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44.jpg" ContentType="image/jpg"/>
  <Override PartName="/ppt/media/image45.jpg" ContentType="image/jpg"/>
  <Override PartName="/ppt/media/image46.jpg" ContentType="image/jpg"/>
  <Override PartName="/ppt/media/image47.jpg" ContentType="image/jpg"/>
  <Override PartName="/ppt/media/image49.jpg" ContentType="image/jpg"/>
  <Override PartName="/ppt/media/image50.jpg" ContentType="image/jp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 id="2147483673" r:id="rId2"/>
  </p:sldMasterIdLst>
  <p:notesMasterIdLst>
    <p:notesMasterId r:id="rId91"/>
  </p:notesMasterIdLst>
  <p:sldIdLst>
    <p:sldId id="256" r:id="rId3"/>
    <p:sldId id="343" r:id="rId4"/>
    <p:sldId id="312" r:id="rId5"/>
    <p:sldId id="313" r:id="rId6"/>
    <p:sldId id="314" r:id="rId7"/>
    <p:sldId id="315" r:id="rId8"/>
    <p:sldId id="311" r:id="rId9"/>
    <p:sldId id="336" r:id="rId10"/>
    <p:sldId id="337" r:id="rId11"/>
    <p:sldId id="338" r:id="rId12"/>
    <p:sldId id="341" r:id="rId13"/>
    <p:sldId id="316" r:id="rId14"/>
    <p:sldId id="317" r:id="rId15"/>
    <p:sldId id="318" r:id="rId16"/>
    <p:sldId id="319" r:id="rId17"/>
    <p:sldId id="320" r:id="rId18"/>
    <p:sldId id="321" r:id="rId19"/>
    <p:sldId id="325" r:id="rId20"/>
    <p:sldId id="326" r:id="rId21"/>
    <p:sldId id="327" r:id="rId22"/>
    <p:sldId id="329" r:id="rId23"/>
    <p:sldId id="330" r:id="rId24"/>
    <p:sldId id="331" r:id="rId25"/>
    <p:sldId id="332" r:id="rId26"/>
    <p:sldId id="333" r:id="rId27"/>
    <p:sldId id="328" r:id="rId28"/>
    <p:sldId id="342" r:id="rId29"/>
    <p:sldId id="351" r:id="rId30"/>
    <p:sldId id="352" r:id="rId31"/>
    <p:sldId id="354" r:id="rId32"/>
    <p:sldId id="353" r:id="rId33"/>
    <p:sldId id="360" r:id="rId34"/>
    <p:sldId id="361" r:id="rId35"/>
    <p:sldId id="363" r:id="rId36"/>
    <p:sldId id="364" r:id="rId37"/>
    <p:sldId id="365" r:id="rId38"/>
    <p:sldId id="366" r:id="rId39"/>
    <p:sldId id="367" r:id="rId40"/>
    <p:sldId id="368" r:id="rId41"/>
    <p:sldId id="369" r:id="rId42"/>
    <p:sldId id="371" r:id="rId43"/>
    <p:sldId id="370" r:id="rId44"/>
    <p:sldId id="372" r:id="rId45"/>
    <p:sldId id="373" r:id="rId46"/>
    <p:sldId id="374" r:id="rId47"/>
    <p:sldId id="375" r:id="rId48"/>
    <p:sldId id="376" r:id="rId49"/>
    <p:sldId id="377" r:id="rId50"/>
    <p:sldId id="378" r:id="rId51"/>
    <p:sldId id="322" r:id="rId52"/>
    <p:sldId id="379" r:id="rId53"/>
    <p:sldId id="380" r:id="rId54"/>
    <p:sldId id="384" r:id="rId55"/>
    <p:sldId id="385" r:id="rId56"/>
    <p:sldId id="386" r:id="rId57"/>
    <p:sldId id="387" r:id="rId58"/>
    <p:sldId id="388" r:id="rId59"/>
    <p:sldId id="389" r:id="rId60"/>
    <p:sldId id="334" r:id="rId61"/>
    <p:sldId id="390" r:id="rId62"/>
    <p:sldId id="335" r:id="rId63"/>
    <p:sldId id="298" r:id="rId64"/>
    <p:sldId id="292" r:id="rId65"/>
    <p:sldId id="296" r:id="rId66"/>
    <p:sldId id="284" r:id="rId67"/>
    <p:sldId id="340" r:id="rId68"/>
    <p:sldId id="394" r:id="rId69"/>
    <p:sldId id="259" r:id="rId70"/>
    <p:sldId id="260" r:id="rId71"/>
    <p:sldId id="395" r:id="rId72"/>
    <p:sldId id="344" r:id="rId73"/>
    <p:sldId id="345" r:id="rId74"/>
    <p:sldId id="346" r:id="rId75"/>
    <p:sldId id="347" r:id="rId76"/>
    <p:sldId id="348" r:id="rId77"/>
    <p:sldId id="349" r:id="rId78"/>
    <p:sldId id="396" r:id="rId79"/>
    <p:sldId id="350" r:id="rId80"/>
    <p:sldId id="397" r:id="rId81"/>
    <p:sldId id="398" r:id="rId82"/>
    <p:sldId id="293" r:id="rId83"/>
    <p:sldId id="294" r:id="rId84"/>
    <p:sldId id="399" r:id="rId85"/>
    <p:sldId id="400" r:id="rId86"/>
    <p:sldId id="356" r:id="rId87"/>
    <p:sldId id="355" r:id="rId88"/>
    <p:sldId id="357" r:id="rId89"/>
    <p:sldId id="393" r:id="rId9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312" autoAdjust="0"/>
    <p:restoredTop sz="94660"/>
  </p:normalViewPr>
  <p:slideViewPr>
    <p:cSldViewPr snapToGrid="0">
      <p:cViewPr varScale="1">
        <p:scale>
          <a:sx n="110" d="100"/>
          <a:sy n="110" d="100"/>
        </p:scale>
        <p:origin x="260"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ableStyles" Target="tableStyle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34C870-D3F2-432E-84D7-6C90D4E9A334}" type="datetimeFigureOut">
              <a:rPr lang="en-US" smtClean="0"/>
              <a:t>6/2/2025</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7C7A71-D2D0-4C68-9374-2A7D91BDDF3B}" type="slidenum">
              <a:rPr lang="en-US" smtClean="0"/>
              <a:t>‹#›</a:t>
            </a:fld>
            <a:endParaRPr lang="en-US" dirty="0"/>
          </a:p>
        </p:txBody>
      </p:sp>
    </p:spTree>
    <p:extLst>
      <p:ext uri="{BB962C8B-B14F-4D97-AF65-F5344CB8AC3E}">
        <p14:creationId xmlns:p14="http://schemas.microsoft.com/office/powerpoint/2010/main" val="2670380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A6B9A-231B-4557-80D9-4035CB160C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0079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A6B9A-231B-4557-80D9-4035CB160C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688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A6B9A-231B-4557-80D9-4035CB160C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72576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A6B9A-231B-4557-80D9-4035CB160C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81360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0BA6B9A-231B-4557-80D9-4035CB160C2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8731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6/2/2025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871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6/2/2025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01355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6/2/2025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86930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7069-AFB8-414F-9B14-4BFE3603FBAE}"/>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83AEC335-CB7B-E84D-814A-A900E733EE8B}"/>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AEC8E45A-C170-7348-8076-11B191BE3621}"/>
              </a:ext>
            </a:extLst>
          </p:cNvPr>
          <p:cNvSpPr>
            <a:spLocks noGrp="1"/>
          </p:cNvSpPr>
          <p:nvPr>
            <p:ph type="dt" sz="half" idx="10"/>
          </p:nvPr>
        </p:nvSpPr>
        <p:spPr/>
        <p:txBody>
          <a:bodyPr/>
          <a:lstStyle/>
          <a:p>
            <a:fld id="{004EBD3A-4CD1-5440-8997-2B213668CD8A}" type="datetimeFigureOut">
              <a:rPr lang="en-US" smtClean="0"/>
              <a:t>6/2/2025</a:t>
            </a:fld>
            <a:endParaRPr lang="en-US"/>
          </a:p>
        </p:txBody>
      </p:sp>
      <p:sp>
        <p:nvSpPr>
          <p:cNvPr id="5" name="Footer Placeholder 4">
            <a:extLst>
              <a:ext uri="{FF2B5EF4-FFF2-40B4-BE49-F238E27FC236}">
                <a16:creationId xmlns:a16="http://schemas.microsoft.com/office/drawing/2014/main" id="{4BC44B1B-CF2D-184E-9B16-96D8DEA3B3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F7E8D7E-3F80-A849-874A-3344B2B613B6}"/>
              </a:ext>
            </a:extLst>
          </p:cNvPr>
          <p:cNvSpPr>
            <a:spLocks noGrp="1"/>
          </p:cNvSpPr>
          <p:nvPr>
            <p:ph type="sldNum" sz="quarter" idx="12"/>
          </p:nvPr>
        </p:nvSpPr>
        <p:spPr/>
        <p:txBody>
          <a:bodyPr/>
          <a:lstStyle/>
          <a:p>
            <a:fld id="{DAF0FC8E-D3C0-0D4C-8608-74EBA918F088}" type="slidenum">
              <a:rPr lang="en-US" smtClean="0"/>
              <a:t>‹#›</a:t>
            </a:fld>
            <a:endParaRPr lang="en-US"/>
          </a:p>
        </p:txBody>
      </p:sp>
    </p:spTree>
    <p:extLst>
      <p:ext uri="{BB962C8B-B14F-4D97-AF65-F5344CB8AC3E}">
        <p14:creationId xmlns:p14="http://schemas.microsoft.com/office/powerpoint/2010/main" val="29152098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1D1B-3DFB-7B44-B904-AFD5803589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AD490B-83A2-D848-BC71-3AE72FE762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75378C-A980-3045-BB1A-2A02640C9618}"/>
              </a:ext>
            </a:extLst>
          </p:cNvPr>
          <p:cNvSpPr>
            <a:spLocks noGrp="1"/>
          </p:cNvSpPr>
          <p:nvPr>
            <p:ph type="dt" sz="half" idx="10"/>
          </p:nvPr>
        </p:nvSpPr>
        <p:spPr/>
        <p:txBody>
          <a:bodyPr/>
          <a:lstStyle/>
          <a:p>
            <a:fld id="{004EBD3A-4CD1-5440-8997-2B213668CD8A}" type="datetimeFigureOut">
              <a:rPr lang="en-US" smtClean="0"/>
              <a:t>6/2/2025</a:t>
            </a:fld>
            <a:endParaRPr lang="en-US"/>
          </a:p>
        </p:txBody>
      </p:sp>
      <p:sp>
        <p:nvSpPr>
          <p:cNvPr id="5" name="Footer Placeholder 4">
            <a:extLst>
              <a:ext uri="{FF2B5EF4-FFF2-40B4-BE49-F238E27FC236}">
                <a16:creationId xmlns:a16="http://schemas.microsoft.com/office/drawing/2014/main" id="{1CC325E8-453C-D549-AD9F-273BBB10B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39151C-3B30-574E-BE20-7157C326FF34}"/>
              </a:ext>
            </a:extLst>
          </p:cNvPr>
          <p:cNvSpPr>
            <a:spLocks noGrp="1"/>
          </p:cNvSpPr>
          <p:nvPr>
            <p:ph type="sldNum" sz="quarter" idx="12"/>
          </p:nvPr>
        </p:nvSpPr>
        <p:spPr/>
        <p:txBody>
          <a:bodyPr/>
          <a:lstStyle/>
          <a:p>
            <a:fld id="{DAF0FC8E-D3C0-0D4C-8608-74EBA918F088}" type="slidenum">
              <a:rPr lang="en-US" smtClean="0"/>
              <a:t>‹#›</a:t>
            </a:fld>
            <a:endParaRPr lang="en-US"/>
          </a:p>
        </p:txBody>
      </p:sp>
    </p:spTree>
    <p:extLst>
      <p:ext uri="{BB962C8B-B14F-4D97-AF65-F5344CB8AC3E}">
        <p14:creationId xmlns:p14="http://schemas.microsoft.com/office/powerpoint/2010/main" val="1007063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19AB8-EDA3-964E-981E-57301EC10669}"/>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74635D8F-41F0-5447-A96E-5BC7AF78C90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6A7154-BC1A-D147-A347-445AED8B41FE}"/>
              </a:ext>
            </a:extLst>
          </p:cNvPr>
          <p:cNvSpPr>
            <a:spLocks noGrp="1"/>
          </p:cNvSpPr>
          <p:nvPr>
            <p:ph type="dt" sz="half" idx="10"/>
          </p:nvPr>
        </p:nvSpPr>
        <p:spPr/>
        <p:txBody>
          <a:bodyPr/>
          <a:lstStyle/>
          <a:p>
            <a:fld id="{004EBD3A-4CD1-5440-8997-2B213668CD8A}" type="datetimeFigureOut">
              <a:rPr lang="en-US" smtClean="0"/>
              <a:t>6/2/2025</a:t>
            </a:fld>
            <a:endParaRPr lang="en-US"/>
          </a:p>
        </p:txBody>
      </p:sp>
      <p:sp>
        <p:nvSpPr>
          <p:cNvPr id="5" name="Footer Placeholder 4">
            <a:extLst>
              <a:ext uri="{FF2B5EF4-FFF2-40B4-BE49-F238E27FC236}">
                <a16:creationId xmlns:a16="http://schemas.microsoft.com/office/drawing/2014/main" id="{0635C377-C72A-4447-8C8F-1AB75D17EE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02BCA3-A816-7742-8F19-9B2452BB062C}"/>
              </a:ext>
            </a:extLst>
          </p:cNvPr>
          <p:cNvSpPr>
            <a:spLocks noGrp="1"/>
          </p:cNvSpPr>
          <p:nvPr>
            <p:ph type="sldNum" sz="quarter" idx="12"/>
          </p:nvPr>
        </p:nvSpPr>
        <p:spPr/>
        <p:txBody>
          <a:bodyPr/>
          <a:lstStyle/>
          <a:p>
            <a:fld id="{DAF0FC8E-D3C0-0D4C-8608-74EBA918F088}" type="slidenum">
              <a:rPr lang="en-US" smtClean="0"/>
              <a:t>‹#›</a:t>
            </a:fld>
            <a:endParaRPr lang="en-US"/>
          </a:p>
        </p:txBody>
      </p:sp>
    </p:spTree>
    <p:extLst>
      <p:ext uri="{BB962C8B-B14F-4D97-AF65-F5344CB8AC3E}">
        <p14:creationId xmlns:p14="http://schemas.microsoft.com/office/powerpoint/2010/main" val="337500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E2004-4E40-6E4F-B646-3A02871745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EC6330-032F-7941-8E41-A7BEF844B5B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41C29E-4B42-C247-BABC-7DFC1B65E0E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DE1190-FD81-4146-B9A0-DDEC02B13E95}"/>
              </a:ext>
            </a:extLst>
          </p:cNvPr>
          <p:cNvSpPr>
            <a:spLocks noGrp="1"/>
          </p:cNvSpPr>
          <p:nvPr>
            <p:ph type="dt" sz="half" idx="10"/>
          </p:nvPr>
        </p:nvSpPr>
        <p:spPr/>
        <p:txBody>
          <a:bodyPr/>
          <a:lstStyle/>
          <a:p>
            <a:fld id="{004EBD3A-4CD1-5440-8997-2B213668CD8A}" type="datetimeFigureOut">
              <a:rPr lang="en-US" smtClean="0"/>
              <a:t>6/2/2025</a:t>
            </a:fld>
            <a:endParaRPr lang="en-US"/>
          </a:p>
        </p:txBody>
      </p:sp>
      <p:sp>
        <p:nvSpPr>
          <p:cNvPr id="6" name="Footer Placeholder 5">
            <a:extLst>
              <a:ext uri="{FF2B5EF4-FFF2-40B4-BE49-F238E27FC236}">
                <a16:creationId xmlns:a16="http://schemas.microsoft.com/office/drawing/2014/main" id="{1FC8DF9E-D97B-6E4B-ACB5-13168C04FCC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81F6EE-EAB4-FD47-B341-A3D515A85F56}"/>
              </a:ext>
            </a:extLst>
          </p:cNvPr>
          <p:cNvSpPr>
            <a:spLocks noGrp="1"/>
          </p:cNvSpPr>
          <p:nvPr>
            <p:ph type="sldNum" sz="quarter" idx="12"/>
          </p:nvPr>
        </p:nvSpPr>
        <p:spPr/>
        <p:txBody>
          <a:bodyPr/>
          <a:lstStyle/>
          <a:p>
            <a:fld id="{DAF0FC8E-D3C0-0D4C-8608-74EBA918F088}" type="slidenum">
              <a:rPr lang="en-US" smtClean="0"/>
              <a:t>‹#›</a:t>
            </a:fld>
            <a:endParaRPr lang="en-US"/>
          </a:p>
        </p:txBody>
      </p:sp>
    </p:spTree>
    <p:extLst>
      <p:ext uri="{BB962C8B-B14F-4D97-AF65-F5344CB8AC3E}">
        <p14:creationId xmlns:p14="http://schemas.microsoft.com/office/powerpoint/2010/main" val="2229964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455C-045B-EF4E-B34E-A8720BCA6616}"/>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6043A9-88B8-D949-8155-2DEC7E289A18}"/>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D3D25713-ADFB-B548-879C-4A4D85B46AE0}"/>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E695CC-8B5B-9542-948D-5AFB8F7045A4}"/>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C5485DE2-EEC5-354C-B958-2FD18DCEE266}"/>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383700-1E03-3F41-8D96-62C19EA1409F}"/>
              </a:ext>
            </a:extLst>
          </p:cNvPr>
          <p:cNvSpPr>
            <a:spLocks noGrp="1"/>
          </p:cNvSpPr>
          <p:nvPr>
            <p:ph type="dt" sz="half" idx="10"/>
          </p:nvPr>
        </p:nvSpPr>
        <p:spPr/>
        <p:txBody>
          <a:bodyPr/>
          <a:lstStyle/>
          <a:p>
            <a:fld id="{004EBD3A-4CD1-5440-8997-2B213668CD8A}" type="datetimeFigureOut">
              <a:rPr lang="en-US" smtClean="0"/>
              <a:t>6/2/2025</a:t>
            </a:fld>
            <a:endParaRPr lang="en-US"/>
          </a:p>
        </p:txBody>
      </p:sp>
      <p:sp>
        <p:nvSpPr>
          <p:cNvPr id="8" name="Footer Placeholder 7">
            <a:extLst>
              <a:ext uri="{FF2B5EF4-FFF2-40B4-BE49-F238E27FC236}">
                <a16:creationId xmlns:a16="http://schemas.microsoft.com/office/drawing/2014/main" id="{DEBED341-982E-5044-93AE-D0BB7D0ED79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B1A8BDB-7529-6445-BB63-61BF480BF12B}"/>
              </a:ext>
            </a:extLst>
          </p:cNvPr>
          <p:cNvSpPr>
            <a:spLocks noGrp="1"/>
          </p:cNvSpPr>
          <p:nvPr>
            <p:ph type="sldNum" sz="quarter" idx="12"/>
          </p:nvPr>
        </p:nvSpPr>
        <p:spPr/>
        <p:txBody>
          <a:bodyPr/>
          <a:lstStyle/>
          <a:p>
            <a:fld id="{DAF0FC8E-D3C0-0D4C-8608-74EBA918F088}" type="slidenum">
              <a:rPr lang="en-US" smtClean="0"/>
              <a:t>‹#›</a:t>
            </a:fld>
            <a:endParaRPr lang="en-US"/>
          </a:p>
        </p:txBody>
      </p:sp>
    </p:spTree>
    <p:extLst>
      <p:ext uri="{BB962C8B-B14F-4D97-AF65-F5344CB8AC3E}">
        <p14:creationId xmlns:p14="http://schemas.microsoft.com/office/powerpoint/2010/main" val="2470275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EFDA-66BE-FA4B-9B99-0C21D63D85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A31A52-6C63-274F-91FB-DBAE26290614}"/>
              </a:ext>
            </a:extLst>
          </p:cNvPr>
          <p:cNvSpPr>
            <a:spLocks noGrp="1"/>
          </p:cNvSpPr>
          <p:nvPr>
            <p:ph type="dt" sz="half" idx="10"/>
          </p:nvPr>
        </p:nvSpPr>
        <p:spPr/>
        <p:txBody>
          <a:bodyPr/>
          <a:lstStyle/>
          <a:p>
            <a:fld id="{004EBD3A-4CD1-5440-8997-2B213668CD8A}" type="datetimeFigureOut">
              <a:rPr lang="en-US" smtClean="0"/>
              <a:t>6/2/2025</a:t>
            </a:fld>
            <a:endParaRPr lang="en-US"/>
          </a:p>
        </p:txBody>
      </p:sp>
      <p:sp>
        <p:nvSpPr>
          <p:cNvPr id="4" name="Footer Placeholder 3">
            <a:extLst>
              <a:ext uri="{FF2B5EF4-FFF2-40B4-BE49-F238E27FC236}">
                <a16:creationId xmlns:a16="http://schemas.microsoft.com/office/drawing/2014/main" id="{93B27264-8F5E-EE44-A6CC-104CD8DE13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12D625-4B03-C742-86AF-79E59FF13747}"/>
              </a:ext>
            </a:extLst>
          </p:cNvPr>
          <p:cNvSpPr>
            <a:spLocks noGrp="1"/>
          </p:cNvSpPr>
          <p:nvPr>
            <p:ph type="sldNum" sz="quarter" idx="12"/>
          </p:nvPr>
        </p:nvSpPr>
        <p:spPr/>
        <p:txBody>
          <a:bodyPr/>
          <a:lstStyle/>
          <a:p>
            <a:fld id="{DAF0FC8E-D3C0-0D4C-8608-74EBA918F088}" type="slidenum">
              <a:rPr lang="en-US" smtClean="0"/>
              <a:t>‹#›</a:t>
            </a:fld>
            <a:endParaRPr lang="en-US"/>
          </a:p>
        </p:txBody>
      </p:sp>
    </p:spTree>
    <p:extLst>
      <p:ext uri="{BB962C8B-B14F-4D97-AF65-F5344CB8AC3E}">
        <p14:creationId xmlns:p14="http://schemas.microsoft.com/office/powerpoint/2010/main" val="30534373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C394A4-0E0E-6547-B54D-74247518E6D8}"/>
              </a:ext>
            </a:extLst>
          </p:cNvPr>
          <p:cNvSpPr>
            <a:spLocks noGrp="1"/>
          </p:cNvSpPr>
          <p:nvPr>
            <p:ph type="dt" sz="half" idx="10"/>
          </p:nvPr>
        </p:nvSpPr>
        <p:spPr/>
        <p:txBody>
          <a:bodyPr/>
          <a:lstStyle/>
          <a:p>
            <a:fld id="{004EBD3A-4CD1-5440-8997-2B213668CD8A}" type="datetimeFigureOut">
              <a:rPr lang="en-US" smtClean="0"/>
              <a:t>6/2/2025</a:t>
            </a:fld>
            <a:endParaRPr lang="en-US"/>
          </a:p>
        </p:txBody>
      </p:sp>
      <p:sp>
        <p:nvSpPr>
          <p:cNvPr id="3" name="Footer Placeholder 2">
            <a:extLst>
              <a:ext uri="{FF2B5EF4-FFF2-40B4-BE49-F238E27FC236}">
                <a16:creationId xmlns:a16="http://schemas.microsoft.com/office/drawing/2014/main" id="{8C9903A7-E38C-844D-B1B7-9C22710990E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0F2581-B8BA-554D-965A-FEC9E05755C7}"/>
              </a:ext>
            </a:extLst>
          </p:cNvPr>
          <p:cNvSpPr>
            <a:spLocks noGrp="1"/>
          </p:cNvSpPr>
          <p:nvPr>
            <p:ph type="sldNum" sz="quarter" idx="12"/>
          </p:nvPr>
        </p:nvSpPr>
        <p:spPr/>
        <p:txBody>
          <a:bodyPr/>
          <a:lstStyle/>
          <a:p>
            <a:fld id="{DAF0FC8E-D3C0-0D4C-8608-74EBA918F088}" type="slidenum">
              <a:rPr lang="en-US" smtClean="0"/>
              <a:t>‹#›</a:t>
            </a:fld>
            <a:endParaRPr lang="en-US"/>
          </a:p>
        </p:txBody>
      </p:sp>
    </p:spTree>
    <p:extLst>
      <p:ext uri="{BB962C8B-B14F-4D97-AF65-F5344CB8AC3E}">
        <p14:creationId xmlns:p14="http://schemas.microsoft.com/office/powerpoint/2010/main" val="412857838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D536-9F6B-9047-9363-77DCD95CD04A}"/>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4B1FD82F-14E6-454F-8C32-41F9FC05E95E}"/>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0EC4F-48A0-244D-B2A6-50DB9168580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3153EAC1-A50D-DC45-A59E-46F4793B825D}"/>
              </a:ext>
            </a:extLst>
          </p:cNvPr>
          <p:cNvSpPr>
            <a:spLocks noGrp="1"/>
          </p:cNvSpPr>
          <p:nvPr>
            <p:ph type="dt" sz="half" idx="10"/>
          </p:nvPr>
        </p:nvSpPr>
        <p:spPr/>
        <p:txBody>
          <a:bodyPr/>
          <a:lstStyle/>
          <a:p>
            <a:fld id="{004EBD3A-4CD1-5440-8997-2B213668CD8A}" type="datetimeFigureOut">
              <a:rPr lang="en-US" smtClean="0"/>
              <a:t>6/2/2025</a:t>
            </a:fld>
            <a:endParaRPr lang="en-US"/>
          </a:p>
        </p:txBody>
      </p:sp>
      <p:sp>
        <p:nvSpPr>
          <p:cNvPr id="6" name="Footer Placeholder 5">
            <a:extLst>
              <a:ext uri="{FF2B5EF4-FFF2-40B4-BE49-F238E27FC236}">
                <a16:creationId xmlns:a16="http://schemas.microsoft.com/office/drawing/2014/main" id="{096F2750-E4CD-5146-AA78-5F712C578B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C3A43B-F660-7C44-BE0D-649E6139DBBC}"/>
              </a:ext>
            </a:extLst>
          </p:cNvPr>
          <p:cNvSpPr>
            <a:spLocks noGrp="1"/>
          </p:cNvSpPr>
          <p:nvPr>
            <p:ph type="sldNum" sz="quarter" idx="12"/>
          </p:nvPr>
        </p:nvSpPr>
        <p:spPr/>
        <p:txBody>
          <a:bodyPr/>
          <a:lstStyle/>
          <a:p>
            <a:fld id="{DAF0FC8E-D3C0-0D4C-8608-74EBA918F088}" type="slidenum">
              <a:rPr lang="en-US" smtClean="0"/>
              <a:t>‹#›</a:t>
            </a:fld>
            <a:endParaRPr lang="en-US"/>
          </a:p>
        </p:txBody>
      </p:sp>
    </p:spTree>
    <p:extLst>
      <p:ext uri="{BB962C8B-B14F-4D97-AF65-F5344CB8AC3E}">
        <p14:creationId xmlns:p14="http://schemas.microsoft.com/office/powerpoint/2010/main" val="3030746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6/2/2025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08083450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1ACA-EF8F-4443-BF3D-331C28B9966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1803AA5C-A4BB-3041-802E-B6D23F4FE5D5}"/>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4" name="Text Placeholder 3">
            <a:extLst>
              <a:ext uri="{FF2B5EF4-FFF2-40B4-BE49-F238E27FC236}">
                <a16:creationId xmlns:a16="http://schemas.microsoft.com/office/drawing/2014/main" id="{E3C390A1-B767-134D-944C-C768BB693EF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9D96F45-0637-E44B-9975-437C21861FAC}"/>
              </a:ext>
            </a:extLst>
          </p:cNvPr>
          <p:cNvSpPr>
            <a:spLocks noGrp="1"/>
          </p:cNvSpPr>
          <p:nvPr>
            <p:ph type="dt" sz="half" idx="10"/>
          </p:nvPr>
        </p:nvSpPr>
        <p:spPr/>
        <p:txBody>
          <a:bodyPr/>
          <a:lstStyle/>
          <a:p>
            <a:fld id="{004EBD3A-4CD1-5440-8997-2B213668CD8A}" type="datetimeFigureOut">
              <a:rPr lang="en-US" smtClean="0"/>
              <a:t>6/2/2025</a:t>
            </a:fld>
            <a:endParaRPr lang="en-US"/>
          </a:p>
        </p:txBody>
      </p:sp>
      <p:sp>
        <p:nvSpPr>
          <p:cNvPr id="6" name="Footer Placeholder 5">
            <a:extLst>
              <a:ext uri="{FF2B5EF4-FFF2-40B4-BE49-F238E27FC236}">
                <a16:creationId xmlns:a16="http://schemas.microsoft.com/office/drawing/2014/main" id="{2B56984A-DE85-6345-BA9D-E55706C3AC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6F7549-72BF-3040-84D0-3B9777F75A6F}"/>
              </a:ext>
            </a:extLst>
          </p:cNvPr>
          <p:cNvSpPr>
            <a:spLocks noGrp="1"/>
          </p:cNvSpPr>
          <p:nvPr>
            <p:ph type="sldNum" sz="quarter" idx="12"/>
          </p:nvPr>
        </p:nvSpPr>
        <p:spPr/>
        <p:txBody>
          <a:bodyPr/>
          <a:lstStyle/>
          <a:p>
            <a:fld id="{DAF0FC8E-D3C0-0D4C-8608-74EBA918F088}" type="slidenum">
              <a:rPr lang="en-US" smtClean="0"/>
              <a:t>‹#›</a:t>
            </a:fld>
            <a:endParaRPr lang="en-US"/>
          </a:p>
        </p:txBody>
      </p:sp>
    </p:spTree>
    <p:extLst>
      <p:ext uri="{BB962C8B-B14F-4D97-AF65-F5344CB8AC3E}">
        <p14:creationId xmlns:p14="http://schemas.microsoft.com/office/powerpoint/2010/main" val="11196400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14145-2305-2140-8342-04C6894842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78F509-0349-EA45-A9E7-166A48127B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1C1BAA-F130-794F-92BF-25587A78B25B}"/>
              </a:ext>
            </a:extLst>
          </p:cNvPr>
          <p:cNvSpPr>
            <a:spLocks noGrp="1"/>
          </p:cNvSpPr>
          <p:nvPr>
            <p:ph type="dt" sz="half" idx="10"/>
          </p:nvPr>
        </p:nvSpPr>
        <p:spPr/>
        <p:txBody>
          <a:bodyPr/>
          <a:lstStyle/>
          <a:p>
            <a:fld id="{004EBD3A-4CD1-5440-8997-2B213668CD8A}" type="datetimeFigureOut">
              <a:rPr lang="en-US" smtClean="0"/>
              <a:t>6/2/2025</a:t>
            </a:fld>
            <a:endParaRPr lang="en-US"/>
          </a:p>
        </p:txBody>
      </p:sp>
      <p:sp>
        <p:nvSpPr>
          <p:cNvPr id="5" name="Footer Placeholder 4">
            <a:extLst>
              <a:ext uri="{FF2B5EF4-FFF2-40B4-BE49-F238E27FC236}">
                <a16:creationId xmlns:a16="http://schemas.microsoft.com/office/drawing/2014/main" id="{C582ABFC-3530-4947-A539-3F5623C734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2AD745-173C-224C-B538-D2028A2F5ECD}"/>
              </a:ext>
            </a:extLst>
          </p:cNvPr>
          <p:cNvSpPr>
            <a:spLocks noGrp="1"/>
          </p:cNvSpPr>
          <p:nvPr>
            <p:ph type="sldNum" sz="quarter" idx="12"/>
          </p:nvPr>
        </p:nvSpPr>
        <p:spPr/>
        <p:txBody>
          <a:bodyPr/>
          <a:lstStyle/>
          <a:p>
            <a:fld id="{DAF0FC8E-D3C0-0D4C-8608-74EBA918F088}" type="slidenum">
              <a:rPr lang="en-US" smtClean="0"/>
              <a:t>‹#›</a:t>
            </a:fld>
            <a:endParaRPr lang="en-US"/>
          </a:p>
        </p:txBody>
      </p:sp>
    </p:spTree>
    <p:extLst>
      <p:ext uri="{BB962C8B-B14F-4D97-AF65-F5344CB8AC3E}">
        <p14:creationId xmlns:p14="http://schemas.microsoft.com/office/powerpoint/2010/main" val="28400958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D5187-D026-7540-9BA1-9D91273915FE}"/>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FB168D-566D-5B44-8964-C3EF33D4E302}"/>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D2507-3191-0C46-9CF6-B490D75BC0D6}"/>
              </a:ext>
            </a:extLst>
          </p:cNvPr>
          <p:cNvSpPr>
            <a:spLocks noGrp="1"/>
          </p:cNvSpPr>
          <p:nvPr>
            <p:ph type="dt" sz="half" idx="10"/>
          </p:nvPr>
        </p:nvSpPr>
        <p:spPr/>
        <p:txBody>
          <a:bodyPr/>
          <a:lstStyle/>
          <a:p>
            <a:fld id="{004EBD3A-4CD1-5440-8997-2B213668CD8A}" type="datetimeFigureOut">
              <a:rPr lang="en-US" smtClean="0"/>
              <a:t>6/2/2025</a:t>
            </a:fld>
            <a:endParaRPr lang="en-US"/>
          </a:p>
        </p:txBody>
      </p:sp>
      <p:sp>
        <p:nvSpPr>
          <p:cNvPr id="5" name="Footer Placeholder 4">
            <a:extLst>
              <a:ext uri="{FF2B5EF4-FFF2-40B4-BE49-F238E27FC236}">
                <a16:creationId xmlns:a16="http://schemas.microsoft.com/office/drawing/2014/main" id="{58AEAFDF-5426-1441-A2B7-8C3D8D905D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8DECEB-3734-4D4D-929E-5EA9076E8558}"/>
              </a:ext>
            </a:extLst>
          </p:cNvPr>
          <p:cNvSpPr>
            <a:spLocks noGrp="1"/>
          </p:cNvSpPr>
          <p:nvPr>
            <p:ph type="sldNum" sz="quarter" idx="12"/>
          </p:nvPr>
        </p:nvSpPr>
        <p:spPr/>
        <p:txBody>
          <a:bodyPr/>
          <a:lstStyle/>
          <a:p>
            <a:fld id="{DAF0FC8E-D3C0-0D4C-8608-74EBA918F088}" type="slidenum">
              <a:rPr lang="en-US" smtClean="0"/>
              <a:t>‹#›</a:t>
            </a:fld>
            <a:endParaRPr lang="en-US"/>
          </a:p>
        </p:txBody>
      </p:sp>
    </p:spTree>
    <p:extLst>
      <p:ext uri="{BB962C8B-B14F-4D97-AF65-F5344CB8AC3E}">
        <p14:creationId xmlns:p14="http://schemas.microsoft.com/office/powerpoint/2010/main" val="72173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0" i="0">
                <a:solidFill>
                  <a:schemeClr val="tx1"/>
                </a:solidFill>
                <a:latin typeface="Arial"/>
                <a:cs typeface="Arial"/>
              </a:defRPr>
            </a:lvl1pPr>
          </a:lstStyle>
          <a:p>
            <a:endParaRPr/>
          </a:p>
        </p:txBody>
      </p:sp>
      <p:sp>
        <p:nvSpPr>
          <p:cNvPr id="3" name="Holder 3"/>
          <p:cNvSpPr>
            <a:spLocks noGrp="1"/>
          </p:cNvSpPr>
          <p:nvPr>
            <p:ph sz="half" idx="2"/>
          </p:nvPr>
        </p:nvSpPr>
        <p:spPr>
          <a:xfrm>
            <a:off x="384726" y="1461218"/>
            <a:ext cx="3890645" cy="193899"/>
          </a:xfrm>
          <a:prstGeom prst="rect">
            <a:avLst/>
          </a:prstGeom>
        </p:spPr>
        <p:txBody>
          <a:bodyPr wrap="square" lIns="0" tIns="0" rIns="0" bIns="0">
            <a:spAutoFit/>
          </a:bodyPr>
          <a:lstStyle>
            <a:lvl1pPr>
              <a:defRPr sz="1400" b="0" i="0">
                <a:solidFill>
                  <a:srgbClr val="595959"/>
                </a:solidFill>
                <a:latin typeface="Arial"/>
                <a:cs typeface="Arial"/>
              </a:defRPr>
            </a:lvl1pPr>
          </a:lstStyle>
          <a:p>
            <a:endParaRPr/>
          </a:p>
        </p:txBody>
      </p:sp>
      <p:sp>
        <p:nvSpPr>
          <p:cNvPr id="4" name="Holder 4"/>
          <p:cNvSpPr>
            <a:spLocks noGrp="1"/>
          </p:cNvSpPr>
          <p:nvPr>
            <p:ph sz="half" idx="3"/>
          </p:nvPr>
        </p:nvSpPr>
        <p:spPr>
          <a:xfrm>
            <a:off x="4709160" y="1577340"/>
            <a:ext cx="3977640" cy="29084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000" b="0" i="0">
                <a:solidFill>
                  <a:schemeClr val="bg1"/>
                </a:solidFill>
                <a:latin typeface="Calibri"/>
                <a:cs typeface="Calibri"/>
              </a:defRPr>
            </a:lvl1pPr>
          </a:lstStyle>
          <a:p>
            <a:pPr marL="12700">
              <a:spcBef>
                <a:spcPts val="70"/>
              </a:spcBef>
            </a:pPr>
            <a:r>
              <a:rPr lang="en-US" spc="85"/>
              <a:t>CS391R:</a:t>
            </a:r>
            <a:r>
              <a:rPr lang="en-US" spc="155"/>
              <a:t> </a:t>
            </a:r>
            <a:r>
              <a:rPr lang="en-US" spc="10"/>
              <a:t>Robot</a:t>
            </a:r>
            <a:r>
              <a:rPr lang="en-US" spc="160"/>
              <a:t> </a:t>
            </a:r>
            <a:r>
              <a:rPr lang="en-US" spc="10"/>
              <a:t>Learning</a:t>
            </a:r>
            <a:r>
              <a:rPr lang="en-US" spc="155"/>
              <a:t> </a:t>
            </a:r>
            <a:r>
              <a:rPr lang="en-US" spc="10"/>
              <a:t>(Fall</a:t>
            </a:r>
            <a:r>
              <a:rPr lang="en-US" spc="160"/>
              <a:t> </a:t>
            </a:r>
            <a:r>
              <a:rPr lang="en-US" spc="-10"/>
              <a:t>2022)</a:t>
            </a:r>
            <a:endParaRPr lang="en-US" spc="-10" dirty="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6/2/2025</a:t>
            </a:fld>
            <a:endParaRPr lang="en-US"/>
          </a:p>
        </p:txBody>
      </p:sp>
      <p:sp>
        <p:nvSpPr>
          <p:cNvPr id="7" name="Holder 7"/>
          <p:cNvSpPr>
            <a:spLocks noGrp="1"/>
          </p:cNvSpPr>
          <p:nvPr>
            <p:ph type="sldNum" sz="quarter" idx="7"/>
          </p:nvPr>
        </p:nvSpPr>
        <p:spPr/>
        <p:txBody>
          <a:bodyPr lIns="0" tIns="0" rIns="0" bIns="0"/>
          <a:lstStyle>
            <a:lvl1pPr>
              <a:defRPr sz="1000" b="0" i="0">
                <a:solidFill>
                  <a:schemeClr val="bg1"/>
                </a:solidFill>
                <a:latin typeface="Arial"/>
                <a:cs typeface="Arial"/>
              </a:defRPr>
            </a:lvl1pPr>
          </a:lstStyle>
          <a:p>
            <a:pPr marL="12700">
              <a:spcBef>
                <a:spcPts val="5"/>
              </a:spcBef>
            </a:pPr>
            <a:fld id="{81D60167-4931-47E6-BA6A-407CBD079E47}" type="slidenum">
              <a:rPr lang="en-US" spc="-25" smtClean="0"/>
              <a:pPr marL="12700">
                <a:spcBef>
                  <a:spcPts val="5"/>
                </a:spcBef>
              </a:pPr>
              <a:t>‹#›</a:t>
            </a:fld>
            <a:endParaRPr lang="en-US" spc="-25" dirty="0"/>
          </a:p>
        </p:txBody>
      </p:sp>
    </p:spTree>
    <p:extLst>
      <p:ext uri="{BB962C8B-B14F-4D97-AF65-F5344CB8AC3E}">
        <p14:creationId xmlns:p14="http://schemas.microsoft.com/office/powerpoint/2010/main" val="1965473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6/2/2025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639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6/2/2025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2857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6/2/2025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93307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6/2/2025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12725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6/2/2025</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10375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2ABBEA6-7C60-4B02-AE87-00D78D8422AF}" type="datetimeFigureOut">
              <a:rPr lang="en-US" smtClean="0"/>
              <a:t>6/2/2025</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38851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6/2/2025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79225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6/2/2025</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5156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464FEF-070E-B541-8E78-5AA42C56CB2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AB2BCA-B893-1542-BF7B-82C2CC6CF96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57A5D-BA50-E242-B238-ED912C9E3C5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04EBD3A-4CD1-5440-8997-2B213668CD8A}" type="datetimeFigureOut">
              <a:rPr lang="en-US" smtClean="0"/>
              <a:t>6/2/2025</a:t>
            </a:fld>
            <a:endParaRPr lang="en-US"/>
          </a:p>
        </p:txBody>
      </p:sp>
      <p:sp>
        <p:nvSpPr>
          <p:cNvPr id="5" name="Footer Placeholder 4">
            <a:extLst>
              <a:ext uri="{FF2B5EF4-FFF2-40B4-BE49-F238E27FC236}">
                <a16:creationId xmlns:a16="http://schemas.microsoft.com/office/drawing/2014/main" id="{582F1FDD-36F2-7C40-966A-3F01D094651C}"/>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3787A1-81E1-614C-95BB-C717261B839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AF0FC8E-D3C0-0D4C-8608-74EBA918F088}" type="slidenum">
              <a:rPr lang="en-US" smtClean="0"/>
              <a:t>‹#›</a:t>
            </a:fld>
            <a:endParaRPr lang="en-US"/>
          </a:p>
        </p:txBody>
      </p:sp>
    </p:spTree>
    <p:extLst>
      <p:ext uri="{BB962C8B-B14F-4D97-AF65-F5344CB8AC3E}">
        <p14:creationId xmlns:p14="http://schemas.microsoft.com/office/powerpoint/2010/main" val="355844319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en.wikipedia.org/wiki/Yann_LeCu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9.jpg"/><Relationship Id="rId2" Type="http://schemas.openxmlformats.org/officeDocument/2006/relationships/image" Target="../media/image44.jpg"/><Relationship Id="rId1" Type="http://schemas.openxmlformats.org/officeDocument/2006/relationships/slideLayout" Target="../slideLayouts/slideLayout23.xml"/><Relationship Id="rId6" Type="http://schemas.openxmlformats.org/officeDocument/2006/relationships/image" Target="../media/image48.png"/><Relationship Id="rId5" Type="http://schemas.openxmlformats.org/officeDocument/2006/relationships/image" Target="../media/image47.jpg"/><Relationship Id="rId4" Type="http://schemas.openxmlformats.org/officeDocument/2006/relationships/image" Target="../media/image46.jpg"/></Relationships>
</file>

<file path=ppt/slides/_rels/slide64.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1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13.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18" Type="http://schemas.openxmlformats.org/officeDocument/2006/relationships/image" Target="../media/image87.png"/><Relationship Id="rId3" Type="http://schemas.openxmlformats.org/officeDocument/2006/relationships/image" Target="../media/image72.png"/><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png"/><Relationship Id="rId17" Type="http://schemas.openxmlformats.org/officeDocument/2006/relationships/image" Target="../media/image86.png"/><Relationship Id="rId2" Type="http://schemas.openxmlformats.org/officeDocument/2006/relationships/image" Target="../media/image71.png"/><Relationship Id="rId16" Type="http://schemas.openxmlformats.org/officeDocument/2006/relationships/image" Target="../media/image85.png"/><Relationship Id="rId20" Type="http://schemas.openxmlformats.org/officeDocument/2006/relationships/image" Target="../media/image89.png"/><Relationship Id="rId1" Type="http://schemas.openxmlformats.org/officeDocument/2006/relationships/slideLayout" Target="../slideLayouts/slideLayout13.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19"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 Id="rId22" Type="http://schemas.openxmlformats.org/officeDocument/2006/relationships/image" Target="../media/image91.png"/></Relationships>
</file>

<file path=ppt/slides/_rels/slide8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18" Type="http://schemas.openxmlformats.org/officeDocument/2006/relationships/image" Target="../media/image109.png"/><Relationship Id="rId3" Type="http://schemas.openxmlformats.org/officeDocument/2006/relationships/image" Target="../media/image94.png"/><Relationship Id="rId21" Type="http://schemas.openxmlformats.org/officeDocument/2006/relationships/image" Target="../media/image112.png"/><Relationship Id="rId7" Type="http://schemas.openxmlformats.org/officeDocument/2006/relationships/image" Target="../media/image98.png"/><Relationship Id="rId12" Type="http://schemas.openxmlformats.org/officeDocument/2006/relationships/image" Target="../media/image103.png"/><Relationship Id="rId17" Type="http://schemas.openxmlformats.org/officeDocument/2006/relationships/image" Target="../media/image108.png"/><Relationship Id="rId2" Type="http://schemas.openxmlformats.org/officeDocument/2006/relationships/image" Target="../media/image93.png"/><Relationship Id="rId16" Type="http://schemas.openxmlformats.org/officeDocument/2006/relationships/image" Target="../media/image107.png"/><Relationship Id="rId20" Type="http://schemas.openxmlformats.org/officeDocument/2006/relationships/image" Target="../media/image111.png"/><Relationship Id="rId1" Type="http://schemas.openxmlformats.org/officeDocument/2006/relationships/slideLayout" Target="../slideLayouts/slideLayout13.xml"/><Relationship Id="rId6" Type="http://schemas.openxmlformats.org/officeDocument/2006/relationships/image" Target="../media/image97.png"/><Relationship Id="rId11" Type="http://schemas.openxmlformats.org/officeDocument/2006/relationships/image" Target="../media/image102.png"/><Relationship Id="rId5" Type="http://schemas.openxmlformats.org/officeDocument/2006/relationships/image" Target="../media/image96.png"/><Relationship Id="rId15" Type="http://schemas.openxmlformats.org/officeDocument/2006/relationships/image" Target="../media/image106.png"/><Relationship Id="rId10" Type="http://schemas.openxmlformats.org/officeDocument/2006/relationships/image" Target="../media/image101.png"/><Relationship Id="rId19" Type="http://schemas.openxmlformats.org/officeDocument/2006/relationships/image" Target="../media/image110.png"/><Relationship Id="rId4" Type="http://schemas.openxmlformats.org/officeDocument/2006/relationships/image" Target="../media/image95.png"/><Relationship Id="rId9" Type="http://schemas.openxmlformats.org/officeDocument/2006/relationships/image" Target="../media/image100.png"/><Relationship Id="rId14" Type="http://schemas.openxmlformats.org/officeDocument/2006/relationships/image" Target="../media/image10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1513" y="497434"/>
            <a:ext cx="7543800" cy="2254910"/>
          </a:xfrm>
        </p:spPr>
        <p:txBody>
          <a:bodyPr>
            <a:normAutofit/>
          </a:bodyPr>
          <a:lstStyle/>
          <a:p>
            <a:r>
              <a:rPr lang="en-US" sz="5400" dirty="0"/>
              <a:t>Deep Neural Networks</a:t>
            </a:r>
          </a:p>
        </p:txBody>
      </p:sp>
      <p:sp>
        <p:nvSpPr>
          <p:cNvPr id="3" name="Subtitle 2"/>
          <p:cNvSpPr>
            <a:spLocks noGrp="1"/>
          </p:cNvSpPr>
          <p:nvPr>
            <p:ph type="subTitle" idx="1"/>
          </p:nvPr>
        </p:nvSpPr>
        <p:spPr/>
        <p:txBody>
          <a:bodyPr/>
          <a:lstStyle/>
          <a:p>
            <a:r>
              <a:rPr lang="en-US" dirty="0"/>
              <a:t>Lei Qian, Ph.D. </a:t>
            </a:r>
          </a:p>
        </p:txBody>
      </p:sp>
    </p:spTree>
    <p:extLst>
      <p:ext uri="{BB962C8B-B14F-4D97-AF65-F5344CB8AC3E}">
        <p14:creationId xmlns:p14="http://schemas.microsoft.com/office/powerpoint/2010/main" val="998614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Stride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1806498"/>
                <a:ext cx="7638477" cy="4060227"/>
              </a:xfrm>
            </p:spPr>
            <p:txBody>
              <a:bodyPr>
                <a:normAutofit/>
              </a:bodyPr>
              <a:lstStyle/>
              <a:p>
                <a:pPr marL="292608" lvl="1" indent="0">
                  <a:buNone/>
                </a:pPr>
                <a:r>
                  <a:rPr lang="en-US" altLang="en-US" sz="2400" dirty="0"/>
                  <a:t>After an operation, the mask (filter) will move to the next position. The shift is called </a:t>
                </a:r>
                <a:r>
                  <a:rPr lang="en-US" altLang="en-US" sz="2400" b="1" dirty="0"/>
                  <a:t>stride</a:t>
                </a:r>
                <a:r>
                  <a:rPr lang="en-US" altLang="en-US" sz="2400" dirty="0"/>
                  <a:t>. We often denote is by </a:t>
                </a:r>
                <a14:m>
                  <m:oMath xmlns:m="http://schemas.openxmlformats.org/officeDocument/2006/math">
                    <m:r>
                      <a:rPr lang="en-US" altLang="en-US" sz="2400" b="0" i="1" smtClean="0">
                        <a:latin typeface="Cambria Math" panose="02040503050406030204" pitchFamily="18" charset="0"/>
                      </a:rPr>
                      <m:t>𝑠</m:t>
                    </m:r>
                  </m:oMath>
                </a14:m>
                <a:r>
                  <a:rPr lang="en-US" altLang="en-US" sz="2400" dirty="0"/>
                  <a:t>.</a:t>
                </a:r>
              </a:p>
              <a:p>
                <a:pPr marL="292608" lvl="1" indent="0">
                  <a:buNone/>
                </a:pPr>
                <a:endParaRPr lang="en-US" altLang="en-US" sz="2400" dirty="0"/>
              </a:p>
              <a:p>
                <a:pPr marL="292608" lvl="1" indent="0">
                  <a:buNone/>
                </a:pPr>
                <a:r>
                  <a:rPr lang="en-US" altLang="en-US" sz="2400" dirty="0"/>
                  <a:t>We often use </a:t>
                </a:r>
                <a14:m>
                  <m:oMath xmlns:m="http://schemas.openxmlformats.org/officeDocument/2006/math">
                    <m:r>
                      <a:rPr lang="en-US" altLang="en-US" sz="2400" b="0" i="1" smtClean="0">
                        <a:latin typeface="Cambria Math" panose="02040503050406030204" pitchFamily="18" charset="0"/>
                      </a:rPr>
                      <m:t>𝑛</m:t>
                    </m:r>
                  </m:oMath>
                </a14:m>
                <a:r>
                  <a:rPr lang="en-US" altLang="en-US" sz="2400" dirty="0"/>
                  <a:t> to indicate the size of the input array and </a:t>
                </a:r>
                <a14:m>
                  <m:oMath xmlns:m="http://schemas.openxmlformats.org/officeDocument/2006/math">
                    <m:r>
                      <a:rPr lang="en-US" altLang="en-US" sz="2400" b="0" i="1" smtClean="0">
                        <a:latin typeface="Cambria Math" panose="02040503050406030204" pitchFamily="18" charset="0"/>
                      </a:rPr>
                      <m:t>𝑚</m:t>
                    </m:r>
                  </m:oMath>
                </a14:m>
                <a:r>
                  <a:rPr lang="en-US" altLang="en-US" sz="2400" dirty="0"/>
                  <a:t> to indicate the size of the mask array.  </a:t>
                </a:r>
              </a:p>
              <a:p>
                <a:pPr marL="292608" lvl="1" indent="0">
                  <a:buNone/>
                </a:pPr>
                <a:r>
                  <a:rPr lang="en-US" alt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1806498"/>
                <a:ext cx="7638477" cy="4060227"/>
              </a:xfrm>
              <a:blipFill rotWithShape="0">
                <a:blip r:embed="rId2"/>
                <a:stretch>
                  <a:fillRect t="-2102" r="-797"/>
                </a:stretch>
              </a:blipFill>
            </p:spPr>
            <p:txBody>
              <a:bodyPr/>
              <a:lstStyle/>
              <a:p>
                <a:r>
                  <a:rPr lang="en-US">
                    <a:noFill/>
                  </a:rPr>
                  <a:t> </a:t>
                </a:r>
              </a:p>
            </p:txBody>
          </p:sp>
        </mc:Fallback>
      </mc:AlternateContent>
    </p:spTree>
    <p:extLst>
      <p:ext uri="{BB962C8B-B14F-4D97-AF65-F5344CB8AC3E}">
        <p14:creationId xmlns:p14="http://schemas.microsoft.com/office/powerpoint/2010/main" val="2896728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Padding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1806498"/>
                <a:ext cx="7638477" cy="4060227"/>
              </a:xfrm>
            </p:spPr>
            <p:txBody>
              <a:bodyPr>
                <a:normAutofit/>
              </a:bodyPr>
              <a:lstStyle/>
              <a:p>
                <a:pPr marL="292608" lvl="1" indent="0">
                  <a:buNone/>
                </a:pPr>
                <a:r>
                  <a:rPr lang="en-US" altLang="en-US" sz="2400" dirty="0"/>
                  <a:t>There are three types of padding strategies: full, same and valid. For full, </a:t>
                </a:r>
                <a14:m>
                  <m:oMath xmlns:m="http://schemas.openxmlformats.org/officeDocument/2006/math">
                    <m:r>
                      <a:rPr lang="en-US" altLang="en-US" sz="2400" b="0" i="1" smtClean="0">
                        <a:latin typeface="Cambria Math" panose="02040503050406030204" pitchFamily="18" charset="0"/>
                      </a:rPr>
                      <m:t>𝑝</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𝑚</m:t>
                    </m:r>
                    <m:r>
                      <a:rPr lang="en-US" altLang="en-US" sz="2400" b="0" i="1" smtClean="0">
                        <a:latin typeface="Cambria Math" panose="02040503050406030204" pitchFamily="18" charset="0"/>
                      </a:rPr>
                      <m:t>−1</m:t>
                    </m:r>
                  </m:oMath>
                </a14:m>
                <a:r>
                  <a:rPr lang="en-US" altLang="en-US" sz="2400" dirty="0"/>
                  <a:t>. For same, the output size is same as input size. For valid, there is no padding.</a:t>
                </a:r>
              </a:p>
              <a:p>
                <a:pPr marL="292608" lvl="1" indent="0">
                  <a:buNone/>
                </a:pPr>
                <a:r>
                  <a:rPr lang="en-US" alt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1806498"/>
                <a:ext cx="7638477" cy="4060227"/>
              </a:xfrm>
              <a:blipFill rotWithShape="0">
                <a:blip r:embed="rId2"/>
                <a:stretch>
                  <a:fillRect t="-2102" r="-1356"/>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996" y="3180170"/>
            <a:ext cx="5182516" cy="2922996"/>
          </a:xfrm>
          <a:prstGeom prst="rect">
            <a:avLst/>
          </a:prstGeom>
        </p:spPr>
      </p:pic>
    </p:spTree>
    <p:extLst>
      <p:ext uri="{BB962C8B-B14F-4D97-AF65-F5344CB8AC3E}">
        <p14:creationId xmlns:p14="http://schemas.microsoft.com/office/powerpoint/2010/main" val="1082331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標題 1"/>
          <p:cNvSpPr>
            <a:spLocks noGrp="1"/>
          </p:cNvSpPr>
          <p:nvPr>
            <p:ph type="title"/>
          </p:nvPr>
        </p:nvSpPr>
        <p:spPr>
          <a:xfrm>
            <a:off x="628650" y="365125"/>
            <a:ext cx="7886700" cy="1325563"/>
          </a:xfrm>
        </p:spPr>
        <p:txBody>
          <a:bodyPr/>
          <a:lstStyle/>
          <a:p>
            <a:r>
              <a:rPr lang="en-US" altLang="zh-TW" dirty="0">
                <a:ea typeface="ＭＳ Ｐゴシック" panose="020B0600070205080204" pitchFamily="34" charset="-128"/>
              </a:rPr>
              <a:t>Convolution</a:t>
            </a:r>
            <a:endParaRPr lang="zh-TW" altLang="en-US" dirty="0">
              <a:ea typeface="ＭＳ Ｐゴシック" panose="020B0600070205080204" pitchFamily="34" charset="-128"/>
            </a:endParaRPr>
          </a:p>
        </p:txBody>
      </p:sp>
      <p:graphicFrame>
        <p:nvGraphicFramePr>
          <p:cNvPr id="5" name="內容版面配置區 3"/>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6"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graphicFrame>
        <p:nvGraphicFramePr>
          <p:cNvPr id="7" name="表格 5"/>
          <p:cNvGraphicFramePr>
            <a:graphicFrameLocks noGrp="1"/>
          </p:cNvGraphicFramePr>
          <p:nvPr/>
        </p:nvGraphicFramePr>
        <p:xfrm>
          <a:off x="5259388" y="20685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8" name="文字方塊 6"/>
          <p:cNvSpPr txBox="1">
            <a:spLocks noChangeArrowheads="1"/>
          </p:cNvSpPr>
          <p:nvPr/>
        </p:nvSpPr>
        <p:spPr bwMode="auto">
          <a:xfrm>
            <a:off x="6791325" y="2388394"/>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graphicFrame>
        <p:nvGraphicFramePr>
          <p:cNvPr id="9" name="表格 7"/>
          <p:cNvGraphicFramePr>
            <a:graphicFrameLocks noGrp="1"/>
          </p:cNvGraphicFramePr>
          <p:nvPr/>
        </p:nvGraphicFramePr>
        <p:xfrm>
          <a:off x="5259388" y="36941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8"/>
          <p:cNvSpPr txBox="1">
            <a:spLocks noChangeArrowheads="1"/>
          </p:cNvSpPr>
          <p:nvPr/>
        </p:nvSpPr>
        <p:spPr bwMode="auto">
          <a:xfrm>
            <a:off x="6791325" y="40322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2</a:t>
            </a:r>
            <a:endParaRPr lang="zh-TW" altLang="en-US"/>
          </a:p>
        </p:txBody>
      </p:sp>
      <p:sp>
        <p:nvSpPr>
          <p:cNvPr id="11" name="文字方塊 9"/>
          <p:cNvSpPr txBox="1">
            <a:spLocks noChangeArrowheads="1"/>
          </p:cNvSpPr>
          <p:nvPr/>
        </p:nvSpPr>
        <p:spPr bwMode="auto">
          <a:xfrm rot="5400000">
            <a:off x="5830094" y="5234782"/>
            <a:ext cx="708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b="1"/>
              <a:t>……</a:t>
            </a:r>
            <a:endParaRPr lang="zh-TW" altLang="en-US" sz="2800" b="1"/>
          </a:p>
        </p:txBody>
      </p:sp>
      <p:sp>
        <p:nvSpPr>
          <p:cNvPr id="12" name="文字方塊 10"/>
          <p:cNvSpPr txBox="1">
            <a:spLocks noChangeArrowheads="1"/>
          </p:cNvSpPr>
          <p:nvPr/>
        </p:nvSpPr>
        <p:spPr bwMode="auto">
          <a:xfrm>
            <a:off x="4900612" y="819944"/>
            <a:ext cx="3962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b="1" dirty="0">
                <a:solidFill>
                  <a:srgbClr val="FF0000"/>
                </a:solidFill>
              </a:rPr>
              <a:t>These are the network parameters to be learned.</a:t>
            </a:r>
            <a:endParaRPr lang="zh-TW" altLang="en-US" b="1" dirty="0">
              <a:solidFill>
                <a:srgbClr val="FF0000"/>
              </a:solidFill>
            </a:endParaRPr>
          </a:p>
        </p:txBody>
      </p:sp>
      <p:sp>
        <p:nvSpPr>
          <p:cNvPr id="15" name="文字方塊 12"/>
          <p:cNvSpPr txBox="1">
            <a:spLocks noChangeArrowheads="1"/>
          </p:cNvSpPr>
          <p:nvPr/>
        </p:nvSpPr>
        <p:spPr bwMode="auto">
          <a:xfrm>
            <a:off x="4683125" y="5619750"/>
            <a:ext cx="3556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t>Each filter detects a small pattern (3 x 3). </a:t>
            </a:r>
            <a:endParaRPr lang="zh-TW" altLang="en-US" dirty="0"/>
          </a:p>
        </p:txBody>
      </p:sp>
    </p:spTree>
    <p:extLst>
      <p:ext uri="{BB962C8B-B14F-4D97-AF65-F5344CB8AC3E}">
        <p14:creationId xmlns:p14="http://schemas.microsoft.com/office/powerpoint/2010/main" val="502609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2"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19509"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graphicFrame>
        <p:nvGraphicFramePr>
          <p:cNvPr id="7" name="表格 5"/>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9528" name="文字方塊 6"/>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sp>
        <p:nvSpPr>
          <p:cNvPr id="9" name="矩形 2"/>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11"/>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1" name="橢圓 12"/>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2" name="矩形 27"/>
          <p:cNvSpPr/>
          <p:nvPr/>
        </p:nvSpPr>
        <p:spPr>
          <a:xfrm>
            <a:off x="1484313"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3" name="矩形 33"/>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s</a:t>
            </a:r>
            <a:r>
              <a:rPr lang="zh-TW" altLang="en-US"/>
              <a:t>tride</a:t>
            </a:r>
            <a:r>
              <a:rPr lang="en-US" altLang="zh-TW"/>
              <a:t>=1</a:t>
            </a:r>
            <a:endParaRPr lang="zh-TW" altLang="en-US"/>
          </a:p>
        </p:txBody>
      </p:sp>
      <p:cxnSp>
        <p:nvCxnSpPr>
          <p:cNvPr id="15" name="Straight Arrow Connector 14"/>
          <p:cNvCxnSpPr>
            <a:cxnSpLocks noChangeShapeType="1"/>
          </p:cNvCxnSpPr>
          <p:nvPr/>
        </p:nvCxnSpPr>
        <p:spPr bwMode="auto">
          <a:xfrm>
            <a:off x="3962400" y="3124200"/>
            <a:ext cx="685800"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Box 15"/>
          <p:cNvSpPr txBox="1">
            <a:spLocks noChangeArrowheads="1"/>
          </p:cNvSpPr>
          <p:nvPr/>
        </p:nvSpPr>
        <p:spPr bwMode="auto">
          <a:xfrm>
            <a:off x="3886200" y="2438400"/>
            <a:ext cx="954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Dot </a:t>
            </a:r>
          </a:p>
          <a:p>
            <a:pPr eaLnBrk="1" hangingPunct="1"/>
            <a:r>
              <a:rPr lang="en-US" altLang="en-US" sz="1800"/>
              <a:t>product</a:t>
            </a:r>
          </a:p>
        </p:txBody>
      </p:sp>
    </p:spTree>
    <p:extLst>
      <p:ext uri="{BB962C8B-B14F-4D97-AF65-F5344CB8AC3E}">
        <p14:creationId xmlns:p14="http://schemas.microsoft.com/office/powerpoint/2010/main" val="140912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0533"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graphicFrame>
        <p:nvGraphicFramePr>
          <p:cNvPr id="7" name="表格 5"/>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0552" name="文字方塊 6"/>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sp>
        <p:nvSpPr>
          <p:cNvPr id="9" name="矩形 2"/>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11"/>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1" name="橢圓 12"/>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2" name="矩形 27"/>
          <p:cNvSpPr/>
          <p:nvPr/>
        </p:nvSpPr>
        <p:spPr>
          <a:xfrm>
            <a:off x="19637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0557" name="矩形 33"/>
          <p:cNvSpPr>
            <a:spLocks noChangeArrowheads="1"/>
          </p:cNvSpPr>
          <p:nvPr/>
        </p:nvSpPr>
        <p:spPr bwMode="auto">
          <a:xfrm>
            <a:off x="1166813" y="17319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If s</a:t>
            </a:r>
            <a:r>
              <a:rPr lang="zh-TW" altLang="en-US"/>
              <a:t>tride</a:t>
            </a:r>
            <a:r>
              <a:rPr lang="en-US" altLang="zh-TW"/>
              <a:t>=2</a:t>
            </a:r>
            <a:endParaRPr lang="zh-TW" altLang="en-US"/>
          </a:p>
        </p:txBody>
      </p:sp>
    </p:spTree>
    <p:extLst>
      <p:ext uri="{BB962C8B-B14F-4D97-AF65-F5344CB8AC3E}">
        <p14:creationId xmlns:p14="http://schemas.microsoft.com/office/powerpoint/2010/main" val="3241321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1557"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graphicFrame>
        <p:nvGraphicFramePr>
          <p:cNvPr id="7" name="表格 5"/>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1576" name="文字方塊 6"/>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sp>
        <p:nvSpPr>
          <p:cNvPr id="9" name="矩形 2"/>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11"/>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1" name="橢圓 12"/>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2" name="橢圓 13"/>
          <p:cNvSpPr>
            <a:spLocks noChangeArrowheads="1"/>
          </p:cNvSpPr>
          <p:nvPr/>
        </p:nvSpPr>
        <p:spPr bwMode="auto">
          <a:xfrm>
            <a:off x="6405563"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3" name="橢圓 14"/>
          <p:cNvSpPr>
            <a:spLocks noChangeArrowheads="1"/>
          </p:cNvSpPr>
          <p:nvPr/>
        </p:nvSpPr>
        <p:spPr bwMode="auto">
          <a:xfrm>
            <a:off x="7246938"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4" name="橢圓 15"/>
          <p:cNvSpPr>
            <a:spLocks noChangeArrowheads="1"/>
          </p:cNvSpPr>
          <p:nvPr/>
        </p:nvSpPr>
        <p:spPr bwMode="auto">
          <a:xfrm>
            <a:off x="4722813"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5" name="橢圓 16"/>
          <p:cNvSpPr>
            <a:spLocks noChangeArrowheads="1"/>
          </p:cNvSpPr>
          <p:nvPr/>
        </p:nvSpPr>
        <p:spPr bwMode="auto">
          <a:xfrm>
            <a:off x="5564188"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6" name="橢圓 17"/>
          <p:cNvSpPr>
            <a:spLocks noChangeArrowheads="1"/>
          </p:cNvSpPr>
          <p:nvPr/>
        </p:nvSpPr>
        <p:spPr bwMode="auto">
          <a:xfrm>
            <a:off x="6405563"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17" name="橢圓 18"/>
          <p:cNvSpPr>
            <a:spLocks noChangeArrowheads="1"/>
          </p:cNvSpPr>
          <p:nvPr/>
        </p:nvSpPr>
        <p:spPr bwMode="auto">
          <a:xfrm>
            <a:off x="7246938"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8" name="橢圓 19"/>
          <p:cNvSpPr>
            <a:spLocks noChangeArrowheads="1"/>
          </p:cNvSpPr>
          <p:nvPr/>
        </p:nvSpPr>
        <p:spPr bwMode="auto">
          <a:xfrm>
            <a:off x="4722813"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9" name="橢圓 20"/>
          <p:cNvSpPr>
            <a:spLocks noChangeArrowheads="1"/>
          </p:cNvSpPr>
          <p:nvPr/>
        </p:nvSpPr>
        <p:spPr bwMode="auto">
          <a:xfrm>
            <a:off x="5564188"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20" name="橢圓 21"/>
          <p:cNvSpPr>
            <a:spLocks noChangeArrowheads="1"/>
          </p:cNvSpPr>
          <p:nvPr/>
        </p:nvSpPr>
        <p:spPr bwMode="auto">
          <a:xfrm>
            <a:off x="6405563"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21" name="橢圓 22"/>
          <p:cNvSpPr>
            <a:spLocks noChangeArrowheads="1"/>
          </p:cNvSpPr>
          <p:nvPr/>
        </p:nvSpPr>
        <p:spPr bwMode="auto">
          <a:xfrm>
            <a:off x="7246938"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2" name="橢圓 23"/>
          <p:cNvSpPr>
            <a:spLocks noChangeArrowheads="1"/>
          </p:cNvSpPr>
          <p:nvPr/>
        </p:nvSpPr>
        <p:spPr bwMode="auto">
          <a:xfrm>
            <a:off x="4732338" y="525938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23" name="橢圓 24"/>
          <p:cNvSpPr>
            <a:spLocks noChangeArrowheads="1"/>
          </p:cNvSpPr>
          <p:nvPr/>
        </p:nvSpPr>
        <p:spPr bwMode="auto">
          <a:xfrm>
            <a:off x="5564188"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24" name="橢圓 25"/>
          <p:cNvSpPr>
            <a:spLocks noChangeArrowheads="1"/>
          </p:cNvSpPr>
          <p:nvPr/>
        </p:nvSpPr>
        <p:spPr bwMode="auto">
          <a:xfrm>
            <a:off x="6405563"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25" name="橢圓 26"/>
          <p:cNvSpPr>
            <a:spLocks noChangeArrowheads="1"/>
          </p:cNvSpPr>
          <p:nvPr/>
        </p:nvSpPr>
        <p:spPr bwMode="auto">
          <a:xfrm>
            <a:off x="7246938"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6" name="矩形 27"/>
          <p:cNvSpPr/>
          <p:nvPr/>
        </p:nvSpPr>
        <p:spPr>
          <a:xfrm>
            <a:off x="1484313"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7" name="矩形 28"/>
          <p:cNvSpPr/>
          <p:nvPr/>
        </p:nvSpPr>
        <p:spPr>
          <a:xfrm>
            <a:off x="1930400" y="2401888"/>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8" name="矩形 29"/>
          <p:cNvSpPr/>
          <p:nvPr/>
        </p:nvSpPr>
        <p:spPr>
          <a:xfrm>
            <a:off x="2433638" y="240506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30"/>
          <p:cNvSpPr/>
          <p:nvPr/>
        </p:nvSpPr>
        <p:spPr>
          <a:xfrm>
            <a:off x="985838" y="2809875"/>
            <a:ext cx="1416050" cy="13827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1598" name="矩形 33"/>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s</a:t>
            </a:r>
            <a:r>
              <a:rPr lang="zh-TW" altLang="en-US"/>
              <a:t>tride</a:t>
            </a:r>
            <a:r>
              <a:rPr lang="en-US" altLang="zh-TW"/>
              <a:t>=1</a:t>
            </a:r>
            <a:endParaRPr lang="zh-TW" altLang="en-US"/>
          </a:p>
        </p:txBody>
      </p:sp>
      <p:sp>
        <p:nvSpPr>
          <p:cNvPr id="31" name="矩形 31"/>
          <p:cNvSpPr/>
          <p:nvPr/>
        </p:nvSpPr>
        <p:spPr>
          <a:xfrm>
            <a:off x="2433638" y="3767138"/>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2" name="矩形 7"/>
          <p:cNvSpPr/>
          <p:nvPr/>
        </p:nvSpPr>
        <p:spPr>
          <a:xfrm>
            <a:off x="5564188" y="4778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3" name="矩形 35"/>
          <p:cNvSpPr/>
          <p:nvPr/>
        </p:nvSpPr>
        <p:spPr>
          <a:xfrm>
            <a:off x="6119813" y="936625"/>
            <a:ext cx="525462" cy="455613"/>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4" name="矩形 36"/>
          <p:cNvSpPr/>
          <p:nvPr/>
        </p:nvSpPr>
        <p:spPr>
          <a:xfrm>
            <a:off x="6645275" y="14049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5" name="直線接點 9"/>
          <p:cNvCxnSpPr/>
          <p:nvPr/>
        </p:nvCxnSpPr>
        <p:spPr>
          <a:xfrm>
            <a:off x="5564188" y="47783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6" name="矩形 37"/>
          <p:cNvSpPr/>
          <p:nvPr/>
        </p:nvSpPr>
        <p:spPr>
          <a:xfrm>
            <a:off x="4713288" y="2786063"/>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7" name="矩形 38"/>
          <p:cNvSpPr/>
          <p:nvPr/>
        </p:nvSpPr>
        <p:spPr>
          <a:xfrm>
            <a:off x="4732338" y="5262563"/>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9" name="直線接點 40"/>
          <p:cNvCxnSpPr/>
          <p:nvPr/>
        </p:nvCxnSpPr>
        <p:spPr>
          <a:xfrm>
            <a:off x="928688" y="2425700"/>
            <a:ext cx="1606550" cy="138271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 name="直線接點 41"/>
          <p:cNvCxnSpPr/>
          <p:nvPr/>
        </p:nvCxnSpPr>
        <p:spPr>
          <a:xfrm>
            <a:off x="881063" y="376078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84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par>
                          <p:cTn id="91" fill="hold" nodeType="afterGroup">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1"/>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0"/>
                                          </p:stCondLst>
                                        </p:cTn>
                                        <p:tgtEl>
                                          <p:spTgt spid="35"/>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0"/>
                                          </p:stCondLst>
                                        </p:cTn>
                                        <p:tgtEl>
                                          <p:spTgt spid="39"/>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nodeType="clickEffect">
                                  <p:stCondLst>
                                    <p:cond delay="0"/>
                                  </p:stCondLst>
                                  <p:childTnLst>
                                    <p:set>
                                      <p:cBhvr>
                                        <p:cTn id="105" dur="1" fill="hold">
                                          <p:stCondLst>
                                            <p:cond delay="0"/>
                                          </p:stCondLst>
                                        </p:cTn>
                                        <p:tgtEl>
                                          <p:spTgt spid="40"/>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6" grpId="1" animBg="1"/>
      <p:bldP spid="27" grpId="0" animBg="1"/>
      <p:bldP spid="27" grpId="1" animBg="1"/>
      <p:bldP spid="28" grpId="0" animBg="1"/>
      <p:bldP spid="28" grpId="1" animBg="1"/>
      <p:bldP spid="29" grpId="0" animBg="1"/>
      <p:bldP spid="29" grpId="1" animBg="1"/>
      <p:bldP spid="31" grpId="0" animBg="1"/>
      <p:bldP spid="31" grpId="1" animBg="1"/>
      <p:bldP spid="32" grpId="0" animBg="1"/>
      <p:bldP spid="33" grpId="0" animBg="1"/>
      <p:bldP spid="34" grpId="0" animBg="1"/>
      <p:bldP spid="36"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2581"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sp>
        <p:nvSpPr>
          <p:cNvPr id="7" name="橢圓 11"/>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8" name="橢圓 12"/>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9" name="橢圓 13"/>
          <p:cNvSpPr>
            <a:spLocks noChangeArrowheads="1"/>
          </p:cNvSpPr>
          <p:nvPr/>
        </p:nvSpPr>
        <p:spPr bwMode="auto">
          <a:xfrm>
            <a:off x="6405563"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0" name="橢圓 14"/>
          <p:cNvSpPr>
            <a:spLocks noChangeArrowheads="1"/>
          </p:cNvSpPr>
          <p:nvPr/>
        </p:nvSpPr>
        <p:spPr bwMode="auto">
          <a:xfrm>
            <a:off x="7246938"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1" name="橢圓 15"/>
          <p:cNvSpPr>
            <a:spLocks noChangeArrowheads="1"/>
          </p:cNvSpPr>
          <p:nvPr/>
        </p:nvSpPr>
        <p:spPr bwMode="auto">
          <a:xfrm>
            <a:off x="4722813"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2" name="橢圓 16"/>
          <p:cNvSpPr>
            <a:spLocks noChangeArrowheads="1"/>
          </p:cNvSpPr>
          <p:nvPr/>
        </p:nvSpPr>
        <p:spPr bwMode="auto">
          <a:xfrm>
            <a:off x="5564188"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3" name="橢圓 17"/>
          <p:cNvSpPr>
            <a:spLocks noChangeArrowheads="1"/>
          </p:cNvSpPr>
          <p:nvPr/>
        </p:nvSpPr>
        <p:spPr bwMode="auto">
          <a:xfrm>
            <a:off x="6405563"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14" name="橢圓 18"/>
          <p:cNvSpPr>
            <a:spLocks noChangeArrowheads="1"/>
          </p:cNvSpPr>
          <p:nvPr/>
        </p:nvSpPr>
        <p:spPr bwMode="auto">
          <a:xfrm>
            <a:off x="7246938"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5" name="橢圓 19"/>
          <p:cNvSpPr>
            <a:spLocks noChangeArrowheads="1"/>
          </p:cNvSpPr>
          <p:nvPr/>
        </p:nvSpPr>
        <p:spPr bwMode="auto">
          <a:xfrm>
            <a:off x="4722813"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6" name="橢圓 20"/>
          <p:cNvSpPr>
            <a:spLocks noChangeArrowheads="1"/>
          </p:cNvSpPr>
          <p:nvPr/>
        </p:nvSpPr>
        <p:spPr bwMode="auto">
          <a:xfrm>
            <a:off x="5564188"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7" name="橢圓 21"/>
          <p:cNvSpPr>
            <a:spLocks noChangeArrowheads="1"/>
          </p:cNvSpPr>
          <p:nvPr/>
        </p:nvSpPr>
        <p:spPr bwMode="auto">
          <a:xfrm>
            <a:off x="6405563"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18" name="橢圓 22"/>
          <p:cNvSpPr>
            <a:spLocks noChangeArrowheads="1"/>
          </p:cNvSpPr>
          <p:nvPr/>
        </p:nvSpPr>
        <p:spPr bwMode="auto">
          <a:xfrm>
            <a:off x="7246938"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9" name="橢圓 23"/>
          <p:cNvSpPr>
            <a:spLocks noChangeArrowheads="1"/>
          </p:cNvSpPr>
          <p:nvPr/>
        </p:nvSpPr>
        <p:spPr bwMode="auto">
          <a:xfrm>
            <a:off x="4722813"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20" name="橢圓 24"/>
          <p:cNvSpPr>
            <a:spLocks noChangeArrowheads="1"/>
          </p:cNvSpPr>
          <p:nvPr/>
        </p:nvSpPr>
        <p:spPr bwMode="auto">
          <a:xfrm>
            <a:off x="5564188"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21" name="橢圓 25"/>
          <p:cNvSpPr>
            <a:spLocks noChangeArrowheads="1"/>
          </p:cNvSpPr>
          <p:nvPr/>
        </p:nvSpPr>
        <p:spPr bwMode="auto">
          <a:xfrm>
            <a:off x="6405563"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22" name="橢圓 26"/>
          <p:cNvSpPr>
            <a:spLocks noChangeArrowheads="1"/>
          </p:cNvSpPr>
          <p:nvPr/>
        </p:nvSpPr>
        <p:spPr bwMode="auto">
          <a:xfrm>
            <a:off x="7246938"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graphicFrame>
        <p:nvGraphicFramePr>
          <p:cNvPr id="23" name="表格 34"/>
          <p:cNvGraphicFramePr>
            <a:graphicFrameLocks noGrp="1"/>
          </p:cNvGraphicFramePr>
          <p:nvPr/>
        </p:nvGraphicFramePr>
        <p:xfrm>
          <a:off x="5686425" y="365125"/>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2616" name="文字方塊 35"/>
          <p:cNvSpPr txBox="1">
            <a:spLocks noChangeArrowheads="1"/>
          </p:cNvSpPr>
          <p:nvPr/>
        </p:nvSpPr>
        <p:spPr bwMode="auto">
          <a:xfrm>
            <a:off x="7308850" y="820738"/>
            <a:ext cx="1447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FF0000"/>
                </a:solidFill>
              </a:rPr>
              <a:t>Filter 2</a:t>
            </a:r>
            <a:endParaRPr lang="zh-TW" altLang="en-US">
              <a:solidFill>
                <a:srgbClr val="FF0000"/>
              </a:solidFill>
            </a:endParaRPr>
          </a:p>
        </p:txBody>
      </p:sp>
      <p:sp>
        <p:nvSpPr>
          <p:cNvPr id="25" name="矩形 36"/>
          <p:cNvSpPr/>
          <p:nvPr/>
        </p:nvSpPr>
        <p:spPr>
          <a:xfrm>
            <a:off x="985838" y="23987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6" name="矩形 37"/>
          <p:cNvSpPr/>
          <p:nvPr/>
        </p:nvSpPr>
        <p:spPr>
          <a:xfrm>
            <a:off x="1489075"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7" name="矩形 38"/>
          <p:cNvSpPr/>
          <p:nvPr/>
        </p:nvSpPr>
        <p:spPr>
          <a:xfrm>
            <a:off x="1930400" y="2400300"/>
            <a:ext cx="1417638"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8" name="矩形 39"/>
          <p:cNvSpPr/>
          <p:nvPr/>
        </p:nvSpPr>
        <p:spPr>
          <a:xfrm>
            <a:off x="2406650"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40"/>
          <p:cNvSpPr/>
          <p:nvPr/>
        </p:nvSpPr>
        <p:spPr>
          <a:xfrm>
            <a:off x="985838" y="2809875"/>
            <a:ext cx="1416050"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0" name="橢圓 41"/>
          <p:cNvSpPr>
            <a:spLocks noChangeArrowheads="1"/>
          </p:cNvSpPr>
          <p:nvPr/>
        </p:nvSpPr>
        <p:spPr bwMode="auto">
          <a:xfrm>
            <a:off x="4905375"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1" name="橢圓 42"/>
          <p:cNvSpPr>
            <a:spLocks noChangeArrowheads="1"/>
          </p:cNvSpPr>
          <p:nvPr/>
        </p:nvSpPr>
        <p:spPr bwMode="auto">
          <a:xfrm>
            <a:off x="5746750"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2" name="橢圓 43"/>
          <p:cNvSpPr>
            <a:spLocks noChangeArrowheads="1"/>
          </p:cNvSpPr>
          <p:nvPr/>
        </p:nvSpPr>
        <p:spPr bwMode="auto">
          <a:xfrm>
            <a:off x="6589713" y="2995613"/>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3" name="橢圓 44"/>
          <p:cNvSpPr>
            <a:spLocks noChangeArrowheads="1"/>
          </p:cNvSpPr>
          <p:nvPr/>
        </p:nvSpPr>
        <p:spPr bwMode="auto">
          <a:xfrm>
            <a:off x="7431088"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4" name="橢圓 45"/>
          <p:cNvSpPr>
            <a:spLocks noChangeArrowheads="1"/>
          </p:cNvSpPr>
          <p:nvPr/>
        </p:nvSpPr>
        <p:spPr bwMode="auto">
          <a:xfrm>
            <a:off x="4905375"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5" name="橢圓 46"/>
          <p:cNvSpPr>
            <a:spLocks noChangeArrowheads="1"/>
          </p:cNvSpPr>
          <p:nvPr/>
        </p:nvSpPr>
        <p:spPr bwMode="auto">
          <a:xfrm>
            <a:off x="5746750"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6" name="橢圓 47"/>
          <p:cNvSpPr>
            <a:spLocks noChangeArrowheads="1"/>
          </p:cNvSpPr>
          <p:nvPr/>
        </p:nvSpPr>
        <p:spPr bwMode="auto">
          <a:xfrm>
            <a:off x="6589713" y="3795713"/>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37" name="橢圓 48"/>
          <p:cNvSpPr>
            <a:spLocks noChangeArrowheads="1"/>
          </p:cNvSpPr>
          <p:nvPr/>
        </p:nvSpPr>
        <p:spPr bwMode="auto">
          <a:xfrm>
            <a:off x="7431088"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8" name="橢圓 49"/>
          <p:cNvSpPr>
            <a:spLocks noChangeArrowheads="1"/>
          </p:cNvSpPr>
          <p:nvPr/>
        </p:nvSpPr>
        <p:spPr bwMode="auto">
          <a:xfrm>
            <a:off x="4905375"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9" name="橢圓 50"/>
          <p:cNvSpPr>
            <a:spLocks noChangeArrowheads="1"/>
          </p:cNvSpPr>
          <p:nvPr/>
        </p:nvSpPr>
        <p:spPr bwMode="auto">
          <a:xfrm>
            <a:off x="5746750"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40" name="橢圓 51"/>
          <p:cNvSpPr>
            <a:spLocks noChangeArrowheads="1"/>
          </p:cNvSpPr>
          <p:nvPr/>
        </p:nvSpPr>
        <p:spPr bwMode="auto">
          <a:xfrm>
            <a:off x="6589713" y="46545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41" name="橢圓 52"/>
          <p:cNvSpPr>
            <a:spLocks noChangeArrowheads="1"/>
          </p:cNvSpPr>
          <p:nvPr/>
        </p:nvSpPr>
        <p:spPr bwMode="auto">
          <a:xfrm>
            <a:off x="7431088"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42" name="橢圓 53"/>
          <p:cNvSpPr>
            <a:spLocks noChangeArrowheads="1"/>
          </p:cNvSpPr>
          <p:nvPr/>
        </p:nvSpPr>
        <p:spPr bwMode="auto">
          <a:xfrm>
            <a:off x="4905375"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43" name="橢圓 54"/>
          <p:cNvSpPr>
            <a:spLocks noChangeArrowheads="1"/>
          </p:cNvSpPr>
          <p:nvPr/>
        </p:nvSpPr>
        <p:spPr bwMode="auto">
          <a:xfrm>
            <a:off x="5746750"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44" name="橢圓 55"/>
          <p:cNvSpPr>
            <a:spLocks noChangeArrowheads="1"/>
          </p:cNvSpPr>
          <p:nvPr/>
        </p:nvSpPr>
        <p:spPr bwMode="auto">
          <a:xfrm>
            <a:off x="6589713" y="54546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-4</a:t>
            </a:r>
            <a:endParaRPr lang="zh-TW" altLang="en-US">
              <a:solidFill>
                <a:srgbClr val="000000"/>
              </a:solidFill>
            </a:endParaRPr>
          </a:p>
        </p:txBody>
      </p:sp>
      <p:sp>
        <p:nvSpPr>
          <p:cNvPr id="45" name="橢圓 56"/>
          <p:cNvSpPr>
            <a:spLocks noChangeArrowheads="1"/>
          </p:cNvSpPr>
          <p:nvPr/>
        </p:nvSpPr>
        <p:spPr bwMode="auto">
          <a:xfrm>
            <a:off x="7431088"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46" name="文字方塊 2"/>
          <p:cNvSpPr txBox="1">
            <a:spLocks noChangeArrowheads="1"/>
          </p:cNvSpPr>
          <p:nvPr/>
        </p:nvSpPr>
        <p:spPr bwMode="auto">
          <a:xfrm>
            <a:off x="4419600" y="2057400"/>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a:solidFill>
                  <a:srgbClr val="0000FF"/>
                </a:solidFill>
              </a:rPr>
              <a:t>Repeat this for each filter</a:t>
            </a:r>
            <a:endParaRPr lang="zh-TW" altLang="en-US" sz="2800">
              <a:solidFill>
                <a:srgbClr val="0000FF"/>
              </a:solidFill>
            </a:endParaRPr>
          </a:p>
        </p:txBody>
      </p:sp>
      <p:sp>
        <p:nvSpPr>
          <p:cNvPr id="47" name="矩形 57"/>
          <p:cNvSpPr/>
          <p:nvPr/>
        </p:nvSpPr>
        <p:spPr>
          <a:xfrm>
            <a:off x="2416175" y="37830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2640" name="矩形 58"/>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s</a:t>
            </a:r>
            <a:r>
              <a:rPr lang="zh-TW" altLang="en-US"/>
              <a:t>tride</a:t>
            </a:r>
            <a:r>
              <a:rPr lang="en-US" altLang="zh-TW"/>
              <a:t>=1</a:t>
            </a:r>
            <a:endParaRPr lang="zh-TW" altLang="en-US"/>
          </a:p>
        </p:txBody>
      </p:sp>
      <p:sp>
        <p:nvSpPr>
          <p:cNvPr id="49" name="文字方塊 59"/>
          <p:cNvSpPr txBox="1">
            <a:spLocks noChangeArrowheads="1"/>
          </p:cNvSpPr>
          <p:nvPr/>
        </p:nvSpPr>
        <p:spPr bwMode="auto">
          <a:xfrm>
            <a:off x="4953000" y="6172200"/>
            <a:ext cx="3657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a:solidFill>
                  <a:srgbClr val="FF0000"/>
                </a:solidFill>
              </a:rPr>
              <a:t>Two 4 x 4 images</a:t>
            </a:r>
          </a:p>
          <a:p>
            <a:pPr algn="ctr" eaLnBrk="1" hangingPunct="1"/>
            <a:r>
              <a:rPr lang="en-US" altLang="zh-TW" sz="2000">
                <a:solidFill>
                  <a:srgbClr val="FF0000"/>
                </a:solidFill>
              </a:rPr>
              <a:t>Forming 2 x 4 x 4 matrix</a:t>
            </a:r>
            <a:endParaRPr lang="zh-TW" altLang="en-US" sz="2000">
              <a:solidFill>
                <a:srgbClr val="FF0000"/>
              </a:solidFill>
            </a:endParaRPr>
          </a:p>
        </p:txBody>
      </p:sp>
      <p:sp>
        <p:nvSpPr>
          <p:cNvPr id="50" name="矩形 5"/>
          <p:cNvSpPr/>
          <p:nvPr/>
        </p:nvSpPr>
        <p:spPr>
          <a:xfrm>
            <a:off x="5334000" y="4038600"/>
            <a:ext cx="2320925" cy="9731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800" dirty="0">
                <a:solidFill>
                  <a:srgbClr val="000000"/>
                </a:solidFill>
              </a:rPr>
              <a:t>Feature</a:t>
            </a:r>
          </a:p>
          <a:p>
            <a:pPr algn="ctr">
              <a:defRPr/>
            </a:pPr>
            <a:r>
              <a:rPr lang="en-US" altLang="zh-TW" sz="2800" dirty="0">
                <a:solidFill>
                  <a:srgbClr val="000000"/>
                </a:solidFill>
              </a:rPr>
              <a:t>Map</a:t>
            </a:r>
            <a:endParaRPr lang="zh-TW" altLang="en-US" sz="2800" dirty="0">
              <a:solidFill>
                <a:srgbClr val="000000"/>
              </a:solidFill>
            </a:endParaRPr>
          </a:p>
        </p:txBody>
      </p:sp>
    </p:spTree>
    <p:extLst>
      <p:ext uri="{BB962C8B-B14F-4D97-AF65-F5344CB8AC3E}">
        <p14:creationId xmlns:p14="http://schemas.microsoft.com/office/powerpoint/2010/main" val="3638512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animBg="1"/>
      <p:bldP spid="49" grpId="0"/>
      <p:bldP spid="5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Color image: RGB 3 channels</a:t>
            </a:r>
            <a:endParaRPr lang="zh-TW" altLang="en-US">
              <a:ea typeface="ＭＳ Ｐゴシック" panose="020B0600070205080204" pitchFamily="34" charset="-128"/>
            </a:endParaRPr>
          </a:p>
        </p:txBody>
      </p:sp>
      <p:graphicFrame>
        <p:nvGraphicFramePr>
          <p:cNvPr id="6" name="內容版面配置區 3"/>
          <p:cNvGraphicFramePr>
            <a:graphicFrameLocks/>
          </p:cNvGraphicFramePr>
          <p:nvPr/>
        </p:nvGraphicFramePr>
        <p:xfrm>
          <a:off x="4954588" y="3441700"/>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407359">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7" name="內容版面配置區 3"/>
          <p:cNvGraphicFramePr>
            <a:graphicFrameLocks/>
          </p:cNvGraphicFramePr>
          <p:nvPr/>
        </p:nvGraphicFramePr>
        <p:xfrm>
          <a:off x="5118100" y="3648075"/>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8" name="內容版面配置區 3"/>
          <p:cNvGraphicFramePr>
            <a:graphicFrameLocks/>
          </p:cNvGraphicFramePr>
          <p:nvPr/>
        </p:nvGraphicFramePr>
        <p:xfrm>
          <a:off x="5324475" y="384968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507769">
                  <a:extLst>
                    <a:ext uri="{9D8B030D-6E8A-4147-A177-3AD203B41FA5}">
                      <a16:colId xmlns:a16="http://schemas.microsoft.com/office/drawing/2014/main" val="20004"/>
                    </a:ext>
                  </a:extLst>
                </a:gridCol>
                <a:gridCol w="450023">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9" name="表格 8"/>
          <p:cNvGraphicFramePr>
            <a:graphicFrameLocks noGrp="1"/>
          </p:cNvGraphicFramePr>
          <p:nvPr/>
        </p:nvGraphicFramePr>
        <p:xfrm>
          <a:off x="2967038" y="161448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9"/>
          <p:cNvSpPr txBox="1">
            <a:spLocks noChangeArrowheads="1"/>
          </p:cNvSpPr>
          <p:nvPr/>
        </p:nvSpPr>
        <p:spPr bwMode="auto">
          <a:xfrm>
            <a:off x="4676775" y="23415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graphicFrame>
        <p:nvGraphicFramePr>
          <p:cNvPr id="11" name="表格 10"/>
          <p:cNvGraphicFramePr>
            <a:graphicFrameLocks noGrp="1"/>
          </p:cNvGraphicFramePr>
          <p:nvPr/>
        </p:nvGraphicFramePr>
        <p:xfrm>
          <a:off x="5972175" y="15732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2" name="文字方塊 11"/>
          <p:cNvSpPr txBox="1">
            <a:spLocks noChangeArrowheads="1"/>
          </p:cNvSpPr>
          <p:nvPr/>
        </p:nvSpPr>
        <p:spPr bwMode="auto">
          <a:xfrm>
            <a:off x="7680325" y="2301875"/>
            <a:ext cx="1449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2</a:t>
            </a:r>
            <a:endParaRPr lang="zh-TW" altLang="en-US"/>
          </a:p>
        </p:txBody>
      </p:sp>
      <p:graphicFrame>
        <p:nvGraphicFramePr>
          <p:cNvPr id="13" name="表格 12"/>
          <p:cNvGraphicFramePr>
            <a:graphicFrameLocks noGrp="1"/>
          </p:cNvGraphicFramePr>
          <p:nvPr/>
        </p:nvGraphicFramePr>
        <p:xfrm>
          <a:off x="3119438" y="176688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表格 13"/>
          <p:cNvGraphicFramePr>
            <a:graphicFrameLocks noGrp="1"/>
          </p:cNvGraphicFramePr>
          <p:nvPr/>
        </p:nvGraphicFramePr>
        <p:xfrm>
          <a:off x="3271838" y="1882775"/>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表格 14"/>
          <p:cNvGraphicFramePr>
            <a:graphicFrameLocks noGrp="1"/>
          </p:cNvGraphicFramePr>
          <p:nvPr/>
        </p:nvGraphicFramePr>
        <p:xfrm>
          <a:off x="6124575" y="170815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6" name="表格 15"/>
          <p:cNvGraphicFramePr>
            <a:graphicFrameLocks noGrp="1"/>
          </p:cNvGraphicFramePr>
          <p:nvPr/>
        </p:nvGraphicFramePr>
        <p:xfrm>
          <a:off x="6276975" y="186055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7" name="向右箭號 4"/>
          <p:cNvSpPr/>
          <p:nvPr/>
        </p:nvSpPr>
        <p:spPr>
          <a:xfrm>
            <a:off x="4295775" y="4379913"/>
            <a:ext cx="508000" cy="868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18" name="群組 17"/>
          <p:cNvGrpSpPr>
            <a:grpSpLocks/>
          </p:cNvGrpSpPr>
          <p:nvPr/>
        </p:nvGrpSpPr>
        <p:grpSpPr bwMode="auto">
          <a:xfrm>
            <a:off x="354013" y="3059113"/>
            <a:ext cx="3927475" cy="3630612"/>
            <a:chOff x="353684" y="3059766"/>
            <a:chExt cx="3927508" cy="3629534"/>
          </a:xfrm>
        </p:grpSpPr>
        <p:pic>
          <p:nvPicPr>
            <p:cNvPr id="23819" name="圖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4122" y="3442427"/>
              <a:ext cx="3907070" cy="324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20" name="文字方塊 16"/>
            <p:cNvSpPr txBox="1">
              <a:spLocks noChangeArrowheads="1"/>
            </p:cNvSpPr>
            <p:nvPr/>
          </p:nvSpPr>
          <p:spPr bwMode="auto">
            <a:xfrm>
              <a:off x="353684" y="3059766"/>
              <a:ext cx="1997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Color image</a:t>
              </a:r>
              <a:endParaRPr lang="zh-TW" altLang="en-US"/>
            </a:p>
          </p:txBody>
        </p:sp>
      </p:grpSp>
    </p:spTree>
    <p:extLst>
      <p:ext uri="{BB962C8B-B14F-4D97-AF65-F5344CB8AC3E}">
        <p14:creationId xmlns:p14="http://schemas.microsoft.com/office/powerpoint/2010/main" val="6232855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The whole CNN</a:t>
            </a:r>
            <a:endParaRPr lang="zh-TW" altLang="en-US">
              <a:ea typeface="ＭＳ Ｐゴシック" panose="020B0600070205080204" pitchFamily="34" charset="-128"/>
            </a:endParaRPr>
          </a:p>
        </p:txBody>
      </p:sp>
      <p:grpSp>
        <p:nvGrpSpPr>
          <p:cNvPr id="27650" name="群組 3"/>
          <p:cNvGrpSpPr>
            <a:grpSpLocks/>
          </p:cNvGrpSpPr>
          <p:nvPr/>
        </p:nvGrpSpPr>
        <p:grpSpPr bwMode="auto">
          <a:xfrm>
            <a:off x="749300" y="2274888"/>
            <a:ext cx="2906713" cy="3200400"/>
            <a:chOff x="-1626455" y="3999117"/>
            <a:chExt cx="2906568" cy="3201477"/>
          </a:xfrm>
        </p:grpSpPr>
        <p:pic>
          <p:nvPicPr>
            <p:cNvPr id="27678"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p:cNvSpPr txBox="1"/>
            <p:nvPr/>
          </p:nvSpPr>
          <p:spPr>
            <a:xfrm>
              <a:off x="-1626455" y="5442856"/>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rPr>
                <a:t>Fully Connected </a:t>
              </a:r>
              <a:r>
                <a:rPr lang="en-US" altLang="zh-TW" sz="2000" dirty="0" err="1">
                  <a:solidFill>
                    <a:srgbClr val="000000"/>
                  </a:solidFill>
                </a:rPr>
                <a:t>Feedforward</a:t>
              </a:r>
              <a:r>
                <a:rPr lang="en-US" altLang="zh-TW" sz="2000" dirty="0">
                  <a:solidFill>
                    <a:srgbClr val="000000"/>
                  </a:solidFill>
                </a:rPr>
                <a:t> network</a:t>
              </a:r>
              <a:endParaRPr lang="zh-TW" altLang="en-US" sz="2000" dirty="0">
                <a:solidFill>
                  <a:srgbClr val="000000"/>
                </a:solidFill>
              </a:endParaRPr>
            </a:p>
          </p:txBody>
        </p:sp>
      </p:grpSp>
      <p:pic>
        <p:nvPicPr>
          <p:cNvPr id="27651"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8" y="192088"/>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文字方塊 8"/>
          <p:cNvSpPr txBox="1">
            <a:spLocks noChangeArrowheads="1"/>
          </p:cNvSpPr>
          <p:nvPr/>
        </p:nvSpPr>
        <p:spPr bwMode="auto">
          <a:xfrm>
            <a:off x="1277938" y="1706563"/>
            <a:ext cx="2046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cat dog ……</a:t>
            </a:r>
            <a:endParaRPr lang="zh-TW" altLang="en-US"/>
          </a:p>
        </p:txBody>
      </p:sp>
      <p:sp>
        <p:nvSpPr>
          <p:cNvPr id="10"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chemeClr val="tx1"/>
                </a:solidFill>
              </a:rPr>
              <a:t>Convolution</a:t>
            </a:r>
            <a:endParaRPr lang="zh-TW" altLang="en-US" sz="2000" dirty="0">
              <a:solidFill>
                <a:schemeClr val="tx1"/>
              </a:solidFill>
            </a:endParaRPr>
          </a:p>
        </p:txBody>
      </p:sp>
      <p:sp>
        <p:nvSpPr>
          <p:cNvPr id="11"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2"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3"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4" name="文字方塊 15"/>
          <p:cNvSpPr txBox="1"/>
          <p:nvPr/>
        </p:nvSpPr>
        <p:spPr>
          <a:xfrm>
            <a:off x="3324218" y="6055666"/>
            <a:ext cx="1556991" cy="40011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000" dirty="0">
                <a:solidFill>
                  <a:srgbClr val="000000"/>
                </a:solidFill>
              </a:rPr>
              <a:t>Flattened</a:t>
            </a:r>
            <a:endParaRPr lang="zh-TW" altLang="en-US" sz="2000" dirty="0">
              <a:solidFill>
                <a:srgbClr val="000000"/>
              </a:solidFill>
            </a:endParaRPr>
          </a:p>
        </p:txBody>
      </p:sp>
      <p:sp>
        <p:nvSpPr>
          <p:cNvPr id="15" name="向下箭號 11"/>
          <p:cNvSpPr/>
          <p:nvPr/>
        </p:nvSpPr>
        <p:spPr>
          <a:xfrm>
            <a:off x="5868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6" name="向下箭號 17"/>
          <p:cNvSpPr/>
          <p:nvPr/>
        </p:nvSpPr>
        <p:spPr>
          <a:xfrm>
            <a:off x="5868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7" name="向下箭號 18"/>
          <p:cNvSpPr/>
          <p:nvPr/>
        </p:nvSpPr>
        <p:spPr>
          <a:xfrm>
            <a:off x="5868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8" name="向下箭號 19"/>
          <p:cNvSpPr/>
          <p:nvPr/>
        </p:nvSpPr>
        <p:spPr>
          <a:xfrm>
            <a:off x="5868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9" name="右彎箭號 16"/>
          <p:cNvSpPr/>
          <p:nvPr/>
        </p:nvSpPr>
        <p:spPr>
          <a:xfrm rot="10800000">
            <a:off x="4881563" y="5753100"/>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0" name="右彎箭號 21"/>
          <p:cNvSpPr/>
          <p:nvPr/>
        </p:nvSpPr>
        <p:spPr>
          <a:xfrm rot="16200000">
            <a:off x="2154237" y="5340351"/>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7674" name="文字方塊 20"/>
          <p:cNvSpPr txBox="1">
            <a:spLocks noChangeArrowheads="1"/>
          </p:cNvSpPr>
          <p:nvPr/>
        </p:nvSpPr>
        <p:spPr bwMode="auto">
          <a:xfrm>
            <a:off x="7424738" y="3414713"/>
            <a:ext cx="16906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Can repeat many times</a:t>
            </a:r>
            <a:endParaRPr lang="zh-TW" altLang="en-US"/>
          </a:p>
        </p:txBody>
      </p:sp>
      <p:sp>
        <p:nvSpPr>
          <p:cNvPr id="22" name="左大括弧 22"/>
          <p:cNvSpPr/>
          <p:nvPr/>
        </p:nvSpPr>
        <p:spPr>
          <a:xfrm flipH="1">
            <a:off x="7026275" y="1806575"/>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23" name="矩形 23"/>
          <p:cNvSpPr/>
          <p:nvPr/>
        </p:nvSpPr>
        <p:spPr>
          <a:xfrm>
            <a:off x="5168900" y="2976563"/>
            <a:ext cx="1857375" cy="6969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矩形 25"/>
          <p:cNvSpPr/>
          <p:nvPr/>
        </p:nvSpPr>
        <p:spPr>
          <a:xfrm>
            <a:off x="5168900" y="5080000"/>
            <a:ext cx="1857375" cy="6969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2563151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Max Pooling</a:t>
            </a:r>
            <a:endParaRPr lang="zh-TW" altLang="en-US">
              <a:ea typeface="ＭＳ Ｐゴシック" panose="020B0600070205080204" pitchFamily="34" charset="-128"/>
            </a:endParaRPr>
          </a:p>
        </p:txBody>
      </p:sp>
      <p:sp>
        <p:nvSpPr>
          <p:cNvPr id="5" name="橢圓 11"/>
          <p:cNvSpPr>
            <a:spLocks noChangeArrowheads="1"/>
          </p:cNvSpPr>
          <p:nvPr/>
        </p:nvSpPr>
        <p:spPr bwMode="auto">
          <a:xfrm>
            <a:off x="895350" y="3284538"/>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6" name="橢圓 12"/>
          <p:cNvSpPr>
            <a:spLocks noChangeArrowheads="1"/>
          </p:cNvSpPr>
          <p:nvPr/>
        </p:nvSpPr>
        <p:spPr bwMode="auto">
          <a:xfrm>
            <a:off x="1736725" y="328453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7" name="橢圓 13"/>
          <p:cNvSpPr>
            <a:spLocks noChangeArrowheads="1"/>
          </p:cNvSpPr>
          <p:nvPr/>
        </p:nvSpPr>
        <p:spPr bwMode="auto">
          <a:xfrm>
            <a:off x="2579688" y="32845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8" name="橢圓 14"/>
          <p:cNvSpPr>
            <a:spLocks noChangeArrowheads="1"/>
          </p:cNvSpPr>
          <p:nvPr/>
        </p:nvSpPr>
        <p:spPr bwMode="auto">
          <a:xfrm>
            <a:off x="3421063" y="32845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9" name="橢圓 15"/>
          <p:cNvSpPr>
            <a:spLocks noChangeArrowheads="1"/>
          </p:cNvSpPr>
          <p:nvPr/>
        </p:nvSpPr>
        <p:spPr bwMode="auto">
          <a:xfrm>
            <a:off x="895350" y="4084638"/>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0" name="橢圓 16"/>
          <p:cNvSpPr>
            <a:spLocks noChangeArrowheads="1"/>
          </p:cNvSpPr>
          <p:nvPr/>
        </p:nvSpPr>
        <p:spPr bwMode="auto">
          <a:xfrm>
            <a:off x="1736725" y="408463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1" name="橢圓 17"/>
          <p:cNvSpPr>
            <a:spLocks noChangeArrowheads="1"/>
          </p:cNvSpPr>
          <p:nvPr/>
        </p:nvSpPr>
        <p:spPr bwMode="auto">
          <a:xfrm>
            <a:off x="2579688" y="40846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12" name="橢圓 18"/>
          <p:cNvSpPr>
            <a:spLocks noChangeArrowheads="1"/>
          </p:cNvSpPr>
          <p:nvPr/>
        </p:nvSpPr>
        <p:spPr bwMode="auto">
          <a:xfrm>
            <a:off x="3421063" y="40846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3" name="橢圓 19"/>
          <p:cNvSpPr>
            <a:spLocks noChangeArrowheads="1"/>
          </p:cNvSpPr>
          <p:nvPr/>
        </p:nvSpPr>
        <p:spPr bwMode="auto">
          <a:xfrm>
            <a:off x="895350" y="49434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4" name="橢圓 20"/>
          <p:cNvSpPr>
            <a:spLocks noChangeArrowheads="1"/>
          </p:cNvSpPr>
          <p:nvPr/>
        </p:nvSpPr>
        <p:spPr bwMode="auto">
          <a:xfrm>
            <a:off x="1736725" y="49434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5" name="橢圓 21"/>
          <p:cNvSpPr>
            <a:spLocks noChangeArrowheads="1"/>
          </p:cNvSpPr>
          <p:nvPr/>
        </p:nvSpPr>
        <p:spPr bwMode="auto">
          <a:xfrm>
            <a:off x="2579688"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16" name="橢圓 22"/>
          <p:cNvSpPr>
            <a:spLocks noChangeArrowheads="1"/>
          </p:cNvSpPr>
          <p:nvPr/>
        </p:nvSpPr>
        <p:spPr bwMode="auto">
          <a:xfrm>
            <a:off x="3421063"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7" name="橢圓 23"/>
          <p:cNvSpPr>
            <a:spLocks noChangeArrowheads="1"/>
          </p:cNvSpPr>
          <p:nvPr/>
        </p:nvSpPr>
        <p:spPr bwMode="auto">
          <a:xfrm>
            <a:off x="895350" y="57435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8" name="橢圓 24"/>
          <p:cNvSpPr>
            <a:spLocks noChangeArrowheads="1"/>
          </p:cNvSpPr>
          <p:nvPr/>
        </p:nvSpPr>
        <p:spPr bwMode="auto">
          <a:xfrm>
            <a:off x="1736725" y="57435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19" name="橢圓 25"/>
          <p:cNvSpPr>
            <a:spLocks noChangeArrowheads="1"/>
          </p:cNvSpPr>
          <p:nvPr/>
        </p:nvSpPr>
        <p:spPr bwMode="auto">
          <a:xfrm>
            <a:off x="2579688"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20" name="橢圓 26"/>
          <p:cNvSpPr>
            <a:spLocks noChangeArrowheads="1"/>
          </p:cNvSpPr>
          <p:nvPr/>
        </p:nvSpPr>
        <p:spPr bwMode="auto">
          <a:xfrm>
            <a:off x="3421063"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graphicFrame>
        <p:nvGraphicFramePr>
          <p:cNvPr id="21" name="表格 34"/>
          <p:cNvGraphicFramePr>
            <a:graphicFrameLocks noGrp="1"/>
          </p:cNvGraphicFramePr>
          <p:nvPr/>
        </p:nvGraphicFramePr>
        <p:xfrm>
          <a:off x="5711825"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2" name="文字方塊 35"/>
          <p:cNvSpPr txBox="1">
            <a:spLocks noChangeArrowheads="1"/>
          </p:cNvSpPr>
          <p:nvPr/>
        </p:nvSpPr>
        <p:spPr bwMode="auto">
          <a:xfrm>
            <a:off x="7200900" y="2085975"/>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2</a:t>
            </a:r>
            <a:endParaRPr lang="zh-TW" altLang="en-US"/>
          </a:p>
        </p:txBody>
      </p:sp>
      <p:sp>
        <p:nvSpPr>
          <p:cNvPr id="23" name="橢圓 41"/>
          <p:cNvSpPr>
            <a:spLocks noChangeArrowheads="1"/>
          </p:cNvSpPr>
          <p:nvPr/>
        </p:nvSpPr>
        <p:spPr bwMode="auto">
          <a:xfrm>
            <a:off x="5064125" y="33543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4" name="橢圓 42"/>
          <p:cNvSpPr>
            <a:spLocks noChangeArrowheads="1"/>
          </p:cNvSpPr>
          <p:nvPr/>
        </p:nvSpPr>
        <p:spPr bwMode="auto">
          <a:xfrm>
            <a:off x="5905500" y="33543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5" name="橢圓 43"/>
          <p:cNvSpPr>
            <a:spLocks noChangeArrowheads="1"/>
          </p:cNvSpPr>
          <p:nvPr/>
        </p:nvSpPr>
        <p:spPr bwMode="auto">
          <a:xfrm>
            <a:off x="6748463" y="33543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6" name="橢圓 44"/>
          <p:cNvSpPr>
            <a:spLocks noChangeArrowheads="1"/>
          </p:cNvSpPr>
          <p:nvPr/>
        </p:nvSpPr>
        <p:spPr bwMode="auto">
          <a:xfrm>
            <a:off x="7589838" y="33543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7" name="橢圓 45"/>
          <p:cNvSpPr>
            <a:spLocks noChangeArrowheads="1"/>
          </p:cNvSpPr>
          <p:nvPr/>
        </p:nvSpPr>
        <p:spPr bwMode="auto">
          <a:xfrm>
            <a:off x="5064125" y="41544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8" name="橢圓 46"/>
          <p:cNvSpPr>
            <a:spLocks noChangeArrowheads="1"/>
          </p:cNvSpPr>
          <p:nvPr/>
        </p:nvSpPr>
        <p:spPr bwMode="auto">
          <a:xfrm>
            <a:off x="5905500" y="41544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9" name="橢圓 47"/>
          <p:cNvSpPr>
            <a:spLocks noChangeArrowheads="1"/>
          </p:cNvSpPr>
          <p:nvPr/>
        </p:nvSpPr>
        <p:spPr bwMode="auto">
          <a:xfrm>
            <a:off x="6748463" y="41544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30" name="橢圓 48"/>
          <p:cNvSpPr>
            <a:spLocks noChangeArrowheads="1"/>
          </p:cNvSpPr>
          <p:nvPr/>
        </p:nvSpPr>
        <p:spPr bwMode="auto">
          <a:xfrm>
            <a:off x="7589838" y="41544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1" name="橢圓 49"/>
          <p:cNvSpPr>
            <a:spLocks noChangeArrowheads="1"/>
          </p:cNvSpPr>
          <p:nvPr/>
        </p:nvSpPr>
        <p:spPr bwMode="auto">
          <a:xfrm>
            <a:off x="5064125" y="50117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2" name="橢圓 50"/>
          <p:cNvSpPr>
            <a:spLocks noChangeArrowheads="1"/>
          </p:cNvSpPr>
          <p:nvPr/>
        </p:nvSpPr>
        <p:spPr bwMode="auto">
          <a:xfrm>
            <a:off x="5905500" y="50117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3" name="橢圓 51"/>
          <p:cNvSpPr>
            <a:spLocks noChangeArrowheads="1"/>
          </p:cNvSpPr>
          <p:nvPr/>
        </p:nvSpPr>
        <p:spPr bwMode="auto">
          <a:xfrm>
            <a:off x="6748463" y="50117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34" name="橢圓 52"/>
          <p:cNvSpPr>
            <a:spLocks noChangeArrowheads="1"/>
          </p:cNvSpPr>
          <p:nvPr/>
        </p:nvSpPr>
        <p:spPr bwMode="auto">
          <a:xfrm>
            <a:off x="7589838" y="50117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5" name="橢圓 53"/>
          <p:cNvSpPr>
            <a:spLocks noChangeArrowheads="1"/>
          </p:cNvSpPr>
          <p:nvPr/>
        </p:nvSpPr>
        <p:spPr bwMode="auto">
          <a:xfrm>
            <a:off x="5064125" y="58118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6" name="橢圓 54"/>
          <p:cNvSpPr>
            <a:spLocks noChangeArrowheads="1"/>
          </p:cNvSpPr>
          <p:nvPr/>
        </p:nvSpPr>
        <p:spPr bwMode="auto">
          <a:xfrm>
            <a:off x="5905500" y="58118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37" name="橢圓 55"/>
          <p:cNvSpPr>
            <a:spLocks noChangeArrowheads="1"/>
          </p:cNvSpPr>
          <p:nvPr/>
        </p:nvSpPr>
        <p:spPr bwMode="auto">
          <a:xfrm>
            <a:off x="6748463" y="58118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-4</a:t>
            </a:r>
            <a:endParaRPr lang="zh-TW" altLang="en-US">
              <a:solidFill>
                <a:srgbClr val="000000"/>
              </a:solidFill>
            </a:endParaRPr>
          </a:p>
        </p:txBody>
      </p:sp>
      <p:sp>
        <p:nvSpPr>
          <p:cNvPr id="38" name="橢圓 56"/>
          <p:cNvSpPr>
            <a:spLocks noChangeArrowheads="1"/>
          </p:cNvSpPr>
          <p:nvPr/>
        </p:nvSpPr>
        <p:spPr bwMode="auto">
          <a:xfrm>
            <a:off x="7589838" y="58118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graphicFrame>
        <p:nvGraphicFramePr>
          <p:cNvPr id="39" name="表格 57"/>
          <p:cNvGraphicFramePr>
            <a:graphicFrameLocks noGrp="1"/>
          </p:cNvGraphicFramePr>
          <p:nvPr/>
        </p:nvGraphicFramePr>
        <p:xfrm>
          <a:off x="1706563"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40" name="文字方塊 58"/>
          <p:cNvSpPr txBox="1">
            <a:spLocks noChangeArrowheads="1"/>
          </p:cNvSpPr>
          <p:nvPr/>
        </p:nvSpPr>
        <p:spPr bwMode="auto">
          <a:xfrm>
            <a:off x="3328988" y="207168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sp>
        <p:nvSpPr>
          <p:cNvPr id="41" name="矩形 2"/>
          <p:cNvSpPr/>
          <p:nvPr/>
        </p:nvSpPr>
        <p:spPr>
          <a:xfrm>
            <a:off x="895350" y="3284538"/>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2" name="矩形 67"/>
          <p:cNvSpPr/>
          <p:nvPr/>
        </p:nvSpPr>
        <p:spPr>
          <a:xfrm>
            <a:off x="2579688" y="3284538"/>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3" name="矩形 68"/>
          <p:cNvSpPr/>
          <p:nvPr/>
        </p:nvSpPr>
        <p:spPr>
          <a:xfrm>
            <a:off x="895350" y="4940300"/>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4" name="矩形 69"/>
          <p:cNvSpPr/>
          <p:nvPr/>
        </p:nvSpPr>
        <p:spPr>
          <a:xfrm>
            <a:off x="2579688" y="4940300"/>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5" name="矩形 70"/>
          <p:cNvSpPr/>
          <p:nvPr/>
        </p:nvSpPr>
        <p:spPr>
          <a:xfrm>
            <a:off x="5064125" y="3325813"/>
            <a:ext cx="1562100"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6" name="矩形 71"/>
          <p:cNvSpPr/>
          <p:nvPr/>
        </p:nvSpPr>
        <p:spPr>
          <a:xfrm>
            <a:off x="6748463" y="3325813"/>
            <a:ext cx="1560512"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7" name="矩形 72"/>
          <p:cNvSpPr/>
          <p:nvPr/>
        </p:nvSpPr>
        <p:spPr>
          <a:xfrm>
            <a:off x="5064125" y="4981575"/>
            <a:ext cx="1562100"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8" name="矩形 73"/>
          <p:cNvSpPr/>
          <p:nvPr/>
        </p:nvSpPr>
        <p:spPr>
          <a:xfrm>
            <a:off x="6748463" y="4981575"/>
            <a:ext cx="1560512"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1339574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6"/>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0"/>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9"/>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7"/>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8"/>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2"/>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13"/>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4"/>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18"/>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15"/>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0"/>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19"/>
                                        </p:tgtEl>
                                        <p:attrNameLst>
                                          <p:attrName>style.visibility</p:attrName>
                                        </p:attrNameLst>
                                      </p:cBhvr>
                                      <p:to>
                                        <p:strVal val="hidden"/>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3"/>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24"/>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7"/>
                                        </p:tgtEl>
                                        <p:attrNameLst>
                                          <p:attrName>style.visibility</p:attrName>
                                        </p:attrNameLst>
                                      </p:cBhvr>
                                      <p:to>
                                        <p:strVal val="hidden"/>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25"/>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26"/>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29"/>
                                        </p:tgtEl>
                                        <p:attrNameLst>
                                          <p:attrName>style.visibility</p:attrName>
                                        </p:attrNameLst>
                                      </p:cBhvr>
                                      <p:to>
                                        <p:strVal val="hidden"/>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2"/>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35"/>
                                        </p:tgtEl>
                                        <p:attrNameLst>
                                          <p:attrName>style.visibility</p:attrName>
                                        </p:attrNameLst>
                                      </p:cBhvr>
                                      <p:to>
                                        <p:strVal val="hidden"/>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3"/>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34"/>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8" grpId="0" animBg="1"/>
      <p:bldP spid="18" grpId="1" animBg="1"/>
      <p:bldP spid="19" grpId="0" animBg="1"/>
      <p:bldP spid="19" grpId="1" animBg="1"/>
      <p:bldP spid="20" grpId="0" animBg="1"/>
      <p:bldP spid="20" grpId="1" animBg="1"/>
      <p:bldP spid="22"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9" grpId="0" animBg="1"/>
      <p:bldP spid="29" grpId="1" animBg="1"/>
      <p:bldP spid="30" grpId="0"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8" grpId="0" animBg="1"/>
      <p:bldP spid="40" grpId="0"/>
      <p:bldP spid="41" grpId="0" animBg="1"/>
      <p:bldP spid="42" grpId="0" animBg="1"/>
      <p:bldP spid="43" grpId="0" animBg="1"/>
      <p:bldP spid="44" grpId="0" animBg="1"/>
      <p:bldP spid="45" grpId="0" animBg="1"/>
      <p:bldP spid="46" grpId="0" animBg="1"/>
      <p:bldP spid="47" grpId="0" animBg="1"/>
      <p:bldP spid="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9A98AD-25FB-1527-0325-E788916A81C7}"/>
              </a:ext>
            </a:extLst>
          </p:cNvPr>
          <p:cNvSpPr txBox="1"/>
          <p:nvPr/>
        </p:nvSpPr>
        <p:spPr>
          <a:xfrm>
            <a:off x="1658983" y="2488475"/>
            <a:ext cx="5826034" cy="646331"/>
          </a:xfrm>
          <a:prstGeom prst="rect">
            <a:avLst/>
          </a:prstGeom>
          <a:noFill/>
        </p:spPr>
        <p:txBody>
          <a:bodyPr wrap="square" rtlCol="0">
            <a:spAutoFit/>
          </a:bodyPr>
          <a:lstStyle/>
          <a:p>
            <a:r>
              <a:rPr lang="en-US" sz="3600" dirty="0"/>
              <a:t>Convolutional Neural Network</a:t>
            </a:r>
          </a:p>
        </p:txBody>
      </p:sp>
    </p:spTree>
    <p:extLst>
      <p:ext uri="{BB962C8B-B14F-4D97-AF65-F5344CB8AC3E}">
        <p14:creationId xmlns:p14="http://schemas.microsoft.com/office/powerpoint/2010/main" val="3188342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標題 1"/>
          <p:cNvSpPr>
            <a:spLocks noGrp="1"/>
          </p:cNvSpPr>
          <p:nvPr>
            <p:ph type="title"/>
          </p:nvPr>
        </p:nvSpPr>
        <p:spPr>
          <a:xfrm>
            <a:off x="628650" y="365125"/>
            <a:ext cx="7886700" cy="1325563"/>
          </a:xfrm>
        </p:spPr>
        <p:txBody>
          <a:bodyPr/>
          <a:lstStyle/>
          <a:p>
            <a:r>
              <a:rPr lang="en-US" altLang="zh-TW" dirty="0">
                <a:ea typeface="ＭＳ Ｐゴシック" panose="020B0600070205080204" pitchFamily="34" charset="-128"/>
              </a:rPr>
              <a:t>Why Pooling</a:t>
            </a:r>
            <a:endParaRPr lang="zh-TW" altLang="en-US" dirty="0">
              <a:ea typeface="ＭＳ Ｐゴシック" panose="020B0600070205080204" pitchFamily="34" charset="-128"/>
            </a:endParaRPr>
          </a:p>
        </p:txBody>
      </p:sp>
      <p:sp>
        <p:nvSpPr>
          <p:cNvPr id="29698" name="內容版面配置區 2"/>
          <p:cNvSpPr>
            <a:spLocks noGrp="1"/>
          </p:cNvSpPr>
          <p:nvPr>
            <p:ph idx="1"/>
          </p:nvPr>
        </p:nvSpPr>
        <p:spPr>
          <a:xfrm>
            <a:off x="628650" y="1825625"/>
            <a:ext cx="7886700" cy="4351338"/>
          </a:xfrm>
        </p:spPr>
        <p:txBody>
          <a:bodyPr/>
          <a:lstStyle/>
          <a:p>
            <a:r>
              <a:rPr lang="en-US" altLang="zh-TW" sz="2800" dirty="0">
                <a:ea typeface="ＭＳ Ｐゴシック" panose="020B0600070205080204" pitchFamily="34" charset="-128"/>
              </a:rPr>
              <a:t>Subsampling pixels will not change the object</a:t>
            </a:r>
            <a:endParaRPr lang="zh-TW" altLang="en-US" sz="2800" dirty="0">
              <a:ea typeface="ＭＳ Ｐゴシック" panose="020B0600070205080204" pitchFamily="34" charset="-128"/>
            </a:endParaRPr>
          </a:p>
        </p:txBody>
      </p:sp>
      <p:pic>
        <p:nvPicPr>
          <p:cNvPr id="6" name="Picture 2" descr="http://insider.si.edu/wordpress/wp-content/uploads/2016/04/Mountain_Bluebi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37" y="2796381"/>
            <a:ext cx="333533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insider.si.edu/wordpress/wp-content/uploads/2016/04/Mountain_Bluebi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600" y="3305969"/>
            <a:ext cx="17573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向右箭號 3"/>
          <p:cNvSpPr/>
          <p:nvPr/>
        </p:nvSpPr>
        <p:spPr>
          <a:xfrm>
            <a:off x="4376737" y="3499644"/>
            <a:ext cx="1860550" cy="8032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9" name="文字方塊 5"/>
          <p:cNvSpPr txBox="1">
            <a:spLocks noChangeArrowheads="1"/>
          </p:cNvSpPr>
          <p:nvPr/>
        </p:nvSpPr>
        <p:spPr bwMode="auto">
          <a:xfrm>
            <a:off x="4270375" y="4296569"/>
            <a:ext cx="2076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solidFill>
                  <a:srgbClr val="FF0000"/>
                </a:solidFill>
              </a:rPr>
              <a:t>Subsampling</a:t>
            </a:r>
            <a:endParaRPr lang="zh-TW" altLang="en-US">
              <a:solidFill>
                <a:srgbClr val="FF0000"/>
              </a:solidFill>
            </a:endParaRPr>
          </a:p>
        </p:txBody>
      </p:sp>
      <p:sp>
        <p:nvSpPr>
          <p:cNvPr id="10" name="文字方塊 6"/>
          <p:cNvSpPr txBox="1">
            <a:spLocks noChangeArrowheads="1"/>
          </p:cNvSpPr>
          <p:nvPr/>
        </p:nvSpPr>
        <p:spPr bwMode="auto">
          <a:xfrm>
            <a:off x="1855787" y="2280444"/>
            <a:ext cx="1495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a:t>bird</a:t>
            </a:r>
            <a:endParaRPr lang="zh-TW" altLang="en-US" sz="2800"/>
          </a:p>
        </p:txBody>
      </p:sp>
      <p:sp>
        <p:nvSpPr>
          <p:cNvPr id="11" name="文字方塊 8"/>
          <p:cNvSpPr txBox="1">
            <a:spLocks noChangeArrowheads="1"/>
          </p:cNvSpPr>
          <p:nvPr/>
        </p:nvSpPr>
        <p:spPr bwMode="auto">
          <a:xfrm>
            <a:off x="6583362" y="2772569"/>
            <a:ext cx="14938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a:t>bird</a:t>
            </a:r>
            <a:endParaRPr lang="zh-TW" altLang="en-US" sz="2800"/>
          </a:p>
        </p:txBody>
      </p:sp>
      <p:sp>
        <p:nvSpPr>
          <p:cNvPr id="12" name="文字方塊 7"/>
          <p:cNvSpPr txBox="1">
            <a:spLocks noChangeArrowheads="1"/>
          </p:cNvSpPr>
          <p:nvPr/>
        </p:nvSpPr>
        <p:spPr bwMode="auto">
          <a:xfrm>
            <a:off x="836107" y="5168084"/>
            <a:ext cx="7297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t>We can subsample the pixels to make image smaller</a:t>
            </a:r>
            <a:endParaRPr lang="zh-TW" altLang="en-US" dirty="0"/>
          </a:p>
        </p:txBody>
      </p:sp>
      <p:sp>
        <p:nvSpPr>
          <p:cNvPr id="13" name="文字方塊 12"/>
          <p:cNvSpPr txBox="1">
            <a:spLocks noChangeArrowheads="1"/>
          </p:cNvSpPr>
          <p:nvPr/>
        </p:nvSpPr>
        <p:spPr bwMode="auto">
          <a:xfrm>
            <a:off x="1876425" y="5855810"/>
            <a:ext cx="7267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t>fewer parameters to characterize the image</a:t>
            </a:r>
            <a:endParaRPr lang="zh-TW" altLang="en-US" dirty="0"/>
          </a:p>
        </p:txBody>
      </p:sp>
      <p:sp>
        <p:nvSpPr>
          <p:cNvPr id="14" name="向右箭號 11"/>
          <p:cNvSpPr/>
          <p:nvPr/>
        </p:nvSpPr>
        <p:spPr>
          <a:xfrm>
            <a:off x="848807" y="5866584"/>
            <a:ext cx="920750" cy="482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3814025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Max Pooling</a:t>
            </a:r>
            <a:endParaRPr lang="zh-TW" altLang="en-US">
              <a:ea typeface="ＭＳ Ｐゴシック" panose="020B0600070205080204" pitchFamily="34" charset="-128"/>
            </a:endParaRPr>
          </a:p>
        </p:txBody>
      </p:sp>
      <p:graphicFrame>
        <p:nvGraphicFramePr>
          <p:cNvPr id="5" name="內容版面配置區 3"/>
          <p:cNvGraphicFramePr>
            <a:graphicFrameLocks/>
          </p:cNvGraphicFramePr>
          <p:nvPr/>
        </p:nvGraphicFramePr>
        <p:xfrm>
          <a:off x="338138" y="2503488"/>
          <a:ext cx="2874960" cy="2743200"/>
        </p:xfrm>
        <a:graphic>
          <a:graphicData uri="http://schemas.openxmlformats.org/drawingml/2006/table">
            <a:tbl>
              <a:tblPr firstRow="1" bandRow="1">
                <a:tableStyleId>{5940675A-B579-460E-94D1-54222C63F5DA}</a:tableStyleId>
              </a:tblPr>
              <a:tblGrid>
                <a:gridCol w="479160">
                  <a:extLst>
                    <a:ext uri="{9D8B030D-6E8A-4147-A177-3AD203B41FA5}">
                      <a16:colId xmlns:a16="http://schemas.microsoft.com/office/drawing/2014/main" val="20000"/>
                    </a:ext>
                  </a:extLst>
                </a:gridCol>
                <a:gridCol w="479160">
                  <a:extLst>
                    <a:ext uri="{9D8B030D-6E8A-4147-A177-3AD203B41FA5}">
                      <a16:colId xmlns:a16="http://schemas.microsoft.com/office/drawing/2014/main" val="20001"/>
                    </a:ext>
                  </a:extLst>
                </a:gridCol>
                <a:gridCol w="479160">
                  <a:extLst>
                    <a:ext uri="{9D8B030D-6E8A-4147-A177-3AD203B41FA5}">
                      <a16:colId xmlns:a16="http://schemas.microsoft.com/office/drawing/2014/main" val="20002"/>
                    </a:ext>
                  </a:extLst>
                </a:gridCol>
                <a:gridCol w="479160">
                  <a:extLst>
                    <a:ext uri="{9D8B030D-6E8A-4147-A177-3AD203B41FA5}">
                      <a16:colId xmlns:a16="http://schemas.microsoft.com/office/drawing/2014/main" val="20003"/>
                    </a:ext>
                  </a:extLst>
                </a:gridCol>
                <a:gridCol w="479160">
                  <a:extLst>
                    <a:ext uri="{9D8B030D-6E8A-4147-A177-3AD203B41FA5}">
                      <a16:colId xmlns:a16="http://schemas.microsoft.com/office/drawing/2014/main" val="20004"/>
                    </a:ext>
                  </a:extLst>
                </a:gridCol>
                <a:gridCol w="479160">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5"/>
                  </a:ext>
                </a:extLst>
              </a:tr>
            </a:tbl>
          </a:graphicData>
        </a:graphic>
      </p:graphicFrame>
      <p:sp>
        <p:nvSpPr>
          <p:cNvPr id="31797" name="文字方塊 4"/>
          <p:cNvSpPr txBox="1">
            <a:spLocks noChangeArrowheads="1"/>
          </p:cNvSpPr>
          <p:nvPr/>
        </p:nvSpPr>
        <p:spPr bwMode="auto">
          <a:xfrm>
            <a:off x="601663" y="5492750"/>
            <a:ext cx="2347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sp>
        <p:nvSpPr>
          <p:cNvPr id="7" name="橢圓 5"/>
          <p:cNvSpPr>
            <a:spLocks noChangeArrowheads="1"/>
          </p:cNvSpPr>
          <p:nvPr/>
        </p:nvSpPr>
        <p:spPr bwMode="auto">
          <a:xfrm>
            <a:off x="6599238" y="308610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8" name="橢圓 6"/>
          <p:cNvSpPr>
            <a:spLocks noChangeArrowheads="1"/>
          </p:cNvSpPr>
          <p:nvPr/>
        </p:nvSpPr>
        <p:spPr bwMode="auto">
          <a:xfrm>
            <a:off x="7570788" y="308610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9" name="橢圓 7"/>
          <p:cNvSpPr>
            <a:spLocks noChangeArrowheads="1"/>
          </p:cNvSpPr>
          <p:nvPr/>
        </p:nvSpPr>
        <p:spPr bwMode="auto">
          <a:xfrm>
            <a:off x="7570788" y="4195763"/>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0" name="橢圓 8"/>
          <p:cNvSpPr>
            <a:spLocks noChangeArrowheads="1"/>
          </p:cNvSpPr>
          <p:nvPr/>
        </p:nvSpPr>
        <p:spPr bwMode="auto">
          <a:xfrm>
            <a:off x="6599238" y="4195763"/>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1" name="橢圓 9"/>
          <p:cNvSpPr>
            <a:spLocks noChangeArrowheads="1"/>
          </p:cNvSpPr>
          <p:nvPr/>
        </p:nvSpPr>
        <p:spPr bwMode="auto">
          <a:xfrm>
            <a:off x="6788150" y="3303588"/>
            <a:ext cx="720725" cy="720725"/>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2" name="橢圓 10"/>
          <p:cNvSpPr>
            <a:spLocks noChangeArrowheads="1"/>
          </p:cNvSpPr>
          <p:nvPr/>
        </p:nvSpPr>
        <p:spPr bwMode="auto">
          <a:xfrm>
            <a:off x="7794625" y="3281363"/>
            <a:ext cx="720725" cy="720725"/>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3" name="橢圓 11"/>
          <p:cNvSpPr>
            <a:spLocks noChangeArrowheads="1"/>
          </p:cNvSpPr>
          <p:nvPr/>
        </p:nvSpPr>
        <p:spPr bwMode="auto">
          <a:xfrm>
            <a:off x="7794625" y="4352925"/>
            <a:ext cx="720725" cy="719138"/>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4" name="橢圓 12"/>
          <p:cNvSpPr>
            <a:spLocks noChangeArrowheads="1"/>
          </p:cNvSpPr>
          <p:nvPr/>
        </p:nvSpPr>
        <p:spPr bwMode="auto">
          <a:xfrm>
            <a:off x="6802438" y="4354513"/>
            <a:ext cx="720725" cy="720725"/>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31806" name="文字方塊 13"/>
          <p:cNvSpPr txBox="1">
            <a:spLocks noChangeArrowheads="1"/>
          </p:cNvSpPr>
          <p:nvPr/>
        </p:nvSpPr>
        <p:spPr bwMode="auto">
          <a:xfrm>
            <a:off x="6426200" y="5186363"/>
            <a:ext cx="2346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2 x 2 image</a:t>
            </a:r>
            <a:endParaRPr lang="zh-TW" altLang="en-US"/>
          </a:p>
        </p:txBody>
      </p:sp>
      <p:sp>
        <p:nvSpPr>
          <p:cNvPr id="16" name="文字方塊 14"/>
          <p:cNvSpPr txBox="1">
            <a:spLocks noChangeArrowheads="1"/>
          </p:cNvSpPr>
          <p:nvPr/>
        </p:nvSpPr>
        <p:spPr bwMode="auto">
          <a:xfrm>
            <a:off x="6389688" y="5559426"/>
            <a:ext cx="22669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solidFill>
                  <a:srgbClr val="0000FF"/>
                </a:solidFill>
              </a:rPr>
              <a:t>Each filter </a:t>
            </a:r>
          </a:p>
          <a:p>
            <a:pPr algn="ctr" eaLnBrk="1" hangingPunct="1"/>
            <a:r>
              <a:rPr lang="en-US" altLang="zh-TW" sz="2800" dirty="0">
                <a:solidFill>
                  <a:srgbClr val="0000FF"/>
                </a:solidFill>
              </a:rPr>
              <a:t>is a channel</a:t>
            </a:r>
            <a:endParaRPr lang="zh-TW" altLang="en-US" sz="2800" dirty="0">
              <a:solidFill>
                <a:srgbClr val="0000FF"/>
              </a:solidFill>
            </a:endParaRPr>
          </a:p>
        </p:txBody>
      </p:sp>
      <p:sp>
        <p:nvSpPr>
          <p:cNvPr id="17" name="向右箭號 15"/>
          <p:cNvSpPr/>
          <p:nvPr/>
        </p:nvSpPr>
        <p:spPr>
          <a:xfrm>
            <a:off x="3152775" y="2728913"/>
            <a:ext cx="858838" cy="8477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8" name="文字方塊 17"/>
          <p:cNvSpPr txBox="1">
            <a:spLocks noChangeArrowheads="1"/>
          </p:cNvSpPr>
          <p:nvPr/>
        </p:nvSpPr>
        <p:spPr bwMode="auto">
          <a:xfrm>
            <a:off x="6437313" y="1957388"/>
            <a:ext cx="22796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a:t>New image </a:t>
            </a:r>
          </a:p>
          <a:p>
            <a:pPr algn="ctr" eaLnBrk="1" hangingPunct="1"/>
            <a:r>
              <a:rPr lang="en-US" altLang="zh-TW" sz="2800"/>
              <a:t>but smaller</a:t>
            </a:r>
            <a:endParaRPr lang="zh-TW" altLang="en-US" sz="2800"/>
          </a:p>
        </p:txBody>
      </p:sp>
      <p:sp>
        <p:nvSpPr>
          <p:cNvPr id="19" name="矩形 18"/>
          <p:cNvSpPr/>
          <p:nvPr/>
        </p:nvSpPr>
        <p:spPr>
          <a:xfrm>
            <a:off x="4014788" y="2609850"/>
            <a:ext cx="1374775" cy="10683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800" dirty="0">
                <a:solidFill>
                  <a:srgbClr val="000000"/>
                </a:solidFill>
              </a:rPr>
              <a:t>Conv</a:t>
            </a:r>
            <a:endParaRPr lang="zh-TW" altLang="en-US" sz="2800" dirty="0">
              <a:solidFill>
                <a:srgbClr val="000000"/>
              </a:solidFill>
            </a:endParaRPr>
          </a:p>
        </p:txBody>
      </p:sp>
      <p:sp>
        <p:nvSpPr>
          <p:cNvPr id="20" name="矩形 19"/>
          <p:cNvSpPr/>
          <p:nvPr/>
        </p:nvSpPr>
        <p:spPr>
          <a:xfrm>
            <a:off x="4011613" y="4187825"/>
            <a:ext cx="1377950" cy="1066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800" dirty="0">
                <a:solidFill>
                  <a:srgbClr val="000000"/>
                </a:solidFill>
              </a:rPr>
              <a:t>Max</a:t>
            </a:r>
          </a:p>
          <a:p>
            <a:pPr algn="ctr">
              <a:defRPr/>
            </a:pPr>
            <a:r>
              <a:rPr lang="en-US" altLang="zh-TW" sz="2800" dirty="0">
                <a:solidFill>
                  <a:srgbClr val="000000"/>
                </a:solidFill>
              </a:rPr>
              <a:t>Pooling</a:t>
            </a:r>
            <a:endParaRPr lang="zh-TW" altLang="en-US" sz="2800" dirty="0">
              <a:solidFill>
                <a:srgbClr val="000000"/>
              </a:solidFill>
            </a:endParaRPr>
          </a:p>
        </p:txBody>
      </p:sp>
      <p:sp>
        <p:nvSpPr>
          <p:cNvPr id="21" name="向右箭號 20"/>
          <p:cNvSpPr/>
          <p:nvPr/>
        </p:nvSpPr>
        <p:spPr>
          <a:xfrm>
            <a:off x="5378450" y="4289425"/>
            <a:ext cx="858838" cy="8461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22" name="向右箭號 21"/>
          <p:cNvSpPr/>
          <p:nvPr/>
        </p:nvSpPr>
        <p:spPr>
          <a:xfrm rot="5400000">
            <a:off x="4454525" y="3517900"/>
            <a:ext cx="492125" cy="8477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3902303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The whole CNN</a:t>
            </a:r>
            <a:endParaRPr lang="zh-TW" altLang="en-US">
              <a:ea typeface="ＭＳ Ｐゴシック" panose="020B0600070205080204" pitchFamily="34" charset="-128"/>
            </a:endParaRPr>
          </a:p>
        </p:txBody>
      </p:sp>
      <p:pic>
        <p:nvPicPr>
          <p:cNvPr id="32770" name="Picture 2" descr="http://s.hswstatic.com/gif/whiskers-s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938" y="192088"/>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7"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8"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9"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0" name="向下箭號 11"/>
          <p:cNvSpPr/>
          <p:nvPr/>
        </p:nvSpPr>
        <p:spPr>
          <a:xfrm>
            <a:off x="5868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1" name="向下箭號 17"/>
          <p:cNvSpPr/>
          <p:nvPr/>
        </p:nvSpPr>
        <p:spPr>
          <a:xfrm>
            <a:off x="5868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2" name="向下箭號 18"/>
          <p:cNvSpPr/>
          <p:nvPr/>
        </p:nvSpPr>
        <p:spPr>
          <a:xfrm>
            <a:off x="5868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3" name="向下箭號 19"/>
          <p:cNvSpPr/>
          <p:nvPr/>
        </p:nvSpPr>
        <p:spPr>
          <a:xfrm>
            <a:off x="5868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32787" name="文字方塊 20"/>
          <p:cNvSpPr txBox="1">
            <a:spLocks noChangeArrowheads="1"/>
          </p:cNvSpPr>
          <p:nvPr/>
        </p:nvSpPr>
        <p:spPr bwMode="auto">
          <a:xfrm>
            <a:off x="7424738" y="3414713"/>
            <a:ext cx="16906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Can repeat many times</a:t>
            </a:r>
            <a:endParaRPr lang="zh-TW" altLang="en-US"/>
          </a:p>
        </p:txBody>
      </p:sp>
      <p:sp>
        <p:nvSpPr>
          <p:cNvPr id="15" name="左大括弧 22"/>
          <p:cNvSpPr/>
          <p:nvPr/>
        </p:nvSpPr>
        <p:spPr>
          <a:xfrm flipH="1">
            <a:off x="7026275" y="1806575"/>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16" name="矩形 25"/>
          <p:cNvSpPr/>
          <p:nvPr/>
        </p:nvSpPr>
        <p:spPr>
          <a:xfrm>
            <a:off x="5189538" y="1847850"/>
            <a:ext cx="1857375" cy="19002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7" name="文字方塊 24"/>
          <p:cNvSpPr txBox="1"/>
          <p:nvPr/>
        </p:nvSpPr>
        <p:spPr>
          <a:xfrm>
            <a:off x="1381456" y="3568646"/>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t>A new image</a:t>
            </a:r>
            <a:endParaRPr lang="zh-TW" altLang="en-US" sz="2400" dirty="0"/>
          </a:p>
        </p:txBody>
      </p:sp>
      <p:sp>
        <p:nvSpPr>
          <p:cNvPr id="18" name="文字方塊 26"/>
          <p:cNvSpPr txBox="1">
            <a:spLocks noChangeArrowheads="1"/>
          </p:cNvSpPr>
          <p:nvPr/>
        </p:nvSpPr>
        <p:spPr bwMode="auto">
          <a:xfrm>
            <a:off x="574675" y="5210175"/>
            <a:ext cx="42894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a:t>The number of channels is the number of filters</a:t>
            </a:r>
            <a:endParaRPr lang="zh-TW" altLang="en-US" sz="2800"/>
          </a:p>
        </p:txBody>
      </p:sp>
      <p:sp>
        <p:nvSpPr>
          <p:cNvPr id="19" name="文字方塊 27"/>
          <p:cNvSpPr txBox="1">
            <a:spLocks noChangeArrowheads="1"/>
          </p:cNvSpPr>
          <p:nvPr/>
        </p:nvSpPr>
        <p:spPr bwMode="auto">
          <a:xfrm>
            <a:off x="574675" y="4251325"/>
            <a:ext cx="4249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a:t>Smaller than the original image</a:t>
            </a:r>
            <a:endParaRPr lang="zh-TW" altLang="en-US" sz="2800"/>
          </a:p>
        </p:txBody>
      </p:sp>
      <p:cxnSp>
        <p:nvCxnSpPr>
          <p:cNvPr id="20" name="直線單箭頭接點 6"/>
          <p:cNvCxnSpPr/>
          <p:nvPr/>
        </p:nvCxnSpPr>
        <p:spPr>
          <a:xfrm flipH="1">
            <a:off x="3535363" y="3875088"/>
            <a:ext cx="22701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8"/>
          <p:cNvSpPr/>
          <p:nvPr/>
        </p:nvSpPr>
        <p:spPr>
          <a:xfrm>
            <a:off x="5189538" y="4002088"/>
            <a:ext cx="1857375" cy="19002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22" name="群組 7"/>
          <p:cNvGrpSpPr>
            <a:grpSpLocks/>
          </p:cNvGrpSpPr>
          <p:nvPr/>
        </p:nvGrpSpPr>
        <p:grpSpPr bwMode="auto">
          <a:xfrm>
            <a:off x="1562100" y="1611313"/>
            <a:ext cx="1947863" cy="1771650"/>
            <a:chOff x="1561968" y="1612084"/>
            <a:chExt cx="1947915" cy="1771562"/>
          </a:xfrm>
        </p:grpSpPr>
        <p:sp>
          <p:nvSpPr>
            <p:cNvPr id="23" name="橢圓 29"/>
            <p:cNvSpPr>
              <a:spLocks noChangeArrowheads="1"/>
            </p:cNvSpPr>
            <p:nvPr/>
          </p:nvSpPr>
          <p:spPr bwMode="auto">
            <a:xfrm>
              <a:off x="1593719" y="1612084"/>
              <a:ext cx="719157"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24" name="橢圓 30"/>
            <p:cNvSpPr>
              <a:spLocks noChangeArrowheads="1"/>
            </p:cNvSpPr>
            <p:nvPr/>
          </p:nvSpPr>
          <p:spPr bwMode="auto">
            <a:xfrm>
              <a:off x="2565295" y="1612084"/>
              <a:ext cx="719157"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25" name="橢圓 31"/>
            <p:cNvSpPr>
              <a:spLocks noChangeArrowheads="1"/>
            </p:cNvSpPr>
            <p:nvPr/>
          </p:nvSpPr>
          <p:spPr bwMode="auto">
            <a:xfrm>
              <a:off x="2533544" y="2504215"/>
              <a:ext cx="720744"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6" name="橢圓 32"/>
            <p:cNvSpPr>
              <a:spLocks noChangeArrowheads="1"/>
            </p:cNvSpPr>
            <p:nvPr/>
          </p:nvSpPr>
          <p:spPr bwMode="auto">
            <a:xfrm>
              <a:off x="1561968" y="2504215"/>
              <a:ext cx="720744"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27" name="橢圓 33"/>
            <p:cNvSpPr>
              <a:spLocks noChangeArrowheads="1"/>
            </p:cNvSpPr>
            <p:nvPr/>
          </p:nvSpPr>
          <p:spPr bwMode="auto">
            <a:xfrm>
              <a:off x="1782637" y="1829560"/>
              <a:ext cx="720744" cy="719102"/>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8" name="橢圓 34"/>
            <p:cNvSpPr>
              <a:spLocks noChangeArrowheads="1"/>
            </p:cNvSpPr>
            <p:nvPr/>
          </p:nvSpPr>
          <p:spPr bwMode="auto">
            <a:xfrm>
              <a:off x="2789139" y="1805749"/>
              <a:ext cx="720744" cy="720689"/>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9" name="橢圓 35"/>
            <p:cNvSpPr>
              <a:spLocks noChangeArrowheads="1"/>
            </p:cNvSpPr>
            <p:nvPr/>
          </p:nvSpPr>
          <p:spPr bwMode="auto">
            <a:xfrm>
              <a:off x="2758975" y="2661369"/>
              <a:ext cx="719157" cy="719102"/>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30" name="橢圓 36"/>
            <p:cNvSpPr>
              <a:spLocks noChangeArrowheads="1"/>
            </p:cNvSpPr>
            <p:nvPr/>
          </p:nvSpPr>
          <p:spPr bwMode="auto">
            <a:xfrm>
              <a:off x="1766761" y="2662957"/>
              <a:ext cx="719156" cy="720689"/>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grpSp>
    </p:spTree>
    <p:extLst>
      <p:ext uri="{BB962C8B-B14F-4D97-AF65-F5344CB8AC3E}">
        <p14:creationId xmlns:p14="http://schemas.microsoft.com/office/powerpoint/2010/main" val="1029162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19"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The whole CNN</a:t>
            </a:r>
            <a:endParaRPr lang="zh-TW" altLang="en-US">
              <a:ea typeface="ＭＳ Ｐゴシック" panose="020B0600070205080204" pitchFamily="34" charset="-128"/>
            </a:endParaRPr>
          </a:p>
        </p:txBody>
      </p:sp>
      <p:grpSp>
        <p:nvGrpSpPr>
          <p:cNvPr id="33794" name="群組 3"/>
          <p:cNvGrpSpPr>
            <a:grpSpLocks/>
          </p:cNvGrpSpPr>
          <p:nvPr/>
        </p:nvGrpSpPr>
        <p:grpSpPr bwMode="auto">
          <a:xfrm>
            <a:off x="749300" y="2274888"/>
            <a:ext cx="2906713" cy="3200400"/>
            <a:chOff x="-1626455" y="3999117"/>
            <a:chExt cx="2906568" cy="3201477"/>
          </a:xfrm>
        </p:grpSpPr>
        <p:pic>
          <p:nvPicPr>
            <p:cNvPr id="33825"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p:cNvSpPr txBox="1"/>
            <p:nvPr/>
          </p:nvSpPr>
          <p:spPr>
            <a:xfrm>
              <a:off x="-1626455" y="5442856"/>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rPr>
                <a:t>Fully Connected Feedforward network</a:t>
              </a:r>
              <a:endParaRPr lang="zh-TW" altLang="en-US" sz="2000" dirty="0">
                <a:solidFill>
                  <a:srgbClr val="000000"/>
                </a:solidFill>
              </a:endParaRPr>
            </a:p>
          </p:txBody>
        </p:sp>
      </p:grpSp>
      <p:pic>
        <p:nvPicPr>
          <p:cNvPr id="33795"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8" y="192088"/>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文字方塊 8"/>
          <p:cNvSpPr txBox="1">
            <a:spLocks noChangeArrowheads="1"/>
          </p:cNvSpPr>
          <p:nvPr/>
        </p:nvSpPr>
        <p:spPr bwMode="auto">
          <a:xfrm>
            <a:off x="1277938" y="1706563"/>
            <a:ext cx="2046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cat dog ……</a:t>
            </a:r>
            <a:endParaRPr lang="zh-TW" altLang="en-US"/>
          </a:p>
        </p:txBody>
      </p:sp>
      <p:sp>
        <p:nvSpPr>
          <p:cNvPr id="10"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1"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2"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3"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4" name="文字方塊 15"/>
          <p:cNvSpPr txBox="1"/>
          <p:nvPr/>
        </p:nvSpPr>
        <p:spPr>
          <a:xfrm>
            <a:off x="3324218" y="6055666"/>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400" dirty="0">
                <a:solidFill>
                  <a:srgbClr val="000000"/>
                </a:solidFill>
              </a:rPr>
              <a:t>Flattened</a:t>
            </a:r>
            <a:endParaRPr lang="zh-TW" altLang="en-US" sz="2400" dirty="0">
              <a:solidFill>
                <a:srgbClr val="000000"/>
              </a:solidFill>
            </a:endParaRPr>
          </a:p>
        </p:txBody>
      </p:sp>
      <p:sp>
        <p:nvSpPr>
          <p:cNvPr id="15" name="向下箭號 11"/>
          <p:cNvSpPr/>
          <p:nvPr/>
        </p:nvSpPr>
        <p:spPr>
          <a:xfrm>
            <a:off x="5868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6" name="向下箭號 17"/>
          <p:cNvSpPr/>
          <p:nvPr/>
        </p:nvSpPr>
        <p:spPr>
          <a:xfrm>
            <a:off x="5868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7" name="向下箭號 18"/>
          <p:cNvSpPr/>
          <p:nvPr/>
        </p:nvSpPr>
        <p:spPr>
          <a:xfrm>
            <a:off x="5868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8" name="向下箭號 19"/>
          <p:cNvSpPr/>
          <p:nvPr/>
        </p:nvSpPr>
        <p:spPr>
          <a:xfrm>
            <a:off x="5868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9" name="右彎箭號 16"/>
          <p:cNvSpPr/>
          <p:nvPr/>
        </p:nvSpPr>
        <p:spPr>
          <a:xfrm rot="10800000">
            <a:off x="4881563" y="5753100"/>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0" name="右彎箭號 21"/>
          <p:cNvSpPr/>
          <p:nvPr/>
        </p:nvSpPr>
        <p:spPr>
          <a:xfrm rot="16200000">
            <a:off x="2154237" y="5340351"/>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1" name="矩形 23"/>
          <p:cNvSpPr/>
          <p:nvPr/>
        </p:nvSpPr>
        <p:spPr>
          <a:xfrm>
            <a:off x="628650" y="2562225"/>
            <a:ext cx="4368800" cy="4071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2" name="文字方塊 24"/>
          <p:cNvSpPr txBox="1"/>
          <p:nvPr/>
        </p:nvSpPr>
        <p:spPr>
          <a:xfrm>
            <a:off x="6705600" y="3657600"/>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t>A new image</a:t>
            </a:r>
            <a:endParaRPr lang="zh-TW" altLang="en-US" sz="2400" dirty="0"/>
          </a:p>
        </p:txBody>
      </p:sp>
      <p:sp>
        <p:nvSpPr>
          <p:cNvPr id="23" name="文字方塊 26"/>
          <p:cNvSpPr txBox="1"/>
          <p:nvPr/>
        </p:nvSpPr>
        <p:spPr>
          <a:xfrm>
            <a:off x="6477000" y="5943600"/>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t>A new image</a:t>
            </a:r>
            <a:endParaRPr lang="zh-TW" altLang="en-US" sz="2400" dirty="0"/>
          </a:p>
        </p:txBody>
      </p:sp>
    </p:spTree>
    <p:extLst>
      <p:ext uri="{BB962C8B-B14F-4D97-AF65-F5344CB8AC3E}">
        <p14:creationId xmlns:p14="http://schemas.microsoft.com/office/powerpoint/2010/main" val="1771488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Flattening</a:t>
            </a:r>
            <a:endParaRPr lang="zh-TW" altLang="en-US">
              <a:ea typeface="ＭＳ Ｐゴシック" panose="020B0600070205080204" pitchFamily="34" charset="-128"/>
            </a:endParaRPr>
          </a:p>
        </p:txBody>
      </p:sp>
      <p:grpSp>
        <p:nvGrpSpPr>
          <p:cNvPr id="34818" name="群組 13"/>
          <p:cNvGrpSpPr>
            <a:grpSpLocks/>
          </p:cNvGrpSpPr>
          <p:nvPr/>
        </p:nvGrpSpPr>
        <p:grpSpPr bwMode="auto">
          <a:xfrm>
            <a:off x="266700" y="2473325"/>
            <a:ext cx="1943100" cy="2049463"/>
            <a:chOff x="758373" y="2759289"/>
            <a:chExt cx="1943214" cy="2049364"/>
          </a:xfrm>
        </p:grpSpPr>
        <p:sp>
          <p:nvSpPr>
            <p:cNvPr id="6" name="橢圓 5"/>
            <p:cNvSpPr/>
            <p:nvPr/>
          </p:nvSpPr>
          <p:spPr>
            <a:xfrm>
              <a:off x="758373"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t>3</a:t>
              </a:r>
              <a:endParaRPr lang="zh-TW" altLang="en-US" sz="2400" dirty="0"/>
            </a:p>
          </p:txBody>
        </p:sp>
        <p:sp>
          <p:nvSpPr>
            <p:cNvPr id="7" name="橢圓 6"/>
            <p:cNvSpPr/>
            <p:nvPr/>
          </p:nvSpPr>
          <p:spPr>
            <a:xfrm>
              <a:off x="1729980"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t>0</a:t>
              </a:r>
              <a:endParaRPr lang="zh-TW" altLang="en-US" sz="2400" dirty="0"/>
            </a:p>
          </p:txBody>
        </p:sp>
        <p:sp>
          <p:nvSpPr>
            <p:cNvPr id="8" name="橢圓 7"/>
            <p:cNvSpPr/>
            <p:nvPr/>
          </p:nvSpPr>
          <p:spPr>
            <a:xfrm>
              <a:off x="1729980"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t>1</a:t>
              </a:r>
              <a:endParaRPr lang="zh-TW" altLang="en-US" sz="2400" dirty="0"/>
            </a:p>
          </p:txBody>
        </p:sp>
        <p:sp>
          <p:nvSpPr>
            <p:cNvPr id="9" name="橢圓 8"/>
            <p:cNvSpPr/>
            <p:nvPr/>
          </p:nvSpPr>
          <p:spPr>
            <a:xfrm>
              <a:off x="758373"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t>3</a:t>
              </a:r>
              <a:endParaRPr lang="zh-TW" altLang="en-US" sz="2400" dirty="0"/>
            </a:p>
          </p:txBody>
        </p:sp>
        <p:sp>
          <p:nvSpPr>
            <p:cNvPr id="10" name="橢圓 9"/>
            <p:cNvSpPr/>
            <p:nvPr/>
          </p:nvSpPr>
          <p:spPr>
            <a:xfrm>
              <a:off x="936506"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-1</a:t>
              </a:r>
              <a:endParaRPr lang="zh-TW" altLang="en-US" sz="2400" dirty="0">
                <a:solidFill>
                  <a:srgbClr val="000000"/>
                </a:solidFill>
              </a:endParaRPr>
            </a:p>
          </p:txBody>
        </p:sp>
        <p:sp>
          <p:nvSpPr>
            <p:cNvPr id="11" name="橢圓 10"/>
            <p:cNvSpPr/>
            <p:nvPr/>
          </p:nvSpPr>
          <p:spPr>
            <a:xfrm>
              <a:off x="1981587"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1</a:t>
              </a:r>
              <a:endParaRPr lang="zh-TW" altLang="en-US" sz="2400" dirty="0">
                <a:solidFill>
                  <a:srgbClr val="000000"/>
                </a:solidFill>
              </a:endParaRPr>
            </a:p>
          </p:txBody>
        </p:sp>
        <p:sp>
          <p:nvSpPr>
            <p:cNvPr id="12" name="橢圓 11"/>
            <p:cNvSpPr/>
            <p:nvPr/>
          </p:nvSpPr>
          <p:spPr>
            <a:xfrm>
              <a:off x="1981587" y="408865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3</a:t>
              </a:r>
              <a:endParaRPr lang="zh-TW" altLang="en-US" sz="2400" dirty="0">
                <a:solidFill>
                  <a:srgbClr val="000000"/>
                </a:solidFill>
              </a:endParaRPr>
            </a:p>
          </p:txBody>
        </p:sp>
        <p:sp>
          <p:nvSpPr>
            <p:cNvPr id="13" name="橢圓 12"/>
            <p:cNvSpPr/>
            <p:nvPr/>
          </p:nvSpPr>
          <p:spPr>
            <a:xfrm>
              <a:off x="962806" y="402712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0</a:t>
              </a:r>
              <a:endParaRPr lang="zh-TW" altLang="en-US" sz="2400" dirty="0">
                <a:solidFill>
                  <a:srgbClr val="000000"/>
                </a:solidFill>
              </a:endParaRPr>
            </a:p>
          </p:txBody>
        </p:sp>
      </p:grpSp>
      <p:sp>
        <p:nvSpPr>
          <p:cNvPr id="14" name="文字方塊 16"/>
          <p:cNvSpPr txBox="1">
            <a:spLocks noChangeArrowheads="1"/>
          </p:cNvSpPr>
          <p:nvPr/>
        </p:nvSpPr>
        <p:spPr bwMode="auto">
          <a:xfrm>
            <a:off x="2362200" y="3886200"/>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Flattened</a:t>
            </a:r>
            <a:endParaRPr lang="zh-TW" altLang="en-US"/>
          </a:p>
        </p:txBody>
      </p:sp>
      <p:sp>
        <p:nvSpPr>
          <p:cNvPr id="15" name="橢圓 20"/>
          <p:cNvSpPr/>
          <p:nvPr/>
        </p:nvSpPr>
        <p:spPr>
          <a:xfrm>
            <a:off x="4212000" y="194885"/>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rPr>
              <a:t>3</a:t>
            </a:r>
            <a:endParaRPr lang="zh-TW" altLang="en-US" sz="2400" dirty="0">
              <a:solidFill>
                <a:srgbClr val="000000"/>
              </a:solidFill>
            </a:endParaRPr>
          </a:p>
        </p:txBody>
      </p:sp>
      <p:sp>
        <p:nvSpPr>
          <p:cNvPr id="16" name="橢圓 21"/>
          <p:cNvSpPr/>
          <p:nvPr/>
        </p:nvSpPr>
        <p:spPr>
          <a:xfrm>
            <a:off x="4212000" y="10843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rPr>
              <a:t>0</a:t>
            </a:r>
            <a:endParaRPr lang="zh-TW" altLang="en-US" sz="2400" dirty="0">
              <a:solidFill>
                <a:srgbClr val="000000"/>
              </a:solidFill>
            </a:endParaRPr>
          </a:p>
        </p:txBody>
      </p:sp>
      <p:sp>
        <p:nvSpPr>
          <p:cNvPr id="17" name="橢圓 22"/>
          <p:cNvSpPr/>
          <p:nvPr/>
        </p:nvSpPr>
        <p:spPr>
          <a:xfrm>
            <a:off x="4212000" y="19232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rPr>
              <a:t>1</a:t>
            </a:r>
            <a:endParaRPr lang="zh-TW" altLang="en-US" sz="2400" dirty="0">
              <a:solidFill>
                <a:srgbClr val="000000"/>
              </a:solidFill>
            </a:endParaRPr>
          </a:p>
        </p:txBody>
      </p:sp>
      <p:sp>
        <p:nvSpPr>
          <p:cNvPr id="18" name="橢圓 23"/>
          <p:cNvSpPr/>
          <p:nvPr/>
        </p:nvSpPr>
        <p:spPr>
          <a:xfrm>
            <a:off x="4212000" y="2778220"/>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rPr>
              <a:t>3</a:t>
            </a:r>
            <a:endParaRPr lang="zh-TW" altLang="en-US" sz="2400" dirty="0">
              <a:solidFill>
                <a:srgbClr val="000000"/>
              </a:solidFill>
            </a:endParaRPr>
          </a:p>
        </p:txBody>
      </p:sp>
      <p:sp>
        <p:nvSpPr>
          <p:cNvPr id="19" name="橢圓 24"/>
          <p:cNvSpPr/>
          <p:nvPr/>
        </p:nvSpPr>
        <p:spPr>
          <a:xfrm>
            <a:off x="4212000" y="3615067"/>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-1</a:t>
            </a:r>
            <a:endParaRPr lang="zh-TW" altLang="en-US" sz="2400" dirty="0">
              <a:solidFill>
                <a:srgbClr val="000000"/>
              </a:solidFill>
            </a:endParaRPr>
          </a:p>
        </p:txBody>
      </p:sp>
      <p:sp>
        <p:nvSpPr>
          <p:cNvPr id="20" name="橢圓 25"/>
          <p:cNvSpPr/>
          <p:nvPr/>
        </p:nvSpPr>
        <p:spPr>
          <a:xfrm>
            <a:off x="4212000" y="440275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1</a:t>
            </a:r>
            <a:endParaRPr lang="zh-TW" altLang="en-US" sz="2400" dirty="0">
              <a:solidFill>
                <a:srgbClr val="000000"/>
              </a:solidFill>
            </a:endParaRPr>
          </a:p>
        </p:txBody>
      </p:sp>
      <p:sp>
        <p:nvSpPr>
          <p:cNvPr id="21" name="橢圓 26"/>
          <p:cNvSpPr/>
          <p:nvPr/>
        </p:nvSpPr>
        <p:spPr>
          <a:xfrm>
            <a:off x="4212000" y="5204579"/>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0</a:t>
            </a:r>
            <a:endParaRPr lang="zh-TW" altLang="en-US" sz="2400" dirty="0">
              <a:solidFill>
                <a:srgbClr val="000000"/>
              </a:solidFill>
            </a:endParaRPr>
          </a:p>
        </p:txBody>
      </p:sp>
      <p:sp>
        <p:nvSpPr>
          <p:cNvPr id="22" name="橢圓 27"/>
          <p:cNvSpPr/>
          <p:nvPr/>
        </p:nvSpPr>
        <p:spPr>
          <a:xfrm>
            <a:off x="4212000" y="602927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3</a:t>
            </a:r>
            <a:endParaRPr lang="zh-TW" altLang="en-US" sz="2400" dirty="0">
              <a:solidFill>
                <a:srgbClr val="000000"/>
              </a:solidFill>
            </a:endParaRPr>
          </a:p>
        </p:txBody>
      </p:sp>
      <p:sp>
        <p:nvSpPr>
          <p:cNvPr id="23" name="向右箭號 4"/>
          <p:cNvSpPr/>
          <p:nvPr/>
        </p:nvSpPr>
        <p:spPr>
          <a:xfrm>
            <a:off x="4987925" y="3190875"/>
            <a:ext cx="557213" cy="728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24" name="向右箭號 32"/>
          <p:cNvSpPr/>
          <p:nvPr/>
        </p:nvSpPr>
        <p:spPr>
          <a:xfrm>
            <a:off x="7473950" y="3419475"/>
            <a:ext cx="557213" cy="728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grpSp>
        <p:nvGrpSpPr>
          <p:cNvPr id="25" name="群組 28"/>
          <p:cNvGrpSpPr>
            <a:grpSpLocks/>
          </p:cNvGrpSpPr>
          <p:nvPr/>
        </p:nvGrpSpPr>
        <p:grpSpPr bwMode="auto">
          <a:xfrm>
            <a:off x="5602288" y="2724150"/>
            <a:ext cx="3200400" cy="2506663"/>
            <a:chOff x="-2630921" y="4440114"/>
            <a:chExt cx="3201477" cy="2506507"/>
          </a:xfrm>
        </p:grpSpPr>
        <p:pic>
          <p:nvPicPr>
            <p:cNvPr id="34848" name="圖片 2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2630921" y="4440114"/>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字方塊 30"/>
            <p:cNvSpPr txBox="1"/>
            <p:nvPr/>
          </p:nvSpPr>
          <p:spPr>
            <a:xfrm>
              <a:off x="-2630921" y="6238735"/>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rPr>
                <a:t>Fully Connected Feedforward network</a:t>
              </a:r>
              <a:endParaRPr lang="zh-TW" altLang="en-US" sz="2000" dirty="0">
                <a:solidFill>
                  <a:srgbClr val="000000"/>
                </a:solidFill>
              </a:endParaRPr>
            </a:p>
          </p:txBody>
        </p:sp>
      </p:grpSp>
      <p:sp>
        <p:nvSpPr>
          <p:cNvPr id="28" name="向右箭號 33"/>
          <p:cNvSpPr/>
          <p:nvPr/>
        </p:nvSpPr>
        <p:spPr>
          <a:xfrm>
            <a:off x="2325688" y="3201988"/>
            <a:ext cx="1831975" cy="7286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37253737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animBg="1"/>
      <p:bldP spid="24" grpId="0" animBg="1"/>
      <p:bldP spid="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p:cNvSpPr txBox="1"/>
          <p:nvPr/>
        </p:nvSpPr>
        <p:spPr>
          <a:xfrm>
            <a:off x="3091045" y="141751"/>
            <a:ext cx="5540375"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000" dirty="0">
                <a:solidFill>
                  <a:srgbClr val="000000"/>
                </a:solidFill>
              </a:rPr>
              <a:t>Only modified the </a:t>
            </a:r>
            <a:r>
              <a:rPr lang="en-US" altLang="zh-TW" sz="2000" b="1" i="1" dirty="0">
                <a:solidFill>
                  <a:srgbClr val="000000"/>
                </a:solidFill>
              </a:rPr>
              <a:t>network structure </a:t>
            </a:r>
            <a:r>
              <a:rPr lang="en-US" altLang="zh-TW" sz="2000" dirty="0">
                <a:solidFill>
                  <a:srgbClr val="000000"/>
                </a:solidFill>
              </a:rPr>
              <a:t>and </a:t>
            </a:r>
            <a:r>
              <a:rPr lang="en-US" altLang="zh-TW" sz="2000" b="1" i="1" dirty="0">
                <a:solidFill>
                  <a:srgbClr val="000000"/>
                </a:solidFill>
              </a:rPr>
              <a:t>input format (vector -&gt; 3-D tensor)</a:t>
            </a:r>
            <a:endParaRPr lang="zh-TW" altLang="en-US" sz="2000" b="1" i="1" dirty="0">
              <a:solidFill>
                <a:srgbClr val="000000"/>
              </a:solidFill>
            </a:endParaRPr>
          </a:p>
        </p:txBody>
      </p:sp>
      <p:sp>
        <p:nvSpPr>
          <p:cNvPr id="6" name="矩形 28"/>
          <p:cNvSpPr/>
          <p:nvPr/>
        </p:nvSpPr>
        <p:spPr>
          <a:xfrm>
            <a:off x="6308508" y="187405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7" name="矩形 29"/>
          <p:cNvSpPr/>
          <p:nvPr/>
        </p:nvSpPr>
        <p:spPr>
          <a:xfrm>
            <a:off x="6308508" y="2974068"/>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8" name="矩形 30"/>
          <p:cNvSpPr/>
          <p:nvPr/>
        </p:nvSpPr>
        <p:spPr>
          <a:xfrm>
            <a:off x="6308508" y="404228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9" name="矩形 31"/>
          <p:cNvSpPr/>
          <p:nvPr/>
        </p:nvSpPr>
        <p:spPr>
          <a:xfrm>
            <a:off x="6308508" y="507553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0" name="向下箭號 11"/>
          <p:cNvSpPr/>
          <p:nvPr/>
        </p:nvSpPr>
        <p:spPr>
          <a:xfrm>
            <a:off x="6927850" y="1397000"/>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1" name="向下箭號 17"/>
          <p:cNvSpPr/>
          <p:nvPr/>
        </p:nvSpPr>
        <p:spPr>
          <a:xfrm>
            <a:off x="6927850" y="2506663"/>
            <a:ext cx="546100" cy="442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2" name="向下箭號 18"/>
          <p:cNvSpPr/>
          <p:nvPr/>
        </p:nvSpPr>
        <p:spPr>
          <a:xfrm>
            <a:off x="6927850" y="3598863"/>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3" name="向下箭號 19"/>
          <p:cNvSpPr/>
          <p:nvPr/>
        </p:nvSpPr>
        <p:spPr>
          <a:xfrm>
            <a:off x="6927850" y="4633913"/>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35861" name="文字方塊 41"/>
          <p:cNvSpPr txBox="1">
            <a:spLocks noChangeArrowheads="1"/>
          </p:cNvSpPr>
          <p:nvPr/>
        </p:nvSpPr>
        <p:spPr bwMode="auto">
          <a:xfrm>
            <a:off x="6191250" y="973138"/>
            <a:ext cx="2046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input</a:t>
            </a:r>
            <a:endParaRPr lang="zh-TW" altLang="en-US"/>
          </a:p>
        </p:txBody>
      </p:sp>
      <p:graphicFrame>
        <p:nvGraphicFramePr>
          <p:cNvPr id="21" name="表格 54"/>
          <p:cNvGraphicFramePr>
            <a:graphicFrameLocks noGrp="1"/>
          </p:cNvGraphicFramePr>
          <p:nvPr/>
        </p:nvGraphicFramePr>
        <p:xfrm>
          <a:off x="723900" y="2203450"/>
          <a:ext cx="1382712" cy="1112838"/>
        </p:xfrm>
        <a:graphic>
          <a:graphicData uri="http://schemas.openxmlformats.org/drawingml/2006/table">
            <a:tbl>
              <a:tblPr firstRow="1" bandRow="1">
                <a:tableStyleId>{5940675A-B579-460E-94D1-54222C63F5DA}</a:tableStyleId>
              </a:tblPr>
              <a:tblGrid>
                <a:gridCol w="460904">
                  <a:extLst>
                    <a:ext uri="{9D8B030D-6E8A-4147-A177-3AD203B41FA5}">
                      <a16:colId xmlns:a16="http://schemas.microsoft.com/office/drawing/2014/main" val="20000"/>
                    </a:ext>
                  </a:extLst>
                </a:gridCol>
                <a:gridCol w="460904">
                  <a:extLst>
                    <a:ext uri="{9D8B030D-6E8A-4147-A177-3AD203B41FA5}">
                      <a16:colId xmlns:a16="http://schemas.microsoft.com/office/drawing/2014/main" val="20001"/>
                    </a:ext>
                  </a:extLst>
                </a:gridCol>
                <a:gridCol w="460904">
                  <a:extLst>
                    <a:ext uri="{9D8B030D-6E8A-4147-A177-3AD203B41FA5}">
                      <a16:colId xmlns:a16="http://schemas.microsoft.com/office/drawing/2014/main" val="20002"/>
                    </a:ext>
                  </a:extLst>
                </a:gridCol>
              </a:tblGrid>
              <a:tr h="370946">
                <a:tc>
                  <a:txBody>
                    <a:bodyPr/>
                    <a:lstStyle/>
                    <a:p>
                      <a:pPr algn="ctr"/>
                      <a:r>
                        <a:rPr lang="en-US" altLang="zh-TW" sz="1800" dirty="0">
                          <a:solidFill>
                            <a:srgbClr val="0000FF"/>
                          </a:solidFill>
                        </a:rPr>
                        <a:t>1</a:t>
                      </a:r>
                      <a:endParaRPr lang="zh-TW" altLang="en-US" sz="1800" dirty="0">
                        <a:solidFill>
                          <a:srgbClr val="0000FF"/>
                        </a:solidFill>
                      </a:endParaRPr>
                    </a:p>
                  </a:txBody>
                  <a:tcPr marL="91447" marR="91447" marT="45733" marB="45733">
                    <a:solidFill>
                      <a:schemeClr val="accent2">
                        <a:lumMod val="20000"/>
                        <a:lumOff val="80000"/>
                      </a:schemeClr>
                    </a:solidFill>
                  </a:tcPr>
                </a:tc>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extLst>
                  <a:ext uri="{0D108BD9-81ED-4DB2-BD59-A6C34878D82A}">
                    <a16:rowId xmlns:a16="http://schemas.microsoft.com/office/drawing/2014/main" val="10000"/>
                  </a:ext>
                </a:extLst>
              </a:tr>
              <a:tr h="370946">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47" marR="91447" marT="45733" marB="45733">
                    <a:solidFill>
                      <a:schemeClr val="accent2">
                        <a:lumMod val="20000"/>
                        <a:lumOff val="80000"/>
                      </a:schemeClr>
                    </a:solidFill>
                  </a:tcPr>
                </a:tc>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extLst>
                  <a:ext uri="{0D108BD9-81ED-4DB2-BD59-A6C34878D82A}">
                    <a16:rowId xmlns:a16="http://schemas.microsoft.com/office/drawing/2014/main" val="10001"/>
                  </a:ext>
                </a:extLst>
              </a:tr>
              <a:tr h="370946">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47" marR="91447" marT="45733" marB="45733">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22" name="表格 55"/>
          <p:cNvGraphicFramePr>
            <a:graphicFrameLocks noGrp="1"/>
          </p:cNvGraphicFramePr>
          <p:nvPr/>
        </p:nvGraphicFramePr>
        <p:xfrm>
          <a:off x="1492250" y="2368550"/>
          <a:ext cx="1398588" cy="1111251"/>
        </p:xfrm>
        <a:graphic>
          <a:graphicData uri="http://schemas.openxmlformats.org/drawingml/2006/table">
            <a:tbl>
              <a:tblPr firstRow="1" bandRow="1">
                <a:tableStyleId>{5940675A-B579-460E-94D1-54222C63F5DA}</a:tableStyleId>
              </a:tblPr>
              <a:tblGrid>
                <a:gridCol w="466196">
                  <a:extLst>
                    <a:ext uri="{9D8B030D-6E8A-4147-A177-3AD203B41FA5}">
                      <a16:colId xmlns:a16="http://schemas.microsoft.com/office/drawing/2014/main" val="20000"/>
                    </a:ext>
                  </a:extLst>
                </a:gridCol>
                <a:gridCol w="466196">
                  <a:extLst>
                    <a:ext uri="{9D8B030D-6E8A-4147-A177-3AD203B41FA5}">
                      <a16:colId xmlns:a16="http://schemas.microsoft.com/office/drawing/2014/main" val="20001"/>
                    </a:ext>
                  </a:extLst>
                </a:gridCol>
                <a:gridCol w="466196">
                  <a:extLst>
                    <a:ext uri="{9D8B030D-6E8A-4147-A177-3AD203B41FA5}">
                      <a16:colId xmlns:a16="http://schemas.microsoft.com/office/drawing/2014/main" val="20002"/>
                    </a:ext>
                  </a:extLst>
                </a:gridCol>
              </a:tblGrid>
              <a:tr h="370417">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31" marR="91431" marT="45668" marB="45668">
                    <a:solidFill>
                      <a:schemeClr val="accent5">
                        <a:lumMod val="20000"/>
                        <a:lumOff val="80000"/>
                      </a:schemeClr>
                    </a:solidFill>
                  </a:tcPr>
                </a:tc>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extLst>
                  <a:ext uri="{0D108BD9-81ED-4DB2-BD59-A6C34878D82A}">
                    <a16:rowId xmlns:a16="http://schemas.microsoft.com/office/drawing/2014/main" val="10000"/>
                  </a:ext>
                </a:extLst>
              </a:tr>
              <a:tr h="370417">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31" marR="91431" marT="45668" marB="45668">
                    <a:solidFill>
                      <a:schemeClr val="accent5">
                        <a:lumMod val="20000"/>
                        <a:lumOff val="80000"/>
                      </a:schemeClr>
                    </a:solidFill>
                  </a:tcPr>
                </a:tc>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extLst>
                  <a:ext uri="{0D108BD9-81ED-4DB2-BD59-A6C34878D82A}">
                    <a16:rowId xmlns:a16="http://schemas.microsoft.com/office/drawing/2014/main" val="10001"/>
                  </a:ext>
                </a:extLst>
              </a:tr>
              <a:tr h="370417">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31" marR="91431" marT="45668" marB="45668">
                    <a:solidFill>
                      <a:schemeClr val="accent5">
                        <a:lumMod val="20000"/>
                        <a:lumOff val="80000"/>
                      </a:schemeClr>
                    </a:solidFill>
                  </a:tcPr>
                </a:tc>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3" name="文字方塊 56"/>
          <p:cNvSpPr txBox="1">
            <a:spLocks noChangeArrowheads="1"/>
          </p:cNvSpPr>
          <p:nvPr/>
        </p:nvSpPr>
        <p:spPr bwMode="auto">
          <a:xfrm>
            <a:off x="3621088" y="2452688"/>
            <a:ext cx="18018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t>There are </a:t>
            </a:r>
            <a:r>
              <a:rPr lang="en-US" altLang="zh-TW" dirty="0">
                <a:solidFill>
                  <a:srgbClr val="FF0000"/>
                </a:solidFill>
              </a:rPr>
              <a:t>32</a:t>
            </a:r>
            <a:r>
              <a:rPr lang="en-US" altLang="zh-TW" dirty="0"/>
              <a:t> </a:t>
            </a:r>
            <a:r>
              <a:rPr lang="en-US" altLang="zh-TW" dirty="0">
                <a:solidFill>
                  <a:srgbClr val="FF0000"/>
                </a:solidFill>
              </a:rPr>
              <a:t>5x5</a:t>
            </a:r>
            <a:r>
              <a:rPr lang="en-US" altLang="zh-TW" dirty="0"/>
              <a:t> filters.</a:t>
            </a:r>
            <a:endParaRPr lang="zh-TW" altLang="en-US" dirty="0"/>
          </a:p>
        </p:txBody>
      </p:sp>
      <p:sp>
        <p:nvSpPr>
          <p:cNvPr id="24" name="文字方塊 57"/>
          <p:cNvSpPr txBox="1">
            <a:spLocks noChangeArrowheads="1"/>
          </p:cNvSpPr>
          <p:nvPr/>
        </p:nvSpPr>
        <p:spPr bwMode="auto">
          <a:xfrm>
            <a:off x="2927350" y="2522538"/>
            <a:ext cx="6921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a:t>……</a:t>
            </a:r>
            <a:endParaRPr lang="zh-TW" altLang="en-US" sz="2800"/>
          </a:p>
        </p:txBody>
      </p:sp>
      <p:sp>
        <p:nvSpPr>
          <p:cNvPr id="25" name="文字方塊 58"/>
          <p:cNvSpPr txBox="1">
            <a:spLocks noChangeArrowheads="1"/>
          </p:cNvSpPr>
          <p:nvPr/>
        </p:nvSpPr>
        <p:spPr bwMode="auto">
          <a:xfrm>
            <a:off x="1230313" y="3489325"/>
            <a:ext cx="3951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a:t>Input_shape = ( 28 , 28 , 1)</a:t>
            </a:r>
            <a:endParaRPr lang="zh-TW" altLang="en-US" sz="2000"/>
          </a:p>
        </p:txBody>
      </p:sp>
      <p:sp>
        <p:nvSpPr>
          <p:cNvPr id="26" name="文字方塊 59"/>
          <p:cNvSpPr txBox="1">
            <a:spLocks noChangeArrowheads="1"/>
          </p:cNvSpPr>
          <p:nvPr/>
        </p:nvSpPr>
        <p:spPr bwMode="auto">
          <a:xfrm>
            <a:off x="2895600" y="4114800"/>
            <a:ext cx="2646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800"/>
              <a:t>1: black/white, 3: RGB</a:t>
            </a:r>
            <a:endParaRPr lang="zh-TW" altLang="en-US" sz="1800"/>
          </a:p>
        </p:txBody>
      </p:sp>
      <p:sp>
        <p:nvSpPr>
          <p:cNvPr id="27" name="文字方塊 60"/>
          <p:cNvSpPr txBox="1">
            <a:spLocks noChangeArrowheads="1"/>
          </p:cNvSpPr>
          <p:nvPr/>
        </p:nvSpPr>
        <p:spPr bwMode="auto">
          <a:xfrm>
            <a:off x="990600" y="4038600"/>
            <a:ext cx="2024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800"/>
              <a:t>28 x 28 pixels</a:t>
            </a:r>
            <a:endParaRPr lang="zh-TW" altLang="en-US" sz="1800"/>
          </a:p>
        </p:txBody>
      </p:sp>
      <p:sp>
        <p:nvSpPr>
          <p:cNvPr id="28" name="橢圓 61"/>
          <p:cNvSpPr>
            <a:spLocks noChangeArrowheads="1"/>
          </p:cNvSpPr>
          <p:nvPr/>
        </p:nvSpPr>
        <p:spPr bwMode="auto">
          <a:xfrm>
            <a:off x="1652588" y="5118100"/>
            <a:ext cx="630237"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a:solidFill>
                  <a:srgbClr val="000000"/>
                </a:solidFill>
              </a:rPr>
              <a:t>3</a:t>
            </a:r>
            <a:endParaRPr lang="zh-TW" altLang="en-US" sz="2000">
              <a:solidFill>
                <a:srgbClr val="000000"/>
              </a:solidFill>
            </a:endParaRPr>
          </a:p>
        </p:txBody>
      </p:sp>
      <p:sp>
        <p:nvSpPr>
          <p:cNvPr id="29" name="橢圓 62"/>
          <p:cNvSpPr>
            <a:spLocks noChangeArrowheads="1"/>
          </p:cNvSpPr>
          <p:nvPr/>
        </p:nvSpPr>
        <p:spPr bwMode="auto">
          <a:xfrm>
            <a:off x="2354263" y="5118100"/>
            <a:ext cx="630237"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a:solidFill>
                  <a:srgbClr val="000000"/>
                </a:solidFill>
              </a:rPr>
              <a:t>-1</a:t>
            </a:r>
            <a:endParaRPr lang="zh-TW" altLang="en-US" sz="2000">
              <a:solidFill>
                <a:srgbClr val="000000"/>
              </a:solidFill>
            </a:endParaRPr>
          </a:p>
        </p:txBody>
      </p:sp>
      <p:sp>
        <p:nvSpPr>
          <p:cNvPr id="30" name="橢圓 63"/>
          <p:cNvSpPr>
            <a:spLocks noChangeArrowheads="1"/>
          </p:cNvSpPr>
          <p:nvPr/>
        </p:nvSpPr>
        <p:spPr bwMode="auto">
          <a:xfrm>
            <a:off x="1646238" y="5838825"/>
            <a:ext cx="630237"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a:solidFill>
                  <a:srgbClr val="000000"/>
                </a:solidFill>
              </a:rPr>
              <a:t>-3</a:t>
            </a:r>
            <a:endParaRPr lang="zh-TW" altLang="en-US" sz="2000">
              <a:solidFill>
                <a:srgbClr val="000000"/>
              </a:solidFill>
            </a:endParaRPr>
          </a:p>
        </p:txBody>
      </p:sp>
      <p:sp>
        <p:nvSpPr>
          <p:cNvPr id="31" name="橢圓 64"/>
          <p:cNvSpPr>
            <a:spLocks noChangeArrowheads="1"/>
          </p:cNvSpPr>
          <p:nvPr/>
        </p:nvSpPr>
        <p:spPr bwMode="auto">
          <a:xfrm>
            <a:off x="2346325" y="5838825"/>
            <a:ext cx="630238"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a:solidFill>
                  <a:srgbClr val="000000"/>
                </a:solidFill>
              </a:rPr>
              <a:t>1</a:t>
            </a:r>
            <a:endParaRPr lang="zh-TW" altLang="en-US" sz="2000">
              <a:solidFill>
                <a:srgbClr val="000000"/>
              </a:solidFill>
            </a:endParaRPr>
          </a:p>
        </p:txBody>
      </p:sp>
      <p:sp>
        <p:nvSpPr>
          <p:cNvPr id="32" name="矩形 65"/>
          <p:cNvSpPr/>
          <p:nvPr/>
        </p:nvSpPr>
        <p:spPr>
          <a:xfrm>
            <a:off x="1652588" y="5092700"/>
            <a:ext cx="1331912" cy="1376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3" name="橢圓 66"/>
          <p:cNvSpPr>
            <a:spLocks noChangeArrowheads="1"/>
          </p:cNvSpPr>
          <p:nvPr/>
        </p:nvSpPr>
        <p:spPr bwMode="auto">
          <a:xfrm>
            <a:off x="3940175" y="5130800"/>
            <a:ext cx="630238"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a:solidFill>
                  <a:srgbClr val="000000"/>
                </a:solidFill>
              </a:rPr>
              <a:t>3</a:t>
            </a:r>
            <a:endParaRPr lang="zh-TW" altLang="en-US" sz="2000">
              <a:solidFill>
                <a:srgbClr val="000000"/>
              </a:solidFill>
            </a:endParaRPr>
          </a:p>
        </p:txBody>
      </p:sp>
      <p:sp>
        <p:nvSpPr>
          <p:cNvPr id="34" name="矩形 70"/>
          <p:cNvSpPr/>
          <p:nvPr/>
        </p:nvSpPr>
        <p:spPr>
          <a:xfrm>
            <a:off x="3940175" y="5105400"/>
            <a:ext cx="1331913" cy="1376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5" name="箭號: 向右 71"/>
          <p:cNvSpPr/>
          <p:nvPr/>
        </p:nvSpPr>
        <p:spPr>
          <a:xfrm>
            <a:off x="3082925" y="5583238"/>
            <a:ext cx="782638" cy="4778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36" name="矩形 72"/>
          <p:cNvSpPr/>
          <p:nvPr/>
        </p:nvSpPr>
        <p:spPr>
          <a:xfrm>
            <a:off x="374650" y="1258888"/>
            <a:ext cx="5365750" cy="32131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7" name="矩形 73"/>
          <p:cNvSpPr/>
          <p:nvPr/>
        </p:nvSpPr>
        <p:spPr>
          <a:xfrm>
            <a:off x="1222375" y="4598988"/>
            <a:ext cx="4525963" cy="205422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8" name="直線單箭頭接點 75"/>
          <p:cNvCxnSpPr/>
          <p:nvPr/>
        </p:nvCxnSpPr>
        <p:spPr>
          <a:xfrm flipH="1">
            <a:off x="5748338" y="2152650"/>
            <a:ext cx="560387" cy="82073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77"/>
          <p:cNvCxnSpPr>
            <a:endCxn id="37" idx="3"/>
          </p:cNvCxnSpPr>
          <p:nvPr/>
        </p:nvCxnSpPr>
        <p:spPr>
          <a:xfrm flipH="1">
            <a:off x="5748338" y="3252788"/>
            <a:ext cx="560387" cy="2373312"/>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接點 81"/>
          <p:cNvCxnSpPr/>
          <p:nvPr/>
        </p:nvCxnSpPr>
        <p:spPr>
          <a:xfrm>
            <a:off x="4114800" y="3886200"/>
            <a:ext cx="2746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82"/>
          <p:cNvCxnSpPr/>
          <p:nvPr/>
        </p:nvCxnSpPr>
        <p:spPr>
          <a:xfrm>
            <a:off x="3124200" y="3886200"/>
            <a:ext cx="8445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接點 84"/>
          <p:cNvCxnSpPr>
            <a:cxnSpLocks/>
          </p:cNvCxnSpPr>
          <p:nvPr/>
        </p:nvCxnSpPr>
        <p:spPr>
          <a:xfrm flipH="1">
            <a:off x="3962400" y="3886200"/>
            <a:ext cx="292100" cy="24765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接點 86"/>
          <p:cNvCxnSpPr>
            <a:cxnSpLocks/>
          </p:cNvCxnSpPr>
          <p:nvPr/>
        </p:nvCxnSpPr>
        <p:spPr>
          <a:xfrm flipH="1">
            <a:off x="2286000" y="3886200"/>
            <a:ext cx="1241425" cy="21113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284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Structure of the CNN model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458" y="2103667"/>
            <a:ext cx="7481125" cy="2257939"/>
          </a:xfrm>
          <a:prstGeom prst="rect">
            <a:avLst/>
          </a:prstGeom>
        </p:spPr>
      </p:pic>
    </p:spTree>
    <p:extLst>
      <p:ext uri="{BB962C8B-B14F-4D97-AF65-F5344CB8AC3E}">
        <p14:creationId xmlns:p14="http://schemas.microsoft.com/office/powerpoint/2010/main" val="3088494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Dropout Layer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7" y="2832776"/>
            <a:ext cx="6174132" cy="3155330"/>
          </a:xfrm>
          <a:prstGeom prst="rect">
            <a:avLst/>
          </a:prstGeom>
        </p:spPr>
      </p:pic>
      <p:sp>
        <p:nvSpPr>
          <p:cNvPr id="4" name="TextBox 3"/>
          <p:cNvSpPr txBox="1"/>
          <p:nvPr/>
        </p:nvSpPr>
        <p:spPr>
          <a:xfrm>
            <a:off x="822960" y="2023009"/>
            <a:ext cx="7099143" cy="646331"/>
          </a:xfrm>
          <a:prstGeom prst="rect">
            <a:avLst/>
          </a:prstGeom>
          <a:noFill/>
        </p:spPr>
        <p:txBody>
          <a:bodyPr wrap="square" rtlCol="0">
            <a:spAutoFit/>
          </a:bodyPr>
          <a:lstStyle/>
          <a:p>
            <a:r>
              <a:rPr lang="en-US" dirty="0"/>
              <a:t>Dropout is a technique to fight overfitting. We randomly dropout some connections while training but use all units while </a:t>
            </a:r>
            <a:r>
              <a:rPr lang="en-US"/>
              <a:t>evaluate models. </a:t>
            </a:r>
          </a:p>
        </p:txBody>
      </p:sp>
    </p:spTree>
    <p:extLst>
      <p:ext uri="{BB962C8B-B14F-4D97-AF65-F5344CB8AC3E}">
        <p14:creationId xmlns:p14="http://schemas.microsoft.com/office/powerpoint/2010/main" val="1527241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Challenge of Deep Networks</a:t>
            </a:r>
          </a:p>
        </p:txBody>
      </p:sp>
      <p:sp>
        <p:nvSpPr>
          <p:cNvPr id="4" name="TextBox 3"/>
          <p:cNvSpPr txBox="1"/>
          <p:nvPr/>
        </p:nvSpPr>
        <p:spPr>
          <a:xfrm>
            <a:off x="822960" y="2023009"/>
            <a:ext cx="7099143" cy="1015663"/>
          </a:xfrm>
          <a:prstGeom prst="rect">
            <a:avLst/>
          </a:prstGeom>
          <a:noFill/>
        </p:spPr>
        <p:txBody>
          <a:bodyPr wrap="square" rtlCol="0">
            <a:spAutoFit/>
          </a:bodyPr>
          <a:lstStyle/>
          <a:p>
            <a:r>
              <a:rPr lang="en-US" sz="2000" dirty="0"/>
              <a:t>In theory, deep networks may work better than shallow network, However, in practical, deep networks are much harder to be trained. </a:t>
            </a:r>
          </a:p>
        </p:txBody>
      </p:sp>
    </p:spTree>
    <p:extLst>
      <p:ext uri="{BB962C8B-B14F-4D97-AF65-F5344CB8AC3E}">
        <p14:creationId xmlns:p14="http://schemas.microsoft.com/office/powerpoint/2010/main" val="933618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Vanishing/Exploding gradients</a:t>
            </a:r>
          </a:p>
        </p:txBody>
      </p:sp>
      <mc:AlternateContent xmlns:mc="http://schemas.openxmlformats.org/markup-compatibility/2006" xmlns:a14="http://schemas.microsoft.com/office/drawing/2010/main">
        <mc:Choice Requires="a14">
          <p:sp>
            <p:nvSpPr>
              <p:cNvPr id="4" name="TextBox 3"/>
              <p:cNvSpPr txBox="1"/>
              <p:nvPr/>
            </p:nvSpPr>
            <p:spPr>
              <a:xfrm>
                <a:off x="822960" y="2023009"/>
                <a:ext cx="7099143" cy="3862148"/>
              </a:xfrm>
              <a:prstGeom prst="rect">
                <a:avLst/>
              </a:prstGeom>
              <a:noFill/>
            </p:spPr>
            <p:txBody>
              <a:bodyPr wrap="square" rtlCol="0">
                <a:spAutoFit/>
              </a:bodyPr>
              <a:lstStyle/>
              <a:p>
                <a:r>
                  <a:rPr lang="en-US" sz="2000" dirty="0"/>
                  <a:t>Almost all NN are trained by gradient descent method,  gradients are calculated backward from the last layer back to the first hidden layer. The formula may look like this:</a:t>
                </a:r>
              </a:p>
              <a:p>
                <a:endParaRPr lang="en-US" sz="2000" dirty="0"/>
              </a:p>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𝐽</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𝜎</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𝜎</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𝜎</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3</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𝐽</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den>
                      </m:f>
                    </m:oMath>
                  </m:oMathPara>
                </a14:m>
                <a:endParaRPr lang="en-US" sz="2000" dirty="0"/>
              </a:p>
              <a:p>
                <a:endParaRPr lang="en-US" sz="2000" dirty="0"/>
              </a:p>
              <a:p>
                <a:r>
                  <a:rPr lang="en-US" sz="2000" dirty="0"/>
                  <a:t>When values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𝜎</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sub>
                    </m:sSub>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𝜎</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𝑤</m:t>
                        </m:r>
                      </m:e>
                      <m:sub>
                        <m:r>
                          <a:rPr lang="en-US" sz="2000" i="1">
                            <a:latin typeface="Cambria Math" panose="02040503050406030204" pitchFamily="18" charset="0"/>
                          </a:rPr>
                          <m:t>3</m:t>
                        </m:r>
                      </m:sub>
                    </m:sSub>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𝜎</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3</m:t>
                            </m:r>
                          </m:sub>
                        </m:sSub>
                      </m:e>
                    </m:d>
                    <m:r>
                      <a:rPr lang="en-US" sz="2000" b="0" i="1" smtClean="0">
                        <a:latin typeface="Cambria Math" panose="02040503050406030204" pitchFamily="18" charset="0"/>
                      </a:rPr>
                      <m:t>, …</m:t>
                    </m:r>
                  </m:oMath>
                </a14:m>
                <a:r>
                  <a:rPr lang="en-US" sz="2000" dirty="0"/>
                  <a:t> all &lt;1,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𝐽</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m:t>
                            </m:r>
                          </m:sub>
                        </m:sSub>
                      </m:den>
                    </m:f>
                  </m:oMath>
                </a14:m>
                <a:r>
                  <a:rPr lang="en-US" sz="2000" dirty="0"/>
                  <a:t> approaches 0. When they &gt;1,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𝐽</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m:t>
                            </m:r>
                          </m:sub>
                        </m:sSub>
                      </m:den>
                    </m:f>
                  </m:oMath>
                </a14:m>
                <a:r>
                  <a:rPr lang="en-US" sz="2000" dirty="0"/>
                  <a:t> approaches infinity. The former one is called gradient vanishing and the latter is called gradient exploding.  </a:t>
                </a:r>
              </a:p>
            </p:txBody>
          </p:sp>
        </mc:Choice>
        <mc:Fallback xmlns="">
          <p:sp>
            <p:nvSpPr>
              <p:cNvPr id="4" name="TextBox 3"/>
              <p:cNvSpPr txBox="1">
                <a:spLocks noRot="1" noChangeAspect="1" noMove="1" noResize="1" noEditPoints="1" noAdjustHandles="1" noChangeArrowheads="1" noChangeShapeType="1" noTextEdit="1"/>
              </p:cNvSpPr>
              <p:nvPr/>
            </p:nvSpPr>
            <p:spPr>
              <a:xfrm>
                <a:off x="822960" y="2023009"/>
                <a:ext cx="7099143" cy="3862148"/>
              </a:xfrm>
              <a:prstGeom prst="rect">
                <a:avLst/>
              </a:prstGeom>
              <a:blipFill rotWithShape="0">
                <a:blip r:embed="rId2"/>
                <a:stretch>
                  <a:fillRect l="-858" t="-948" r="-1288" b="-1896"/>
                </a:stretch>
              </a:blipFill>
            </p:spPr>
            <p:txBody>
              <a:bodyPr/>
              <a:lstStyle/>
              <a:p>
                <a:r>
                  <a:rPr lang="en-US">
                    <a:noFill/>
                  </a:rPr>
                  <a:t> </a:t>
                </a:r>
              </a:p>
            </p:txBody>
          </p:sp>
        </mc:Fallback>
      </mc:AlternateContent>
    </p:spTree>
    <p:extLst>
      <p:ext uri="{BB962C8B-B14F-4D97-AF65-F5344CB8AC3E}">
        <p14:creationId xmlns:p14="http://schemas.microsoft.com/office/powerpoint/2010/main" val="587456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Convolutional Neural Networks</a:t>
            </a:r>
          </a:p>
        </p:txBody>
      </p:sp>
      <p:sp>
        <p:nvSpPr>
          <p:cNvPr id="3" name="Content Placeholder 2"/>
          <p:cNvSpPr>
            <a:spLocks noGrp="1"/>
          </p:cNvSpPr>
          <p:nvPr>
            <p:ph idx="1"/>
          </p:nvPr>
        </p:nvSpPr>
        <p:spPr>
          <a:xfrm>
            <a:off x="728283" y="1806498"/>
            <a:ext cx="7638477" cy="4060227"/>
          </a:xfrm>
        </p:spPr>
        <p:txBody>
          <a:bodyPr>
            <a:normAutofit/>
          </a:bodyPr>
          <a:lstStyle/>
          <a:p>
            <a:pPr marL="292608" lvl="1" indent="0">
              <a:buNone/>
            </a:pPr>
            <a:r>
              <a:rPr lang="en-US" altLang="en-US" sz="2000" dirty="0"/>
              <a:t>Fully connected network:</a:t>
            </a:r>
          </a:p>
          <a:p>
            <a:pPr marL="635508" lvl="1" indent="-342900"/>
            <a:r>
              <a:rPr lang="en-US" altLang="en-US" sz="2000" dirty="0"/>
              <a:t>It is good to learn a small model.</a:t>
            </a:r>
          </a:p>
          <a:p>
            <a:pPr marL="635508" lvl="1" indent="-342900"/>
            <a:r>
              <a:rPr lang="en-US" altLang="en-US" sz="2000" dirty="0"/>
              <a:t>How many parameters we have to learn for 1M-pixel images?  </a:t>
            </a:r>
          </a:p>
          <a:p>
            <a:pPr marL="635508" lvl="1" indent="-342900"/>
            <a:r>
              <a:rPr lang="en-US" altLang="en-US" sz="2000" dirty="0"/>
              <a:t>Do we really need all the edges?</a:t>
            </a:r>
          </a:p>
          <a:p>
            <a:pPr marL="635508" lvl="1" indent="-342900"/>
            <a:r>
              <a:rPr lang="en-US" altLang="en-US" sz="2000" dirty="0"/>
              <a:t>Can some of these be shared?</a:t>
            </a:r>
          </a:p>
          <a:p>
            <a:pPr marL="292608" lvl="1" indent="0">
              <a:buNone/>
            </a:pPr>
            <a:endParaRPr lang="en-US" alt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2536" y="3836611"/>
            <a:ext cx="4499846" cy="224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959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Vanishing/Exploding gradients</a:t>
            </a:r>
          </a:p>
        </p:txBody>
      </p:sp>
      <p:sp>
        <p:nvSpPr>
          <p:cNvPr id="4" name="TextBox 3"/>
          <p:cNvSpPr txBox="1"/>
          <p:nvPr/>
        </p:nvSpPr>
        <p:spPr>
          <a:xfrm>
            <a:off x="822960" y="2023009"/>
            <a:ext cx="7099143" cy="3170099"/>
          </a:xfrm>
          <a:prstGeom prst="rect">
            <a:avLst/>
          </a:prstGeom>
          <a:noFill/>
        </p:spPr>
        <p:txBody>
          <a:bodyPr wrap="square" rtlCol="0">
            <a:spAutoFit/>
          </a:bodyPr>
          <a:lstStyle/>
          <a:p>
            <a:r>
              <a:rPr lang="en-US" sz="2000" dirty="0"/>
              <a:t>Gradient vanishing and gradient exploding make the train of deep network very hard. </a:t>
            </a:r>
          </a:p>
          <a:p>
            <a:endParaRPr lang="en-US" sz="2000" dirty="0"/>
          </a:p>
          <a:p>
            <a:r>
              <a:rPr lang="en-US" sz="2000" dirty="0"/>
              <a:t>Gradient exploding can be eased by gradient clipping. That means if the gradient is greater than a predefined limit, say 1000, we set it to that limit. So the gradient will never exceed that limit.</a:t>
            </a:r>
          </a:p>
          <a:p>
            <a:endParaRPr lang="en-US" sz="2000" dirty="0"/>
          </a:p>
          <a:p>
            <a:r>
              <a:rPr lang="en-US" sz="2000" dirty="0"/>
              <a:t>Gradient vanishing is much harder to deal with. </a:t>
            </a:r>
          </a:p>
          <a:p>
            <a:endParaRPr lang="en-US" sz="2000" dirty="0"/>
          </a:p>
          <a:p>
            <a:endParaRPr lang="en-US" sz="2000" dirty="0"/>
          </a:p>
        </p:txBody>
      </p:sp>
    </p:spTree>
    <p:extLst>
      <p:ext uri="{BB962C8B-B14F-4D97-AF65-F5344CB8AC3E}">
        <p14:creationId xmlns:p14="http://schemas.microsoft.com/office/powerpoint/2010/main" val="2086811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Batch Normalization and Shortcut</a:t>
            </a:r>
          </a:p>
        </p:txBody>
      </p:sp>
      <p:sp>
        <p:nvSpPr>
          <p:cNvPr id="4" name="TextBox 3"/>
          <p:cNvSpPr txBox="1"/>
          <p:nvPr/>
        </p:nvSpPr>
        <p:spPr>
          <a:xfrm>
            <a:off x="822960" y="1806571"/>
            <a:ext cx="7099143" cy="1938992"/>
          </a:xfrm>
          <a:prstGeom prst="rect">
            <a:avLst/>
          </a:prstGeom>
          <a:noFill/>
        </p:spPr>
        <p:txBody>
          <a:bodyPr wrap="square" rtlCol="0">
            <a:spAutoFit/>
          </a:bodyPr>
          <a:lstStyle/>
          <a:p>
            <a:r>
              <a:rPr lang="en-US" sz="2000" dirty="0"/>
              <a:t>Several methods can be used to ease the gradient vanish problem.</a:t>
            </a:r>
          </a:p>
          <a:p>
            <a:endParaRPr lang="en-US" sz="2000" dirty="0"/>
          </a:p>
          <a:p>
            <a:pPr marL="342900" indent="-342900">
              <a:buFont typeface="Arial" panose="020B0604020202020204" pitchFamily="34" charset="0"/>
              <a:buChar char="•"/>
            </a:pPr>
            <a:r>
              <a:rPr lang="en-US" sz="2000" dirty="0"/>
              <a:t>Using different activation function, such as RELU. </a:t>
            </a:r>
          </a:p>
          <a:p>
            <a:pPr marL="342900" indent="-342900">
              <a:buFont typeface="Arial" panose="020B0604020202020204" pitchFamily="34" charset="0"/>
              <a:buChar char="•"/>
            </a:pPr>
            <a:r>
              <a:rPr lang="en-US" sz="2000" dirty="0"/>
              <a:t>Batch normalization</a:t>
            </a:r>
          </a:p>
          <a:p>
            <a:pPr marL="342900" indent="-342900">
              <a:buFont typeface="Arial" panose="020B0604020202020204" pitchFamily="34" charset="0"/>
              <a:buChar char="•"/>
            </a:pPr>
            <a:r>
              <a:rPr lang="en-US" sz="2000" dirty="0"/>
              <a:t>Shortcut (</a:t>
            </a:r>
            <a:r>
              <a:rPr lang="en-US" sz="2000" dirty="0" err="1"/>
              <a:t>ResNet</a:t>
            </a:r>
            <a:r>
              <a:rPr lang="en-US" sz="2000" dirty="0"/>
              <a:t> use this strategy).</a:t>
            </a:r>
          </a:p>
          <a:p>
            <a:pPr marL="342900" indent="-342900">
              <a:buFont typeface="Arial" panose="020B0604020202020204" pitchFamily="34" charset="0"/>
              <a:buChar char="•"/>
            </a:pPr>
            <a:r>
              <a:rPr lang="en-US" sz="2000" dirty="0"/>
              <a:t>Different initialization strategies (example: Xavier initialization)</a:t>
            </a:r>
          </a:p>
        </p:txBody>
      </p:sp>
      <p:pic>
        <p:nvPicPr>
          <p:cNvPr id="2" name="Picture 1"/>
          <p:cNvPicPr>
            <a:picLocks noChangeAspect="1"/>
          </p:cNvPicPr>
          <p:nvPr/>
        </p:nvPicPr>
        <p:blipFill>
          <a:blip r:embed="rId2"/>
          <a:stretch>
            <a:fillRect/>
          </a:stretch>
        </p:blipFill>
        <p:spPr>
          <a:xfrm>
            <a:off x="584275" y="3814774"/>
            <a:ext cx="8021169" cy="2238687"/>
          </a:xfrm>
          <a:prstGeom prst="rect">
            <a:avLst/>
          </a:prstGeom>
        </p:spPr>
      </p:pic>
    </p:spTree>
    <p:extLst>
      <p:ext uri="{BB962C8B-B14F-4D97-AF65-F5344CB8AC3E}">
        <p14:creationId xmlns:p14="http://schemas.microsoft.com/office/powerpoint/2010/main" val="2584211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a:t>
            </a:r>
            <a:r>
              <a:rPr lang="en-US" altLang="en-US" dirty="0" err="1">
                <a:ea typeface="ＭＳ Ｐゴシック" panose="020B0600070205080204" pitchFamily="34" charset="-128"/>
              </a:rPr>
              <a:t>LeNet</a:t>
            </a:r>
            <a:endParaRPr lang="en-US" altLang="en-US" dirty="0">
              <a:ea typeface="ＭＳ Ｐゴシック" panose="020B0600070205080204" pitchFamily="34" charset="-128"/>
            </a:endParaRPr>
          </a:p>
        </p:txBody>
      </p:sp>
      <p:sp>
        <p:nvSpPr>
          <p:cNvPr id="4" name="TextBox 3"/>
          <p:cNvSpPr txBox="1"/>
          <p:nvPr/>
        </p:nvSpPr>
        <p:spPr>
          <a:xfrm>
            <a:off x="822960" y="1998733"/>
            <a:ext cx="7543800" cy="1938992"/>
          </a:xfrm>
          <a:prstGeom prst="rect">
            <a:avLst/>
          </a:prstGeom>
          <a:noFill/>
        </p:spPr>
        <p:txBody>
          <a:bodyPr wrap="square" rtlCol="0">
            <a:spAutoFit/>
          </a:bodyPr>
          <a:lstStyle/>
          <a:p>
            <a:r>
              <a:rPr lang="en-US" sz="2000" dirty="0"/>
              <a:t>LeNet-5 is pioneering 7-level convolutional network by </a:t>
            </a:r>
            <a:r>
              <a:rPr lang="en-US" sz="2000" dirty="0" err="1">
                <a:hlinkClick r:id="rId2" tooltip="Yann LeCun"/>
              </a:rPr>
              <a:t>LeCun</a:t>
            </a:r>
            <a:r>
              <a:rPr lang="en-US" sz="2000" dirty="0"/>
              <a:t> et al. in 1998, that classifies digits, was applied by several banks to recognize hand-written numbers on checks digitized in 32x32 pixel images. The ability to process higher resolution images requires larger and more layers of convolutional neural networks, so this technique is constrained by the availability of computing resources.</a:t>
            </a:r>
          </a:p>
        </p:txBody>
      </p:sp>
      <p:pic>
        <p:nvPicPr>
          <p:cNvPr id="2" name="Picture 1"/>
          <p:cNvPicPr>
            <a:picLocks noChangeAspect="1"/>
          </p:cNvPicPr>
          <p:nvPr/>
        </p:nvPicPr>
        <p:blipFill>
          <a:blip r:embed="rId3"/>
          <a:stretch>
            <a:fillRect/>
          </a:stretch>
        </p:blipFill>
        <p:spPr>
          <a:xfrm>
            <a:off x="1205713" y="3937725"/>
            <a:ext cx="5866726" cy="2316672"/>
          </a:xfrm>
          <a:prstGeom prst="rect">
            <a:avLst/>
          </a:prstGeom>
        </p:spPr>
      </p:pic>
    </p:spTree>
    <p:extLst>
      <p:ext uri="{BB962C8B-B14F-4D97-AF65-F5344CB8AC3E}">
        <p14:creationId xmlns:p14="http://schemas.microsoft.com/office/powerpoint/2010/main" val="4199854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a:t>
            </a:r>
            <a:r>
              <a:rPr lang="en-US" altLang="en-US" dirty="0" err="1">
                <a:ea typeface="ＭＳ Ｐゴシック" panose="020B0600070205080204" pitchFamily="34" charset="-128"/>
              </a:rPr>
              <a:t>AlexNet</a:t>
            </a:r>
            <a:endParaRPr lang="en-US" altLang="en-US" dirty="0">
              <a:ea typeface="ＭＳ Ｐゴシック" panose="020B0600070205080204" pitchFamily="34" charset="-128"/>
            </a:endParaRPr>
          </a:p>
        </p:txBody>
      </p:sp>
      <p:sp>
        <p:nvSpPr>
          <p:cNvPr id="4" name="TextBox 3"/>
          <p:cNvSpPr txBox="1"/>
          <p:nvPr/>
        </p:nvSpPr>
        <p:spPr>
          <a:xfrm>
            <a:off x="828624" y="1820708"/>
            <a:ext cx="7543800" cy="1323439"/>
          </a:xfrm>
          <a:prstGeom prst="rect">
            <a:avLst/>
          </a:prstGeom>
          <a:noFill/>
        </p:spPr>
        <p:txBody>
          <a:bodyPr wrap="square" rtlCol="0">
            <a:spAutoFit/>
          </a:bodyPr>
          <a:lstStyle/>
          <a:p>
            <a:r>
              <a:rPr lang="en-US" sz="1600" dirty="0" err="1"/>
              <a:t>AlexNet</a:t>
            </a:r>
            <a:r>
              <a:rPr lang="en-US" sz="1600" dirty="0"/>
              <a:t> is a CNN designed by Alex </a:t>
            </a:r>
            <a:r>
              <a:rPr lang="en-US" sz="1600" dirty="0" err="1"/>
              <a:t>Krizhevsky</a:t>
            </a:r>
            <a:r>
              <a:rPr lang="en-US" sz="1600" dirty="0"/>
              <a:t>, and published with Ilya </a:t>
            </a:r>
            <a:r>
              <a:rPr lang="en-US" sz="1600" dirty="0" err="1"/>
              <a:t>Sutskever</a:t>
            </a:r>
            <a:r>
              <a:rPr lang="en-US" sz="1600" dirty="0"/>
              <a:t> and </a:t>
            </a:r>
            <a:r>
              <a:rPr lang="en-US" sz="1600" dirty="0" err="1"/>
              <a:t>Krizhevsky's</a:t>
            </a:r>
            <a:r>
              <a:rPr lang="en-US" sz="1600" dirty="0"/>
              <a:t> PhD advisor Geoffrey </a:t>
            </a:r>
            <a:r>
              <a:rPr lang="en-US" sz="1600" dirty="0" err="1"/>
              <a:t>Hintonwho</a:t>
            </a:r>
            <a:r>
              <a:rPr lang="en-US" sz="1600" dirty="0"/>
              <a:t> was originally resistant to the idea of his student. </a:t>
            </a:r>
            <a:r>
              <a:rPr lang="en-US" sz="1600" dirty="0" err="1"/>
              <a:t>AlexNet</a:t>
            </a:r>
            <a:r>
              <a:rPr lang="en-US" sz="1600" dirty="0"/>
              <a:t> competed in the ImageNet Large Scale Visual Recognition Challenge on September 30, 2012. The network achieved a top-5 error of 15.3%, more than 10.8 percentage points lower than that of the runner up.</a:t>
            </a:r>
          </a:p>
        </p:txBody>
      </p:sp>
      <p:pic>
        <p:nvPicPr>
          <p:cNvPr id="1028" name="Picture 4" descr="https://cdn-images-1.medium.com/max/1000/1*wzflNwJw9QkjWWvTosXhN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33" y="3227494"/>
            <a:ext cx="7793227" cy="2900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428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a:t>
            </a:r>
            <a:r>
              <a:rPr lang="en-US" altLang="en-US" dirty="0" err="1">
                <a:ea typeface="ＭＳ Ｐゴシック" panose="020B0600070205080204" pitchFamily="34" charset="-128"/>
              </a:rPr>
              <a:t>AlexNet</a:t>
            </a:r>
            <a:endParaRPr lang="en-US" altLang="en-US" dirty="0">
              <a:ea typeface="ＭＳ Ｐゴシック" panose="020B0600070205080204" pitchFamily="34" charset="-128"/>
            </a:endParaRPr>
          </a:p>
        </p:txBody>
      </p:sp>
      <p:sp>
        <p:nvSpPr>
          <p:cNvPr id="4" name="TextBox 3"/>
          <p:cNvSpPr txBox="1"/>
          <p:nvPr/>
        </p:nvSpPr>
        <p:spPr>
          <a:xfrm>
            <a:off x="822960" y="1737361"/>
            <a:ext cx="7543800" cy="4893647"/>
          </a:xfrm>
          <a:prstGeom prst="rect">
            <a:avLst/>
          </a:prstGeom>
          <a:noFill/>
        </p:spPr>
        <p:txBody>
          <a:bodyPr wrap="square" rtlCol="0">
            <a:spAutoFit/>
          </a:bodyPr>
          <a:lstStyle/>
          <a:p>
            <a:r>
              <a:rPr lang="en-US" sz="1600" dirty="0" err="1"/>
              <a:t>AlexNet</a:t>
            </a:r>
            <a:r>
              <a:rPr lang="en-US" sz="1600" dirty="0"/>
              <a:t> has 7 hidden layers, 650K neurons,  62.3 million parameters, in which 3.7 million (6%) are in convolution layers and 58.6 million (94%) are in FC layers.  </a:t>
            </a:r>
          </a:p>
          <a:p>
            <a:endParaRPr lang="en-US" sz="1600" dirty="0"/>
          </a:p>
          <a:p>
            <a:r>
              <a:rPr lang="en-US" sz="1600" dirty="0"/>
              <a:t>The highlights of the paper:</a:t>
            </a:r>
          </a:p>
          <a:p>
            <a:pPr marL="342900" indent="-342900">
              <a:buAutoNum type="arabicPeriod"/>
            </a:pPr>
            <a:r>
              <a:rPr lang="en-US" sz="1600" dirty="0"/>
              <a:t>Use </a:t>
            </a:r>
            <a:r>
              <a:rPr lang="en-US" sz="1600" dirty="0" err="1"/>
              <a:t>Relu</a:t>
            </a:r>
            <a:r>
              <a:rPr lang="en-US" sz="1600" dirty="0"/>
              <a:t> instead of </a:t>
            </a:r>
            <a:r>
              <a:rPr lang="en-US" sz="1600" dirty="0" err="1"/>
              <a:t>Tanh</a:t>
            </a:r>
            <a:r>
              <a:rPr lang="en-US" sz="1600" dirty="0"/>
              <a:t> to add non-linearity. It accelerates the speed by 6 times at the same accuracy.</a:t>
            </a:r>
          </a:p>
          <a:p>
            <a:pPr marL="342900" indent="-342900">
              <a:buAutoNum type="arabicPeriod"/>
            </a:pPr>
            <a:r>
              <a:rPr lang="en-US" sz="1600" dirty="0"/>
              <a:t>Use dropout instead of </a:t>
            </a:r>
            <a:r>
              <a:rPr lang="en-US" sz="1600" dirty="0" err="1"/>
              <a:t>regularisation</a:t>
            </a:r>
            <a:r>
              <a:rPr lang="en-US" sz="1600" dirty="0"/>
              <a:t> to deal with overfitting. However the training time is doubled with the dropout rate of 0.5.</a:t>
            </a:r>
          </a:p>
          <a:p>
            <a:pPr marL="342900" indent="-342900">
              <a:buAutoNum type="arabicPeriod"/>
            </a:pPr>
            <a:r>
              <a:rPr lang="en-US" sz="1600" dirty="0"/>
              <a:t>Overlap pooling to reduce the size of network. It reduces the top-1 and top-5 error rates by 0.4% and 0.3%, </a:t>
            </a:r>
            <a:r>
              <a:rPr lang="en-US" sz="1600" dirty="0" err="1"/>
              <a:t>repectively</a:t>
            </a:r>
            <a:r>
              <a:rPr lang="en-US" sz="1600" dirty="0"/>
              <a:t>.</a:t>
            </a:r>
          </a:p>
          <a:p>
            <a:pPr marL="342900" indent="-342900">
              <a:buFontTx/>
              <a:buAutoNum type="arabicPeriod"/>
            </a:pPr>
            <a:r>
              <a:rPr lang="en-US" sz="1600" dirty="0"/>
              <a:t>Copy convolution layers into different GPUs; Distribute the fully connected layers into different GPUs.</a:t>
            </a:r>
          </a:p>
          <a:p>
            <a:pPr marL="342900" indent="-342900">
              <a:buAutoNum type="arabicPeriod"/>
            </a:pPr>
            <a:r>
              <a:rPr lang="en-US" sz="1600" dirty="0"/>
              <a:t>Feed one batch of training data into convolutional layers for every GPU (Data Parallel).</a:t>
            </a:r>
          </a:p>
          <a:p>
            <a:pPr marL="342900" indent="-342900">
              <a:buFontTx/>
              <a:buAutoNum type="arabicPeriod"/>
            </a:pPr>
            <a:r>
              <a:rPr lang="en-US" sz="1600" dirty="0"/>
              <a:t>Feed the results of convolutional layers into the distributed fully connected layers batch by batch (Model Parallel) When the last step is done for every GPU. </a:t>
            </a:r>
            <a:r>
              <a:rPr lang="en-US" sz="1600" dirty="0" err="1"/>
              <a:t>Backpropogate</a:t>
            </a:r>
            <a:r>
              <a:rPr lang="en-US" sz="1600" dirty="0"/>
              <a:t> gradients batch by batch and synchronize the weights of the convolutional layers.</a:t>
            </a:r>
          </a:p>
          <a:p>
            <a:pPr marL="342900" indent="-342900">
              <a:buAutoNum type="arabicPeriod"/>
            </a:pPr>
            <a:endParaRPr lang="en-US" sz="1600" dirty="0"/>
          </a:p>
        </p:txBody>
      </p:sp>
    </p:spTree>
    <p:extLst>
      <p:ext uri="{BB962C8B-B14F-4D97-AF65-F5344CB8AC3E}">
        <p14:creationId xmlns:p14="http://schemas.microsoft.com/office/powerpoint/2010/main" val="390937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dirty="0"/>
              <a:t>Eight ILSVRC-2010 test images</a:t>
            </a:r>
            <a:endParaRPr lang="en-US" altLang="en-US" dirty="0">
              <a:ea typeface="ＭＳ Ｐゴシック" panose="020B0600070205080204" pitchFamily="34" charset="-128"/>
            </a:endParaRPr>
          </a:p>
        </p:txBody>
      </p:sp>
      <p:pic>
        <p:nvPicPr>
          <p:cNvPr id="2" name="Picture 1"/>
          <p:cNvPicPr>
            <a:picLocks noChangeAspect="1"/>
          </p:cNvPicPr>
          <p:nvPr/>
        </p:nvPicPr>
        <p:blipFill>
          <a:blip r:embed="rId2"/>
          <a:stretch>
            <a:fillRect/>
          </a:stretch>
        </p:blipFill>
        <p:spPr>
          <a:xfrm>
            <a:off x="822960" y="1737361"/>
            <a:ext cx="6716389" cy="4486623"/>
          </a:xfrm>
          <a:prstGeom prst="rect">
            <a:avLst/>
          </a:prstGeom>
        </p:spPr>
      </p:pic>
    </p:spTree>
    <p:extLst>
      <p:ext uri="{BB962C8B-B14F-4D97-AF65-F5344CB8AC3E}">
        <p14:creationId xmlns:p14="http://schemas.microsoft.com/office/powerpoint/2010/main" val="959867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dirty="0"/>
              <a:t>Five ILSVRC-2010 test images</a:t>
            </a:r>
            <a:endParaRPr lang="en-US" altLang="en-US" dirty="0">
              <a:ea typeface="ＭＳ Ｐゴシック" panose="020B0600070205080204" pitchFamily="34" charset="-128"/>
            </a:endParaRPr>
          </a:p>
        </p:txBody>
      </p:sp>
      <p:pic>
        <p:nvPicPr>
          <p:cNvPr id="3" name="Picture 2"/>
          <p:cNvPicPr>
            <a:picLocks noChangeAspect="1"/>
          </p:cNvPicPr>
          <p:nvPr/>
        </p:nvPicPr>
        <p:blipFill>
          <a:blip r:embed="rId2"/>
          <a:stretch>
            <a:fillRect/>
          </a:stretch>
        </p:blipFill>
        <p:spPr>
          <a:xfrm>
            <a:off x="1195193" y="1794006"/>
            <a:ext cx="6289939" cy="4449043"/>
          </a:xfrm>
          <a:prstGeom prst="rect">
            <a:avLst/>
          </a:prstGeom>
        </p:spPr>
      </p:pic>
    </p:spTree>
    <p:extLst>
      <p:ext uri="{BB962C8B-B14F-4D97-AF65-F5344CB8AC3E}">
        <p14:creationId xmlns:p14="http://schemas.microsoft.com/office/powerpoint/2010/main" val="630513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VGG</a:t>
            </a:r>
          </a:p>
        </p:txBody>
      </p:sp>
      <p:sp>
        <p:nvSpPr>
          <p:cNvPr id="4" name="TextBox 3"/>
          <p:cNvSpPr txBox="1"/>
          <p:nvPr/>
        </p:nvSpPr>
        <p:spPr>
          <a:xfrm>
            <a:off x="822960" y="1737361"/>
            <a:ext cx="7543800" cy="2554545"/>
          </a:xfrm>
          <a:prstGeom prst="rect">
            <a:avLst/>
          </a:prstGeom>
          <a:noFill/>
        </p:spPr>
        <p:txBody>
          <a:bodyPr wrap="square" rtlCol="0">
            <a:spAutoFit/>
          </a:bodyPr>
          <a:lstStyle/>
          <a:p>
            <a:r>
              <a:rPr lang="en-US" sz="1600" dirty="0"/>
              <a:t>VGG16 is a convolutional neural network model proposed by K. </a:t>
            </a:r>
            <a:r>
              <a:rPr lang="en-US" sz="1600" dirty="0" err="1"/>
              <a:t>Simonyan</a:t>
            </a:r>
            <a:r>
              <a:rPr lang="en-US" sz="1600" dirty="0"/>
              <a:t> and A. Zisserman from the University of Oxford in the paper “Very Deep Convolutional Networks for Large-Scale Image Recognition”. The model achieves 92.7% top-5 test accuracy in ImageNet, which is a dataset of over 14 million images belonging to 1000 classes. It was one of the famous model submitted to ILSVRC-2014. It makes the improvement over </a:t>
            </a:r>
            <a:r>
              <a:rPr lang="en-US" sz="1600" dirty="0" err="1"/>
              <a:t>AlexNet</a:t>
            </a:r>
            <a:r>
              <a:rPr lang="en-US" sz="1600" dirty="0"/>
              <a:t> by replacing large kernel-sized filters (11 and 5 in the first and second convolutional layer, respectively) with multiple 3×3 kernel-sized filters one after another. VGG16 was trained for weeks and was using NVIDIA Titan Black GPU’s.</a:t>
            </a:r>
          </a:p>
          <a:p>
            <a:endParaRPr lang="en-US" sz="1600" dirty="0"/>
          </a:p>
          <a:p>
            <a:r>
              <a:rPr lang="en-US" sz="1600" dirty="0" err="1"/>
              <a:t>Pretrained</a:t>
            </a:r>
            <a:r>
              <a:rPr lang="en-US" sz="1600" dirty="0"/>
              <a:t> VGG models are available online and you can use it as a start point.</a:t>
            </a:r>
          </a:p>
        </p:txBody>
      </p:sp>
    </p:spTree>
    <p:extLst>
      <p:ext uri="{BB962C8B-B14F-4D97-AF65-F5344CB8AC3E}">
        <p14:creationId xmlns:p14="http://schemas.microsoft.com/office/powerpoint/2010/main" val="134411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VGG</a:t>
            </a:r>
          </a:p>
        </p:txBody>
      </p:sp>
      <p:pic>
        <p:nvPicPr>
          <p:cNvPr id="2" name="Picture 1"/>
          <p:cNvPicPr>
            <a:picLocks noChangeAspect="1"/>
          </p:cNvPicPr>
          <p:nvPr/>
        </p:nvPicPr>
        <p:blipFill>
          <a:blip r:embed="rId2"/>
          <a:stretch>
            <a:fillRect/>
          </a:stretch>
        </p:blipFill>
        <p:spPr>
          <a:xfrm>
            <a:off x="906308" y="1930140"/>
            <a:ext cx="7242372" cy="4031131"/>
          </a:xfrm>
          <a:prstGeom prst="rect">
            <a:avLst/>
          </a:prstGeom>
        </p:spPr>
      </p:pic>
    </p:spTree>
    <p:extLst>
      <p:ext uri="{BB962C8B-B14F-4D97-AF65-F5344CB8AC3E}">
        <p14:creationId xmlns:p14="http://schemas.microsoft.com/office/powerpoint/2010/main" val="107670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VGG</a:t>
            </a:r>
          </a:p>
        </p:txBody>
      </p:sp>
      <p:pic>
        <p:nvPicPr>
          <p:cNvPr id="2050" name="Picture 2" descr="https://neurohive.io/wp-content/uploads/2018/11/Capture-564x5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933" y="1813642"/>
            <a:ext cx="5915277" cy="444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60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Consider learning an image:</a:t>
            </a:r>
            <a:endParaRPr lang="zh-TW" altLang="en-US">
              <a:ea typeface="ＭＳ Ｐゴシック" panose="020B0600070205080204" pitchFamily="34" charset="-128"/>
            </a:endParaRPr>
          </a:p>
        </p:txBody>
      </p:sp>
      <p:sp>
        <p:nvSpPr>
          <p:cNvPr id="15362" name="內容版面配置區 2"/>
          <p:cNvSpPr>
            <a:spLocks noGrp="1"/>
          </p:cNvSpPr>
          <p:nvPr>
            <p:ph idx="1"/>
          </p:nvPr>
        </p:nvSpPr>
        <p:spPr>
          <a:xfrm>
            <a:off x="628650" y="1825625"/>
            <a:ext cx="7886700" cy="4351338"/>
          </a:xfrm>
        </p:spPr>
        <p:txBody>
          <a:bodyPr/>
          <a:lstStyle/>
          <a:p>
            <a:r>
              <a:rPr lang="en-US" altLang="zh-TW">
                <a:ea typeface="ＭＳ Ｐゴシック" panose="020B0600070205080204" pitchFamily="34" charset="-128"/>
              </a:rPr>
              <a:t>Some patterns are much smaller than the whole image</a:t>
            </a:r>
            <a:endParaRPr lang="zh-TW" altLang="en-US">
              <a:ea typeface="ＭＳ Ｐゴシック" panose="020B0600070205080204" pitchFamily="34" charset="-128"/>
            </a:endParaRPr>
          </a:p>
        </p:txBody>
      </p:sp>
      <p:pic>
        <p:nvPicPr>
          <p:cNvPr id="15363" name="Picture 4" descr="https://upload.wikimedia.org/wikipedia/commons/5/5e/Silverbird_in_Murchison_Falls_National_Park,_Ugan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139" y="3118187"/>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TW" altLang="en-US" sz="1800"/>
          </a:p>
        </p:txBody>
      </p:sp>
      <p:pic>
        <p:nvPicPr>
          <p:cNvPr id="8" name="圖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4157" y="3110995"/>
            <a:ext cx="1296987" cy="113982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 name="圖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08124" y="2988806"/>
            <a:ext cx="21510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圓角矩形圖說文字 42"/>
          <p:cNvSpPr/>
          <p:nvPr/>
        </p:nvSpPr>
        <p:spPr>
          <a:xfrm>
            <a:off x="5880887" y="4185395"/>
            <a:ext cx="2422525" cy="601663"/>
          </a:xfrm>
          <a:prstGeom prst="wedgeRoundRectCallout">
            <a:avLst>
              <a:gd name="adj1" fmla="val -16286"/>
              <a:gd name="adj2" fmla="val -92191"/>
              <a:gd name="adj3" fmla="val 16667"/>
            </a:avLst>
          </a:prstGeom>
          <a:noFill/>
        </p:spPr>
        <p:style>
          <a:lnRef idx="2">
            <a:schemeClr val="accent2">
              <a:shade val="50000"/>
            </a:schemeClr>
          </a:lnRef>
          <a:fillRef idx="1">
            <a:schemeClr val="accent2"/>
          </a:fillRef>
          <a:effectRef idx="0">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a:t>
            </a:r>
            <a:r>
              <a:rPr lang="en-US" altLang="zh-TW">
                <a:solidFill>
                  <a:srgbClr val="FF0000"/>
                </a:solidFill>
              </a:rPr>
              <a:t>beak</a:t>
            </a:r>
            <a:r>
              <a:rPr lang="en-US" altLang="zh-TW">
                <a:solidFill>
                  <a:srgbClr val="000000"/>
                </a:solidFill>
              </a:rPr>
              <a:t>”</a:t>
            </a:r>
            <a:r>
              <a:rPr lang="zh-TW" altLang="en-US">
                <a:solidFill>
                  <a:srgbClr val="000000"/>
                </a:solidFill>
              </a:rPr>
              <a:t> </a:t>
            </a:r>
            <a:r>
              <a:rPr lang="en-US" altLang="zh-TW">
                <a:solidFill>
                  <a:srgbClr val="000000"/>
                </a:solidFill>
              </a:rPr>
              <a:t>detector</a:t>
            </a:r>
            <a:endParaRPr lang="zh-TW" altLang="en-US">
              <a:solidFill>
                <a:srgbClr val="000000"/>
              </a:solidFill>
            </a:endParaRPr>
          </a:p>
        </p:txBody>
      </p:sp>
      <p:sp>
        <p:nvSpPr>
          <p:cNvPr id="12" name="矩形 43"/>
          <p:cNvSpPr/>
          <p:nvPr/>
        </p:nvSpPr>
        <p:spPr>
          <a:xfrm>
            <a:off x="1270900" y="3208030"/>
            <a:ext cx="406400" cy="3794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13" name="直線單箭頭接點 45"/>
          <p:cNvCxnSpPr>
            <a:stCxn id="12" idx="3"/>
            <a:endCxn id="8" idx="1"/>
          </p:cNvCxnSpPr>
          <p:nvPr/>
        </p:nvCxnSpPr>
        <p:spPr>
          <a:xfrm>
            <a:off x="1677300" y="3397736"/>
            <a:ext cx="2156857" cy="2831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48"/>
          <p:cNvSpPr txBox="1"/>
          <p:nvPr/>
        </p:nvSpPr>
        <p:spPr>
          <a:xfrm>
            <a:off x="786951" y="2481252"/>
            <a:ext cx="7391400" cy="461665"/>
          </a:xfrm>
          <a:prstGeom prst="rect">
            <a:avLst/>
          </a:prstGeom>
          <a:no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en-US" altLang="zh-TW" sz="2400" dirty="0">
                <a:solidFill>
                  <a:srgbClr val="FF0000"/>
                </a:solidFill>
              </a:rPr>
              <a:t>Can represent a small region with fewer parameters</a:t>
            </a:r>
            <a:endParaRPr lang="zh-TW" altLang="en-US" sz="2400" dirty="0">
              <a:solidFill>
                <a:srgbClr val="FF0000"/>
              </a:solidFill>
            </a:endParaRPr>
          </a:p>
        </p:txBody>
      </p:sp>
    </p:spTree>
    <p:extLst>
      <p:ext uri="{BB962C8B-B14F-4D97-AF65-F5344CB8AC3E}">
        <p14:creationId xmlns:p14="http://schemas.microsoft.com/office/powerpoint/2010/main" val="3124620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a:t>
            </a:r>
            <a:r>
              <a:rPr lang="en-US" altLang="en-US" dirty="0" err="1">
                <a:ea typeface="ＭＳ Ｐゴシック" panose="020B0600070205080204" pitchFamily="34" charset="-128"/>
              </a:rPr>
              <a:t>ResNet</a:t>
            </a:r>
            <a:endParaRPr lang="en-US" altLang="en-US" dirty="0">
              <a:ea typeface="ＭＳ Ｐゴシック" panose="020B0600070205080204" pitchFamily="34" charset="-128"/>
            </a:endParaRPr>
          </a:p>
        </p:txBody>
      </p:sp>
      <p:sp>
        <p:nvSpPr>
          <p:cNvPr id="4" name="TextBox 3"/>
          <p:cNvSpPr txBox="1"/>
          <p:nvPr/>
        </p:nvSpPr>
        <p:spPr>
          <a:xfrm>
            <a:off x="822960" y="1737361"/>
            <a:ext cx="7543800" cy="584775"/>
          </a:xfrm>
          <a:prstGeom prst="rect">
            <a:avLst/>
          </a:prstGeom>
          <a:noFill/>
        </p:spPr>
        <p:txBody>
          <a:bodyPr wrap="square" rtlCol="0">
            <a:spAutoFit/>
          </a:bodyPr>
          <a:lstStyle/>
          <a:p>
            <a:r>
              <a:rPr lang="en-US" sz="1600" dirty="0" err="1"/>
              <a:t>ResNet</a:t>
            </a:r>
            <a:r>
              <a:rPr lang="en-US" sz="1600" dirty="0"/>
              <a:t> is the Convolutional Neural Networks developed by Microsoft team that won ILSRVC 2015 competition and surpass the human performance on ImageNet dataset. </a:t>
            </a:r>
          </a:p>
        </p:txBody>
      </p:sp>
      <p:pic>
        <p:nvPicPr>
          <p:cNvPr id="7170" name="Picture 2" descr="https://cdn-images-1.medium.com/max/2100/0*pkrso8DZa0m6IAc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26" y="2987112"/>
            <a:ext cx="8750038" cy="247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379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a:t>
            </a:r>
            <a:r>
              <a:rPr lang="en-US" altLang="en-US" dirty="0" err="1">
                <a:ea typeface="ＭＳ Ｐゴシック" panose="020B0600070205080204" pitchFamily="34" charset="-128"/>
              </a:rPr>
              <a:t>GoogLeNet</a:t>
            </a:r>
            <a:endParaRPr lang="en-US" altLang="en-US" dirty="0">
              <a:ea typeface="ＭＳ Ｐゴシック" panose="020B0600070205080204" pitchFamily="34" charset="-128"/>
            </a:endParaRPr>
          </a:p>
        </p:txBody>
      </p:sp>
      <p:sp>
        <p:nvSpPr>
          <p:cNvPr id="4" name="TextBox 3"/>
          <p:cNvSpPr txBox="1"/>
          <p:nvPr/>
        </p:nvSpPr>
        <p:spPr>
          <a:xfrm>
            <a:off x="822960" y="1737361"/>
            <a:ext cx="7543800" cy="584775"/>
          </a:xfrm>
          <a:prstGeom prst="rect">
            <a:avLst/>
          </a:prstGeom>
          <a:noFill/>
        </p:spPr>
        <p:txBody>
          <a:bodyPr wrap="square" rtlCol="0">
            <a:spAutoFit/>
          </a:bodyPr>
          <a:lstStyle/>
          <a:p>
            <a:r>
              <a:rPr lang="en-US" sz="1600" dirty="0" err="1"/>
              <a:t>GoogLeNet</a:t>
            </a:r>
            <a:r>
              <a:rPr lang="en-US" sz="1600" dirty="0"/>
              <a:t> is the winner of the ILSVRC contest 2014. It is also called Inception Net. It consists of many Inception Modules: </a:t>
            </a:r>
          </a:p>
        </p:txBody>
      </p:sp>
      <p:pic>
        <p:nvPicPr>
          <p:cNvPr id="8194" name="Picture 2" descr="https://cdn-images-1.medium.com/max/1200/1*m1wn5P5BFZydFgVd3RiZN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258" y="2884964"/>
            <a:ext cx="5229225" cy="2876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704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a:t>
            </a:r>
            <a:r>
              <a:rPr lang="en-US" altLang="en-US">
                <a:ea typeface="ＭＳ Ｐゴシック" panose="020B0600070205080204" pitchFamily="34" charset="-128"/>
              </a:rPr>
              <a:t>GoogLeNet</a:t>
            </a:r>
            <a:endParaRPr lang="en-US" altLang="en-US" dirty="0">
              <a:ea typeface="ＭＳ Ｐゴシック" panose="020B0600070205080204" pitchFamily="34" charset="-128"/>
            </a:endParaRPr>
          </a:p>
        </p:txBody>
      </p:sp>
      <p:pic>
        <p:nvPicPr>
          <p:cNvPr id="8196" name="Picture 4" descr="https://cdn-images-1.medium.com/max/1200/1*sezFsYW1MyM9YOMa1q909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669" y="2265981"/>
            <a:ext cx="527685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804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a:t>
            </a:r>
            <a:r>
              <a:rPr lang="en-US" altLang="en-US" dirty="0" err="1">
                <a:ea typeface="ＭＳ Ｐゴシック" panose="020B0600070205080204" pitchFamily="34" charset="-128"/>
              </a:rPr>
              <a:t>GoogLeNet</a:t>
            </a:r>
            <a:endParaRPr lang="en-US" altLang="en-US" dirty="0">
              <a:ea typeface="ＭＳ Ｐゴシック" panose="020B0600070205080204" pitchFamily="34" charset="-128"/>
            </a:endParaRPr>
          </a:p>
        </p:txBody>
      </p:sp>
      <p:pic>
        <p:nvPicPr>
          <p:cNvPr id="10242" name="Picture 2" descr="https://cdn-images-1.medium.com/max/2600/1*ZFPOSAted10TPd3hBQU8i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28" y="2943204"/>
            <a:ext cx="8350399" cy="1871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924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a:t>
            </a:r>
            <a:r>
              <a:rPr lang="en-US" altLang="en-US" dirty="0" err="1">
                <a:ea typeface="ＭＳ Ｐゴシック" panose="020B0600070205080204" pitchFamily="34" charset="-128"/>
              </a:rPr>
              <a:t>GoogLeNet</a:t>
            </a:r>
            <a:endParaRPr lang="en-US" altLang="en-US" dirty="0">
              <a:ea typeface="ＭＳ Ｐゴシック" panose="020B0600070205080204" pitchFamily="34" charset="-128"/>
            </a:endParaRPr>
          </a:p>
        </p:txBody>
      </p:sp>
      <p:sp>
        <p:nvSpPr>
          <p:cNvPr id="2" name="TextBox 1"/>
          <p:cNvSpPr txBox="1"/>
          <p:nvPr/>
        </p:nvSpPr>
        <p:spPr>
          <a:xfrm>
            <a:off x="532657" y="1974456"/>
            <a:ext cx="8124404" cy="369332"/>
          </a:xfrm>
          <a:prstGeom prst="rect">
            <a:avLst/>
          </a:prstGeom>
          <a:noFill/>
        </p:spPr>
        <p:txBody>
          <a:bodyPr wrap="square" rtlCol="0">
            <a:spAutoFit/>
          </a:bodyPr>
          <a:lstStyle/>
          <a:p>
            <a:r>
              <a:rPr lang="en-US" dirty="0"/>
              <a:t>There are 22 layers in total. </a:t>
            </a:r>
          </a:p>
        </p:txBody>
      </p:sp>
      <p:pic>
        <p:nvPicPr>
          <p:cNvPr id="12290" name="Picture 2" descr="https://cdn-images-1.medium.com/max/1200/1*lRN3h9a_qJdT6NIy0VOu3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725" y="2514811"/>
            <a:ext cx="5595571" cy="363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708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CDE40-B010-A14D-8FB3-F420570159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2189EC0-13B8-55C9-DC45-0F5E0715F546}"/>
              </a:ext>
            </a:extLst>
          </p:cNvPr>
          <p:cNvSpPr txBox="1"/>
          <p:nvPr/>
        </p:nvSpPr>
        <p:spPr>
          <a:xfrm>
            <a:off x="1658983" y="2488475"/>
            <a:ext cx="5826034" cy="646331"/>
          </a:xfrm>
          <a:prstGeom prst="rect">
            <a:avLst/>
          </a:prstGeom>
          <a:noFill/>
        </p:spPr>
        <p:txBody>
          <a:bodyPr wrap="square" rtlCol="0">
            <a:spAutoFit/>
          </a:bodyPr>
          <a:lstStyle/>
          <a:p>
            <a:r>
              <a:rPr lang="en-US" sz="3600" dirty="0"/>
              <a:t>Recurrent Neural Network</a:t>
            </a:r>
          </a:p>
        </p:txBody>
      </p:sp>
    </p:spTree>
    <p:extLst>
      <p:ext uri="{BB962C8B-B14F-4D97-AF65-F5344CB8AC3E}">
        <p14:creationId xmlns:p14="http://schemas.microsoft.com/office/powerpoint/2010/main" val="4281108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Recurrent Neural Networks</a:t>
            </a:r>
          </a:p>
        </p:txBody>
      </p:sp>
      <p:sp>
        <p:nvSpPr>
          <p:cNvPr id="3" name="Content Placeholder 2"/>
          <p:cNvSpPr>
            <a:spLocks noGrp="1"/>
          </p:cNvSpPr>
          <p:nvPr>
            <p:ph idx="1"/>
          </p:nvPr>
        </p:nvSpPr>
        <p:spPr>
          <a:xfrm>
            <a:off x="728283" y="1806498"/>
            <a:ext cx="7638477" cy="4060227"/>
          </a:xfrm>
        </p:spPr>
        <p:txBody>
          <a:bodyPr>
            <a:normAutofit/>
          </a:bodyPr>
          <a:lstStyle/>
          <a:p>
            <a:r>
              <a:rPr lang="en-US" dirty="0"/>
              <a:t>Recurrent Neural Networks (RNN) are a family of neural networks for processing sequential data. </a:t>
            </a:r>
          </a:p>
          <a:p>
            <a:r>
              <a:rPr lang="en-US" sz="2400" b="1" dirty="0"/>
              <a:t>Example of Sequential Data:</a:t>
            </a:r>
          </a:p>
          <a:p>
            <a:pPr marL="396875" indent="-396875">
              <a:spcBef>
                <a:spcPts val="600"/>
              </a:spcBef>
              <a:spcAft>
                <a:spcPts val="0"/>
              </a:spcAft>
              <a:buFont typeface="Wingdings" panose="05000000000000000000" pitchFamily="2" charset="2"/>
              <a:buChar char="§"/>
            </a:pPr>
            <a:r>
              <a:rPr lang="en-US" sz="1800" dirty="0"/>
              <a:t>Audio</a:t>
            </a:r>
          </a:p>
          <a:p>
            <a:pPr marL="396875" indent="-396875">
              <a:spcBef>
                <a:spcPts val="600"/>
              </a:spcBef>
              <a:spcAft>
                <a:spcPts val="0"/>
              </a:spcAft>
              <a:buFont typeface="Wingdings" panose="05000000000000000000" pitchFamily="2" charset="2"/>
              <a:buChar char="§"/>
            </a:pPr>
            <a:r>
              <a:rPr lang="en-US" sz="1800" dirty="0"/>
              <a:t>Video</a:t>
            </a:r>
          </a:p>
          <a:p>
            <a:pPr marL="396875" indent="-396875">
              <a:spcBef>
                <a:spcPts val="600"/>
              </a:spcBef>
              <a:spcAft>
                <a:spcPts val="0"/>
              </a:spcAft>
              <a:buFont typeface="Wingdings" panose="05000000000000000000" pitchFamily="2" charset="2"/>
              <a:buChar char="§"/>
            </a:pPr>
            <a:r>
              <a:rPr lang="en-US" sz="1800" dirty="0"/>
              <a:t>Text</a:t>
            </a:r>
          </a:p>
          <a:p>
            <a:pPr marL="396875" indent="-396875">
              <a:spcBef>
                <a:spcPts val="600"/>
              </a:spcBef>
              <a:spcAft>
                <a:spcPts val="0"/>
              </a:spcAft>
              <a:buFont typeface="Wingdings" panose="05000000000000000000" pitchFamily="2" charset="2"/>
              <a:buChar char="§"/>
            </a:pPr>
            <a:r>
              <a:rPr lang="en-US" sz="1800" dirty="0"/>
              <a:t>Sequences</a:t>
            </a:r>
          </a:p>
          <a:p>
            <a:pPr marL="396875" indent="-396875">
              <a:spcBef>
                <a:spcPts val="600"/>
              </a:spcBef>
              <a:spcAft>
                <a:spcPts val="0"/>
              </a:spcAft>
              <a:buFont typeface="Wingdings" panose="05000000000000000000" pitchFamily="2" charset="2"/>
              <a:buChar char="§"/>
            </a:pPr>
            <a:r>
              <a:rPr lang="en-US" sz="1800" dirty="0"/>
              <a:t>Time Series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266" y="4058449"/>
            <a:ext cx="5028784" cy="1877413"/>
          </a:xfrm>
          <a:prstGeom prst="rect">
            <a:avLst/>
          </a:prstGeom>
        </p:spPr>
      </p:pic>
    </p:spTree>
    <p:extLst>
      <p:ext uri="{BB962C8B-B14F-4D97-AF65-F5344CB8AC3E}">
        <p14:creationId xmlns:p14="http://schemas.microsoft.com/office/powerpoint/2010/main" val="1061918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Recurrent 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2019300"/>
                <a:ext cx="7638477" cy="3847425"/>
              </a:xfrm>
            </p:spPr>
            <p:txBody>
              <a:bodyPr>
                <a:normAutofit/>
              </a:bodyPr>
              <a:lstStyle/>
              <a:p>
                <a:pPr marL="342900" indent="-342900">
                  <a:buFont typeface="Wingdings" panose="05000000000000000000" pitchFamily="2" charset="2"/>
                  <a:buChar char="Ø"/>
                </a:pPr>
                <a:r>
                  <a:rPr lang="en-US" dirty="0"/>
                  <a:t>Non-sequential data: input is independent and identical distributed (IID)</a:t>
                </a:r>
              </a:p>
              <a:p>
                <a:pPr marL="342900" indent="-342900">
                  <a:buFont typeface="Wingdings" panose="05000000000000000000" pitchFamily="2" charset="2"/>
                  <a:buChar char="Ø"/>
                </a:pPr>
                <a:r>
                  <a:rPr lang="en-US" dirty="0"/>
                  <a:t>Sequential data: input data is not independent to each other. it carries time or order information. </a:t>
                </a:r>
              </a:p>
              <a:p>
                <a:pPr marL="342900" indent="-342900">
                  <a:buFont typeface="Wingdings" panose="05000000000000000000" pitchFamily="2" charset="2"/>
                  <a:buChar char="Ø"/>
                </a:pPr>
                <a:r>
                  <a:rPr lang="en-US" dirty="0"/>
                  <a:t>Time-series data is a special type of sequential data.</a:t>
                </a:r>
              </a:p>
              <a:p>
                <a:pPr marL="342900" indent="-342900">
                  <a:buFont typeface="Wingdings" panose="05000000000000000000" pitchFamily="2" charset="2"/>
                  <a:buChar char="Ø"/>
                </a:pPr>
                <a:r>
                  <a:rPr lang="en-US" dirty="0"/>
                  <a:t>Not all sequential data is time-series data.</a:t>
                </a:r>
              </a:p>
              <a:p>
                <a:pPr marL="0" indent="0">
                  <a:buNone/>
                </a:pPr>
                <a:r>
                  <a:rPr lang="en-US" dirty="0"/>
                  <a:t>We use </a:t>
                </a:r>
                <a14:m>
                  <m:oMath xmlns:m="http://schemas.openxmlformats.org/officeDocument/2006/math">
                    <m:r>
                      <a:rPr lang="en-US" i="1">
                        <a:latin typeface="Cambria Math" panose="02040503050406030204" pitchFamily="18" charset="0"/>
                      </a:rPr>
                      <m:t>&lt;</m:t>
                    </m:r>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1</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2</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b="1" i="1">
                                <a:latin typeface="Cambria Math" panose="02040503050406030204" pitchFamily="18" charset="0"/>
                              </a:rPr>
                            </m:ctrlPr>
                          </m:dPr>
                          <m:e>
                            <m:r>
                              <a:rPr lang="en-US" i="1">
                                <a:latin typeface="Cambria Math" panose="02040503050406030204" pitchFamily="18" charset="0"/>
                              </a:rPr>
                              <m:t>𝑇</m:t>
                            </m:r>
                          </m:e>
                        </m:d>
                      </m:sup>
                    </m:sSup>
                    <m:r>
                      <a:rPr lang="en-US" b="1" i="1">
                        <a:latin typeface="Cambria Math" panose="02040503050406030204" pitchFamily="18" charset="0"/>
                      </a:rPr>
                      <m:t>&gt;</m:t>
                    </m:r>
                  </m:oMath>
                </a14:m>
                <a:r>
                  <a:rPr lang="en-US" dirty="0"/>
                  <a:t> to represent sequence of data.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𝑡</m:t>
                            </m:r>
                          </m:e>
                        </m:d>
                      </m:sup>
                    </m:sSup>
                  </m:oMath>
                </a14:m>
                <a:r>
                  <a:rPr lang="en-US" b="1" dirty="0"/>
                  <a:t>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𝑡</m:t>
                            </m:r>
                          </m:e>
                        </m:d>
                      </m:sup>
                    </m:sSup>
                  </m:oMath>
                </a14:m>
                <a:r>
                  <a:rPr lang="en-US" dirty="0"/>
                  <a:t> represent the data at time </a:t>
                </a:r>
                <a14:m>
                  <m:oMath xmlns:m="http://schemas.openxmlformats.org/officeDocument/2006/math">
                    <m:r>
                      <a:rPr lang="en-US" i="1">
                        <a:latin typeface="Cambria Math" panose="02040503050406030204" pitchFamily="18" charset="0"/>
                      </a:rPr>
                      <m:t>𝑡</m:t>
                    </m:r>
                  </m:oMath>
                </a14:m>
                <a:r>
                  <a:rPr lang="en-US" b="1"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2019300"/>
                <a:ext cx="7638477" cy="3847425"/>
              </a:xfrm>
              <a:blipFill rotWithShape="0">
                <a:blip r:embed="rId2"/>
                <a:stretch>
                  <a:fillRect l="-1994" t="-1585" r="-1914"/>
                </a:stretch>
              </a:blipFill>
            </p:spPr>
            <p:txBody>
              <a:bodyPr/>
              <a:lstStyle/>
              <a:p>
                <a:r>
                  <a:rPr lang="en-US">
                    <a:noFill/>
                  </a:rPr>
                  <a:t> </a:t>
                </a:r>
              </a:p>
            </p:txBody>
          </p:sp>
        </mc:Fallback>
      </mc:AlternateContent>
    </p:spTree>
    <p:extLst>
      <p:ext uri="{BB962C8B-B14F-4D97-AF65-F5344CB8AC3E}">
        <p14:creationId xmlns:p14="http://schemas.microsoft.com/office/powerpoint/2010/main" val="2967949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Recurrent Neural Networks</a:t>
            </a:r>
          </a:p>
        </p:txBody>
      </p:sp>
      <p:sp>
        <p:nvSpPr>
          <p:cNvPr id="3" name="Content Placeholder 2"/>
          <p:cNvSpPr>
            <a:spLocks noGrp="1"/>
          </p:cNvSpPr>
          <p:nvPr>
            <p:ph idx="1"/>
          </p:nvPr>
        </p:nvSpPr>
        <p:spPr>
          <a:xfrm>
            <a:off x="728283" y="1806498"/>
            <a:ext cx="7638477" cy="4060227"/>
          </a:xfrm>
        </p:spPr>
        <p:txBody>
          <a:bodyPr>
            <a:normAutofit/>
          </a:bodyPr>
          <a:lstStyle/>
          <a:p>
            <a:r>
              <a:rPr lang="en-US" sz="2400" b="1" dirty="0"/>
              <a:t>Types of RNN Models:</a:t>
            </a:r>
          </a:p>
        </p:txBody>
      </p:sp>
      <p:pic>
        <p:nvPicPr>
          <p:cNvPr id="1026" name="Picture 2" descr="http://karpathy.github.io/assets/rnn/diag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118" y="2477841"/>
            <a:ext cx="7543337" cy="236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112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Recurrent Neural Networks</a:t>
            </a:r>
          </a:p>
        </p:txBody>
      </p:sp>
      <p:sp>
        <p:nvSpPr>
          <p:cNvPr id="3" name="Content Placeholder 2"/>
          <p:cNvSpPr>
            <a:spLocks noGrp="1"/>
          </p:cNvSpPr>
          <p:nvPr>
            <p:ph idx="1"/>
          </p:nvPr>
        </p:nvSpPr>
        <p:spPr>
          <a:xfrm>
            <a:off x="728283" y="1806498"/>
            <a:ext cx="7638477" cy="4060227"/>
          </a:xfrm>
        </p:spPr>
        <p:txBody>
          <a:bodyPr>
            <a:normAutofit/>
          </a:bodyPr>
          <a:lstStyle/>
          <a:p>
            <a:r>
              <a:rPr lang="en-US" sz="2400" b="1" dirty="0"/>
              <a:t>Compare standard NNs and RNNs: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810" y="3017849"/>
            <a:ext cx="5028784" cy="2084660"/>
          </a:xfrm>
          <a:prstGeom prst="rect">
            <a:avLst/>
          </a:prstGeom>
        </p:spPr>
      </p:pic>
    </p:spTree>
    <p:extLst>
      <p:ext uri="{BB962C8B-B14F-4D97-AF65-F5344CB8AC3E}">
        <p14:creationId xmlns:p14="http://schemas.microsoft.com/office/powerpoint/2010/main" val="2124011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all4desktop.com/data_images/original/4244361-bi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87" y="3845571"/>
            <a:ext cx="248602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標題 1"/>
          <p:cNvSpPr>
            <a:spLocks noGrp="1"/>
          </p:cNvSpPr>
          <p:nvPr>
            <p:ph type="title"/>
          </p:nvPr>
        </p:nvSpPr>
        <p:spPr>
          <a:xfrm>
            <a:off x="919163" y="357187"/>
            <a:ext cx="8210550" cy="1325563"/>
          </a:xfrm>
        </p:spPr>
        <p:txBody>
          <a:bodyPr>
            <a:normAutofit fontScale="90000"/>
          </a:bodyPr>
          <a:lstStyle/>
          <a:p>
            <a:r>
              <a:rPr lang="en-US" altLang="zh-TW" sz="2800" dirty="0">
                <a:ea typeface="ＭＳ Ｐゴシック" panose="020B0600070205080204" pitchFamily="34" charset="-128"/>
              </a:rPr>
              <a:t>Same pattern appears in different places:</a:t>
            </a:r>
            <a:br>
              <a:rPr lang="en-US" altLang="zh-TW" sz="2800" dirty="0">
                <a:ea typeface="ＭＳ Ｐゴシック" panose="020B0600070205080204" pitchFamily="34" charset="-128"/>
              </a:rPr>
            </a:br>
            <a:r>
              <a:rPr lang="en-US" altLang="zh-TW" sz="2800" dirty="0">
                <a:ea typeface="ＭＳ Ｐゴシック" panose="020B0600070205080204" pitchFamily="34" charset="-128"/>
              </a:rPr>
              <a:t>They can be compressed!</a:t>
            </a:r>
            <a:br>
              <a:rPr lang="en-US" altLang="zh-TW" sz="2800" dirty="0">
                <a:ea typeface="ＭＳ Ｐゴシック" panose="020B0600070205080204" pitchFamily="34" charset="-128"/>
              </a:rPr>
            </a:br>
            <a:r>
              <a:rPr lang="en-US" altLang="zh-TW" sz="2800" dirty="0">
                <a:solidFill>
                  <a:srgbClr val="FF0000"/>
                </a:solidFill>
                <a:ea typeface="ＭＳ Ｐゴシック" panose="020B0600070205080204" pitchFamily="34" charset="-128"/>
              </a:rPr>
              <a:t>What about training a lot of such “small” detectors</a:t>
            </a:r>
            <a:br>
              <a:rPr lang="en-US" altLang="zh-TW" sz="2800" dirty="0">
                <a:solidFill>
                  <a:srgbClr val="FF0000"/>
                </a:solidFill>
                <a:ea typeface="ＭＳ Ｐゴシック" panose="020B0600070205080204" pitchFamily="34" charset="-128"/>
              </a:rPr>
            </a:br>
            <a:r>
              <a:rPr lang="en-US" altLang="zh-TW" sz="2800" dirty="0">
                <a:solidFill>
                  <a:srgbClr val="FF0000"/>
                </a:solidFill>
                <a:ea typeface="ＭＳ Ｐゴシック" panose="020B0600070205080204" pitchFamily="34" charset="-128"/>
              </a:rPr>
              <a:t>and each detector must “move around”.</a:t>
            </a:r>
            <a:endParaRPr lang="zh-TW" altLang="en-US" sz="3600" dirty="0">
              <a:solidFill>
                <a:srgbClr val="FF0000"/>
              </a:solidFill>
              <a:ea typeface="ＭＳ Ｐゴシック" panose="020B0600070205080204" pitchFamily="34" charset="-128"/>
            </a:endParaRPr>
          </a:p>
        </p:txBody>
      </p:sp>
      <p:pic>
        <p:nvPicPr>
          <p:cNvPr id="7" name="Picture 4" descr="https://upload.wikimedia.org/wikipedia/commons/5/5e/Silverbird_in_Murchison_Falls_National_Park,_Ugand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687" y="1946921"/>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TW" altLang="en-US" sz="1800"/>
          </a:p>
        </p:txBody>
      </p:sp>
      <p:pic>
        <p:nvPicPr>
          <p:cNvPr id="9" name="圖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60737" y="2125663"/>
            <a:ext cx="215106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雲朵形圖說文字 9"/>
          <p:cNvSpPr/>
          <p:nvPr/>
        </p:nvSpPr>
        <p:spPr>
          <a:xfrm>
            <a:off x="4689475" y="1682750"/>
            <a:ext cx="3303587" cy="952500"/>
          </a:xfrm>
          <a:prstGeom prst="cloudCallout">
            <a:avLst>
              <a:gd name="adj1" fmla="val -48303"/>
              <a:gd name="adj2" fmla="val 5589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“upper-left beak”</a:t>
            </a:r>
            <a:r>
              <a:rPr lang="zh-TW" altLang="en-US"/>
              <a:t> </a:t>
            </a:r>
            <a:r>
              <a:rPr lang="en-US" altLang="zh-TW"/>
              <a:t>detector</a:t>
            </a:r>
            <a:endParaRPr lang="zh-TW" altLang="en-US"/>
          </a:p>
        </p:txBody>
      </p:sp>
      <p:sp>
        <p:nvSpPr>
          <p:cNvPr id="11" name="矩形 11"/>
          <p:cNvSpPr/>
          <p:nvPr/>
        </p:nvSpPr>
        <p:spPr>
          <a:xfrm>
            <a:off x="1171574" y="1997721"/>
            <a:ext cx="406400" cy="37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2" name="矩形 12"/>
          <p:cNvSpPr/>
          <p:nvPr/>
        </p:nvSpPr>
        <p:spPr>
          <a:xfrm>
            <a:off x="1685924" y="4363096"/>
            <a:ext cx="406400" cy="37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13" name="圖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87712" y="3910013"/>
            <a:ext cx="22955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雲朵形圖說文字 30"/>
          <p:cNvSpPr/>
          <p:nvPr/>
        </p:nvSpPr>
        <p:spPr>
          <a:xfrm>
            <a:off x="4689543" y="4770756"/>
            <a:ext cx="3303662" cy="951706"/>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“middle beak”</a:t>
            </a:r>
            <a:r>
              <a:rPr lang="zh-TW" altLang="en-US">
                <a:solidFill>
                  <a:srgbClr val="000000"/>
                </a:solidFill>
              </a:rPr>
              <a:t> </a:t>
            </a:r>
            <a:r>
              <a:rPr lang="en-US" altLang="zh-TW">
                <a:solidFill>
                  <a:srgbClr val="000000"/>
                </a:solidFill>
              </a:rPr>
              <a:t>detector</a:t>
            </a:r>
            <a:endParaRPr lang="zh-TW" altLang="en-US">
              <a:solidFill>
                <a:srgbClr val="000000"/>
              </a:solidFill>
            </a:endParaRPr>
          </a:p>
        </p:txBody>
      </p:sp>
      <p:sp>
        <p:nvSpPr>
          <p:cNvPr id="15" name="矩形 5"/>
          <p:cNvSpPr>
            <a:spLocks noChangeArrowheads="1"/>
          </p:cNvSpPr>
          <p:nvPr/>
        </p:nvSpPr>
        <p:spPr bwMode="auto">
          <a:xfrm>
            <a:off x="4262437" y="3295650"/>
            <a:ext cx="365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They can be compressed</a:t>
            </a:r>
          </a:p>
          <a:p>
            <a:pPr eaLnBrk="1" hangingPunct="1"/>
            <a:r>
              <a:rPr lang="en-US" altLang="zh-TW"/>
              <a:t> to the same parameters.</a:t>
            </a:r>
            <a:endParaRPr lang="zh-TW" altLang="en-US"/>
          </a:p>
        </p:txBody>
      </p:sp>
      <p:cxnSp>
        <p:nvCxnSpPr>
          <p:cNvPr id="17" name="直線單箭頭接點 7"/>
          <p:cNvCxnSpPr/>
          <p:nvPr/>
        </p:nvCxnSpPr>
        <p:spPr>
          <a:xfrm>
            <a:off x="4059237" y="3025775"/>
            <a:ext cx="0" cy="1339850"/>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709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Recurrent 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2019300"/>
                <a:ext cx="7638477" cy="3847425"/>
              </a:xfrm>
            </p:spPr>
            <p:txBody>
              <a:bodyPr>
                <a:normAutofit/>
              </a:bodyPr>
              <a:lstStyle/>
              <a:p>
                <a:pPr marL="0" indent="0">
                  <a:buNone/>
                </a:pPr>
                <a:r>
                  <a:rPr lang="en-US" dirty="0"/>
                  <a:t>Typically, a recurrent layer can return the a sequence as output: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&lt;</m:t>
                      </m:r>
                      <m:sSup>
                        <m:sSupPr>
                          <m:ctrlPr>
                            <a:rPr lang="en-US" b="1" i="1">
                              <a:latin typeface="Cambria Math" panose="02040503050406030204" pitchFamily="18" charset="0"/>
                            </a:rPr>
                          </m:ctrlPr>
                        </m:sSupPr>
                        <m:e>
                          <m:r>
                            <a:rPr lang="en-US" b="1" i="1" smtClean="0">
                              <a:latin typeface="Cambria Math" panose="02040503050406030204" pitchFamily="18" charset="0"/>
                            </a:rPr>
                            <m:t>𝒐</m:t>
                          </m:r>
                        </m:e>
                        <m:sup>
                          <m:d>
                            <m:dPr>
                              <m:ctrlPr>
                                <a:rPr lang="en-US" i="1">
                                  <a:latin typeface="Cambria Math" panose="02040503050406030204" pitchFamily="18" charset="0"/>
                                </a:rPr>
                              </m:ctrlPr>
                            </m:dPr>
                            <m:e>
                              <m:r>
                                <a:rPr lang="en-US" i="1">
                                  <a:latin typeface="Cambria Math" panose="02040503050406030204" pitchFamily="18" charset="0"/>
                                </a:rPr>
                                <m:t>1</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𝒐</m:t>
                          </m:r>
                        </m:e>
                        <m:sup>
                          <m:d>
                            <m:dPr>
                              <m:ctrlPr>
                                <a:rPr lang="en-US" i="1">
                                  <a:latin typeface="Cambria Math" panose="02040503050406030204" pitchFamily="18" charset="0"/>
                                </a:rPr>
                              </m:ctrlPr>
                            </m:dPr>
                            <m:e>
                              <m:r>
                                <a:rPr lang="en-US" i="1">
                                  <a:latin typeface="Cambria Math" panose="02040503050406030204" pitchFamily="18" charset="0"/>
                                </a:rPr>
                                <m:t>2</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𝒐</m:t>
                          </m:r>
                        </m:e>
                        <m:sup>
                          <m:d>
                            <m:dPr>
                              <m:ctrlPr>
                                <a:rPr lang="en-US" b="1" i="1">
                                  <a:latin typeface="Cambria Math" panose="02040503050406030204" pitchFamily="18" charset="0"/>
                                </a:rPr>
                              </m:ctrlPr>
                            </m:dPr>
                            <m:e>
                              <m:r>
                                <a:rPr lang="en-US" i="1">
                                  <a:latin typeface="Cambria Math" panose="02040503050406030204" pitchFamily="18" charset="0"/>
                                </a:rPr>
                                <m:t>𝑇</m:t>
                              </m:r>
                            </m:e>
                          </m:d>
                        </m:sup>
                      </m:sSup>
                      <m:r>
                        <a:rPr lang="en-US" b="1" i="1" smtClean="0">
                          <a:latin typeface="Cambria Math" panose="02040503050406030204" pitchFamily="18" charset="0"/>
                        </a:rPr>
                        <m:t>&gt;</m:t>
                      </m:r>
                    </m:oMath>
                  </m:oMathPara>
                </a14:m>
                <a:endParaRPr lang="en-US" b="1" dirty="0"/>
              </a:p>
              <a:p>
                <a:pPr marL="0" indent="0">
                  <a:buNone/>
                </a:pPr>
                <a:r>
                  <a:rPr lang="en-US" dirty="0"/>
                  <a:t>For many one model, we simply output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𝒐</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2019300"/>
                <a:ext cx="7638477" cy="3847425"/>
              </a:xfrm>
              <a:blipFill rotWithShape="0">
                <a:blip r:embed="rId2"/>
                <a:stretch>
                  <a:fillRect l="-1994" t="-1585"/>
                </a:stretch>
              </a:blipFill>
            </p:spPr>
            <p:txBody>
              <a:bodyPr/>
              <a:lstStyle/>
              <a:p>
                <a:r>
                  <a:rPr lang="en-US">
                    <a:noFill/>
                  </a:rPr>
                  <a:t> </a:t>
                </a:r>
              </a:p>
            </p:txBody>
          </p:sp>
        </mc:Fallback>
      </mc:AlternateContent>
    </p:spTree>
    <p:extLst>
      <p:ext uri="{BB962C8B-B14F-4D97-AF65-F5344CB8AC3E}">
        <p14:creationId xmlns:p14="http://schemas.microsoft.com/office/powerpoint/2010/main" val="2185732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Recurrent Neural Networks</a:t>
            </a:r>
          </a:p>
        </p:txBody>
      </p:sp>
      <p:sp>
        <p:nvSpPr>
          <p:cNvPr id="3" name="Content Placeholder 2"/>
          <p:cNvSpPr>
            <a:spLocks noGrp="1"/>
          </p:cNvSpPr>
          <p:nvPr>
            <p:ph idx="1"/>
          </p:nvPr>
        </p:nvSpPr>
        <p:spPr>
          <a:xfrm>
            <a:off x="728283" y="1806498"/>
            <a:ext cx="7638477" cy="4060227"/>
          </a:xfrm>
        </p:spPr>
        <p:txBody>
          <a:bodyPr>
            <a:normAutofit/>
          </a:bodyPr>
          <a:lstStyle/>
          <a:p>
            <a:r>
              <a:rPr lang="en-US" sz="2400" b="1" dirty="0"/>
              <a:t>Unfold RNNs: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393" y="2235459"/>
            <a:ext cx="4961937" cy="3950901"/>
          </a:xfrm>
          <a:prstGeom prst="rect">
            <a:avLst/>
          </a:prstGeom>
        </p:spPr>
      </p:pic>
    </p:spTree>
    <p:extLst>
      <p:ext uri="{BB962C8B-B14F-4D97-AF65-F5344CB8AC3E}">
        <p14:creationId xmlns:p14="http://schemas.microsoft.com/office/powerpoint/2010/main" val="1369437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Recurrent Neural Networks</a:t>
            </a:r>
          </a:p>
        </p:txBody>
      </p:sp>
      <p:sp>
        <p:nvSpPr>
          <p:cNvPr id="3" name="Content Placeholder 2"/>
          <p:cNvSpPr>
            <a:spLocks noGrp="1"/>
          </p:cNvSpPr>
          <p:nvPr>
            <p:ph idx="1"/>
          </p:nvPr>
        </p:nvSpPr>
        <p:spPr>
          <a:xfrm>
            <a:off x="728283" y="1806498"/>
            <a:ext cx="7638477" cy="4060227"/>
          </a:xfrm>
        </p:spPr>
        <p:txBody>
          <a:bodyPr>
            <a:normAutofit/>
          </a:bodyPr>
          <a:lstStyle/>
          <a:p>
            <a:r>
              <a:rPr lang="en-US" sz="2400" b="1" dirty="0"/>
              <a:t>Structure of RNNs: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2430039"/>
            <a:ext cx="7242372" cy="3170182"/>
          </a:xfrm>
          <a:prstGeom prst="rect">
            <a:avLst/>
          </a:prstGeom>
        </p:spPr>
      </p:pic>
    </p:spTree>
    <p:extLst>
      <p:ext uri="{BB962C8B-B14F-4D97-AF65-F5344CB8AC3E}">
        <p14:creationId xmlns:p14="http://schemas.microsoft.com/office/powerpoint/2010/main" val="996525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Challenge of RNN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2019300"/>
                <a:ext cx="7638477" cy="3847425"/>
              </a:xfrm>
            </p:spPr>
            <p:txBody>
              <a:bodyPr>
                <a:normAutofit/>
              </a:bodyPr>
              <a:lstStyle/>
              <a:p>
                <a:r>
                  <a:rPr lang="en-US" dirty="0"/>
                  <a:t>Because of the multiplicative factor,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𝑡</m:t>
                                </m:r>
                              </m:e>
                            </m:d>
                          </m:sup>
                        </m:sSup>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𝑘</m:t>
                                </m:r>
                              </m:e>
                            </m:d>
                          </m:sup>
                        </m:sSup>
                      </m:den>
                    </m:f>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Π</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𝑡</m:t>
                        </m:r>
                      </m:sup>
                    </m:sSubSup>
                    <m:f>
                      <m:fPr>
                        <m:ctrlPr>
                          <a:rPr lang="en-US" i="1">
                            <a:latin typeface="Cambria Math" panose="02040503050406030204" pitchFamily="18" charset="0"/>
                          </a:rPr>
                        </m:ctrlPr>
                      </m:fPr>
                      <m:num>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e>
                            </m:d>
                          </m:sup>
                        </m:sSup>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−1</m:t>
                                </m:r>
                              </m:e>
                            </m:d>
                          </m:sup>
                        </m:sSup>
                      </m:den>
                    </m:f>
                  </m:oMath>
                </a14:m>
                <a:r>
                  <a:rPr lang="en-US" dirty="0"/>
                  <a:t> , in computing the gradients of a loss function, the so-called </a:t>
                </a:r>
                <a:r>
                  <a:rPr lang="en-US" b="1" dirty="0"/>
                  <a:t>vanishing </a:t>
                </a:r>
                <a:r>
                  <a:rPr lang="en-US" dirty="0"/>
                  <a:t>and </a:t>
                </a:r>
                <a:r>
                  <a:rPr lang="en-US" b="1" dirty="0"/>
                  <a:t>exploding </a:t>
                </a:r>
                <a:r>
                  <a:rPr lang="en-US" dirty="0"/>
                  <a:t>gradient problems arise. </a:t>
                </a:r>
              </a:p>
              <a:p>
                <a:r>
                  <a:rPr lang="en-US" dirty="0"/>
                  <a:t>If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e>
                            </m:d>
                          </m:sup>
                        </m:sSup>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−1</m:t>
                                </m:r>
                              </m:e>
                            </m:d>
                          </m:sup>
                        </m:sSup>
                      </m:den>
                    </m:f>
                    <m:r>
                      <a:rPr lang="en-US" b="0" i="1" smtClean="0">
                        <a:latin typeface="Cambria Math" panose="02040503050406030204" pitchFamily="18" charset="0"/>
                      </a:rPr>
                      <m:t>&lt;1</m:t>
                    </m:r>
                  </m:oMath>
                </a14:m>
                <a:r>
                  <a:rPr lang="en-US" dirty="0"/>
                  <a:t>, </a:t>
                </a:r>
                <a14:m>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Π</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𝑡</m:t>
                        </m:r>
                      </m:sup>
                    </m:sSubSup>
                    <m:f>
                      <m:fPr>
                        <m:ctrlPr>
                          <a:rPr lang="en-US" i="1">
                            <a:latin typeface="Cambria Math" panose="02040503050406030204" pitchFamily="18" charset="0"/>
                          </a:rPr>
                        </m:ctrlPr>
                      </m:fPr>
                      <m:num>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e>
                            </m:d>
                          </m:sup>
                        </m:sSup>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−1</m:t>
                                </m:r>
                              </m:e>
                            </m:d>
                          </m:sup>
                        </m:sSup>
                      </m:den>
                    </m:f>
                    <m:r>
                      <a:rPr lang="en-US" b="0" i="1" smtClean="0">
                        <a:latin typeface="Cambria Math" panose="02040503050406030204" pitchFamily="18" charset="0"/>
                      </a:rPr>
                      <m:t>→0</m:t>
                    </m:r>
                  </m:oMath>
                </a14:m>
                <a:endParaRPr lang="en-US" dirty="0"/>
              </a:p>
              <a:p>
                <a:r>
                  <a:rPr lang="en-US" dirty="0"/>
                  <a:t>If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e>
                            </m:d>
                          </m:sup>
                        </m:sSup>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−1</m:t>
                                </m:r>
                              </m:e>
                            </m:d>
                          </m:sup>
                        </m:sSup>
                      </m:den>
                    </m:f>
                    <m:r>
                      <a:rPr lang="en-US" b="0" i="1" smtClean="0">
                        <a:latin typeface="Cambria Math" panose="02040503050406030204" pitchFamily="18" charset="0"/>
                      </a:rPr>
                      <m:t>&gt;</m:t>
                    </m:r>
                    <m:r>
                      <a:rPr lang="en-US" i="1">
                        <a:latin typeface="Cambria Math" panose="02040503050406030204" pitchFamily="18" charset="0"/>
                      </a:rPr>
                      <m:t>1</m:t>
                    </m:r>
                  </m:oMath>
                </a14:m>
                <a:r>
                  <a:rPr lang="en-US" dirty="0"/>
                  <a:t>, </a:t>
                </a:r>
                <a14:m>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Π</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𝑡</m:t>
                        </m:r>
                      </m:sup>
                    </m:sSubSup>
                    <m:f>
                      <m:fPr>
                        <m:ctrlPr>
                          <a:rPr lang="en-US" i="1">
                            <a:latin typeface="Cambria Math" panose="02040503050406030204" pitchFamily="18" charset="0"/>
                          </a:rPr>
                        </m:ctrlPr>
                      </m:fPr>
                      <m:num>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e>
                            </m:d>
                          </m:sup>
                        </m:sSup>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−1</m:t>
                                </m:r>
                              </m:e>
                            </m:d>
                          </m:sup>
                        </m:sSup>
                      </m:den>
                    </m:f>
                    <m:r>
                      <a:rPr lang="en-US" i="1">
                        <a:latin typeface="Cambria Math" panose="02040503050406030204" pitchFamily="18" charset="0"/>
                      </a:rPr>
                      <m:t>→</m:t>
                    </m:r>
                    <m:r>
                      <a:rPr lang="en-US" b="0" i="1" smtClean="0">
                        <a:latin typeface="Cambria Math" panose="02040503050406030204" pitchFamily="18" charset="0"/>
                      </a:rPr>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2019300"/>
                <a:ext cx="7638477" cy="3847425"/>
              </a:xfrm>
              <a:blipFill rotWithShape="0">
                <a:blip r:embed="rId2"/>
                <a:stretch>
                  <a:fillRect l="-797" r="-2153"/>
                </a:stretch>
              </a:blipFill>
            </p:spPr>
            <p:txBody>
              <a:bodyPr/>
              <a:lstStyle/>
              <a:p>
                <a:r>
                  <a:rPr lang="en-US">
                    <a:noFill/>
                  </a:rPr>
                  <a:t> </a:t>
                </a:r>
              </a:p>
            </p:txBody>
          </p:sp>
        </mc:Fallback>
      </mc:AlternateContent>
    </p:spTree>
    <p:extLst>
      <p:ext uri="{BB962C8B-B14F-4D97-AF65-F5344CB8AC3E}">
        <p14:creationId xmlns:p14="http://schemas.microsoft.com/office/powerpoint/2010/main" val="3178007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Challenge of RNN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3668" y="2481265"/>
            <a:ext cx="5028784" cy="2377243"/>
          </a:xfrm>
        </p:spPr>
      </p:pic>
    </p:spTree>
    <p:extLst>
      <p:ext uri="{BB962C8B-B14F-4D97-AF65-F5344CB8AC3E}">
        <p14:creationId xmlns:p14="http://schemas.microsoft.com/office/powerpoint/2010/main" val="11657942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Challenge of RNN</a:t>
            </a:r>
          </a:p>
        </p:txBody>
      </p:sp>
      <p:sp>
        <p:nvSpPr>
          <p:cNvPr id="3" name="Content Placeholder 2"/>
          <p:cNvSpPr>
            <a:spLocks noGrp="1"/>
          </p:cNvSpPr>
          <p:nvPr>
            <p:ph idx="1"/>
          </p:nvPr>
        </p:nvSpPr>
        <p:spPr>
          <a:xfrm>
            <a:off x="728283" y="2019300"/>
            <a:ext cx="7638477" cy="3847425"/>
          </a:xfrm>
        </p:spPr>
        <p:txBody>
          <a:bodyPr>
            <a:normAutofit/>
          </a:bodyPr>
          <a:lstStyle/>
          <a:p>
            <a:r>
              <a:rPr lang="en-US" dirty="0"/>
              <a:t>In practice, there are at least three solutions to this problems.</a:t>
            </a:r>
          </a:p>
          <a:p>
            <a:pPr marL="90488" indent="427038">
              <a:buFont typeface="Wingdings" panose="05000000000000000000" pitchFamily="2" charset="2"/>
              <a:buChar char="Ø"/>
            </a:pPr>
            <a:r>
              <a:rPr lang="en-US" dirty="0"/>
              <a:t>Gradient clipping: if the gradient exceeds a preset limit, set the gradient to that limit.</a:t>
            </a:r>
          </a:p>
          <a:p>
            <a:pPr marL="90488" indent="427038">
              <a:buFont typeface="Wingdings" panose="05000000000000000000" pitchFamily="2" charset="2"/>
              <a:buChar char="Ø"/>
            </a:pPr>
            <a:r>
              <a:rPr lang="en-US" dirty="0"/>
              <a:t>TBPTT: Limit the number of time steps that the signal can </a:t>
            </a:r>
            <a:r>
              <a:rPr lang="en-US" dirty="0" err="1"/>
              <a:t>backpropagate</a:t>
            </a:r>
            <a:r>
              <a:rPr lang="en-US" dirty="0"/>
              <a:t>. </a:t>
            </a:r>
          </a:p>
          <a:p>
            <a:pPr marL="90488" indent="427038">
              <a:buFont typeface="Wingdings" panose="05000000000000000000" pitchFamily="2" charset="2"/>
              <a:buChar char="Ø"/>
            </a:pPr>
            <a:r>
              <a:rPr lang="en-US" dirty="0"/>
              <a:t>LSTM</a:t>
            </a:r>
          </a:p>
          <a:p>
            <a:pPr marL="90488" indent="0">
              <a:buNone/>
            </a:pPr>
            <a:endParaRPr lang="en-US" dirty="0"/>
          </a:p>
        </p:txBody>
      </p:sp>
    </p:spTree>
    <p:extLst>
      <p:ext uri="{BB962C8B-B14F-4D97-AF65-F5344CB8AC3E}">
        <p14:creationId xmlns:p14="http://schemas.microsoft.com/office/powerpoint/2010/main" val="1547323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LSTM</a:t>
            </a:r>
          </a:p>
        </p:txBody>
      </p:sp>
      <p:sp>
        <p:nvSpPr>
          <p:cNvPr id="3" name="Content Placeholder 2"/>
          <p:cNvSpPr>
            <a:spLocks noGrp="1"/>
          </p:cNvSpPr>
          <p:nvPr>
            <p:ph idx="1"/>
          </p:nvPr>
        </p:nvSpPr>
        <p:spPr>
          <a:xfrm>
            <a:off x="728283" y="2019300"/>
            <a:ext cx="7638477" cy="3847425"/>
          </a:xfrm>
        </p:spPr>
        <p:txBody>
          <a:bodyPr>
            <a:normAutofit/>
          </a:bodyPr>
          <a:lstStyle/>
          <a:p>
            <a:r>
              <a:rPr lang="en-US" dirty="0"/>
              <a:t>Long Short-Term Memory (LSTM)  were first introduced to overcome the vanishing gradient problem.</a:t>
            </a:r>
          </a:p>
          <a:p>
            <a:r>
              <a:rPr lang="en-US" dirty="0"/>
              <a:t>The building block of an LSTM is a </a:t>
            </a:r>
            <a:r>
              <a:rPr lang="en-US" b="1" dirty="0"/>
              <a:t>memory cell</a:t>
            </a:r>
            <a:r>
              <a:rPr lang="en-US" dirty="0"/>
              <a:t>, which essentially represents or replaces the hidden layer of standard RNNs.</a:t>
            </a:r>
          </a:p>
          <a:p>
            <a:endParaRPr lang="en-US" dirty="0"/>
          </a:p>
        </p:txBody>
      </p:sp>
    </p:spTree>
    <p:extLst>
      <p:ext uri="{BB962C8B-B14F-4D97-AF65-F5344CB8AC3E}">
        <p14:creationId xmlns:p14="http://schemas.microsoft.com/office/powerpoint/2010/main" val="744632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LSTM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2019300"/>
                <a:ext cx="7638477" cy="3847425"/>
              </a:xfrm>
            </p:spPr>
            <p:txBody>
              <a:bodyPr>
                <a:normAutofit/>
              </a:bodyPr>
              <a:lstStyle/>
              <a:p>
                <a:r>
                  <a:rPr lang="en-US" dirty="0"/>
                  <a:t>In an LSTM cell, there are three different types of gates, which are known as the forget gate, the input gate, and the output gate:</a:t>
                </a:r>
              </a:p>
              <a:p>
                <a:pPr marL="342900" indent="-342900">
                  <a:buFont typeface="Wingdings" panose="05000000000000000000" pitchFamily="2" charset="2"/>
                  <a:buChar char="Ø"/>
                </a:pPr>
                <a:r>
                  <a:rPr lang="en-US" dirty="0"/>
                  <a:t>The forget gate (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𝒇</m:t>
                        </m:r>
                      </m:e>
                      <m:sub>
                        <m:r>
                          <a:rPr lang="en-US" i="1" smtClean="0">
                            <a:latin typeface="Cambria Math" panose="02040503050406030204" pitchFamily="18" charset="0"/>
                          </a:rPr>
                          <m:t>𝑡</m:t>
                        </m:r>
                      </m:sub>
                    </m:sSub>
                  </m:oMath>
                </a14:m>
                <a:r>
                  <a:rPr lang="en-US" dirty="0"/>
                  <a:t> ) allows the memory cell to reset the cell state without growing indefinitely. It decides which information is allowed to go through and which information to suppress.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𝒇</m:t>
                          </m:r>
                        </m:e>
                        <m:sub>
                          <m:r>
                            <a:rPr lang="en-US" i="1" smtClean="0">
                              <a:latin typeface="Cambria Math" panose="02040503050406030204" pitchFamily="18" charset="0"/>
                            </a:rPr>
                            <m:t>𝑡</m:t>
                          </m:r>
                        </m:sub>
                      </m:sSub>
                      <m:r>
                        <a:rPr lang="en-US" i="1" smtClean="0">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rPr>
                        <m:t>𝜎</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𝑾</m:t>
                          </m:r>
                        </m:e>
                        <m:sub>
                          <m:r>
                            <a:rPr lang="en-US" b="0" i="1" smtClean="0">
                              <a:latin typeface="Cambria Math" panose="02040503050406030204" pitchFamily="18" charset="0"/>
                            </a:rPr>
                            <m:t>𝑥𝑓</m:t>
                          </m:r>
                        </m:sub>
                      </m:sSub>
                      <m:sSup>
                        <m:sSupPr>
                          <m:ctrlPr>
                            <a:rPr lang="en-US" b="0" i="1" smtClean="0">
                              <a:latin typeface="Cambria Math" panose="02040503050406030204" pitchFamily="18" charset="0"/>
                            </a:rPr>
                          </m:ctrlPr>
                        </m:sSupPr>
                        <m:e>
                          <m:r>
                            <a:rPr lang="en-US"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𝑡</m:t>
                              </m:r>
                            </m:e>
                          </m:d>
                        </m:sup>
                      </m:sSup>
                      <m:r>
                        <a:rPr lang="en-US" i="1">
                          <a:latin typeface="Cambria Math" panose="02040503050406030204" pitchFamily="18" charset="0"/>
                        </a:rPr>
                        <m:t> + </m:t>
                      </m:r>
                      <m:sSub>
                        <m:sSubPr>
                          <m:ctrlPr>
                            <a:rPr lang="en-US" b="0" i="1" smtClean="0">
                              <a:latin typeface="Cambria Math" panose="02040503050406030204" pitchFamily="18" charset="0"/>
                            </a:rPr>
                          </m:ctrlPr>
                        </m:sSubPr>
                        <m:e>
                          <m:r>
                            <a:rPr lang="en-US" i="1">
                              <a:latin typeface="Cambria Math" panose="02040503050406030204" pitchFamily="18" charset="0"/>
                            </a:rPr>
                            <m:t>𝑾</m:t>
                          </m:r>
                        </m:e>
                        <m:sub>
                          <m:r>
                            <a:rPr lang="en-US" i="1">
                              <a:latin typeface="Cambria Math" panose="02040503050406030204" pitchFamily="18" charset="0"/>
                            </a:rPr>
                            <m:t>h𝑓</m:t>
                          </m:r>
                        </m:sub>
                      </m:sSub>
                      <m:sSup>
                        <m:sSupPr>
                          <m:ctrlPr>
                            <a:rPr lang="en-US" b="0" i="1" smtClean="0">
                              <a:latin typeface="Cambria Math" panose="02040503050406030204" pitchFamily="18" charset="0"/>
                            </a:rPr>
                          </m:ctrlPr>
                        </m:sSupPr>
                        <m:e>
                          <m:r>
                            <a:rPr lang="en-US"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sup>
                      </m:sSup>
                      <m:r>
                        <a:rPr lang="en-US" i="1">
                          <a:latin typeface="Cambria Math" panose="02040503050406030204" pitchFamily="18" charset="0"/>
                        </a:rPr>
                        <m:t> + </m:t>
                      </m:r>
                      <m:sSub>
                        <m:sSubPr>
                          <m:ctrlPr>
                            <a:rPr lang="en-US" b="0" i="1" smtClean="0">
                              <a:latin typeface="Cambria Math" panose="02040503050406030204" pitchFamily="18" charset="0"/>
                            </a:rPr>
                          </m:ctrlPr>
                        </m:sSubPr>
                        <m:e>
                          <m:r>
                            <a:rPr lang="en-US" i="1">
                              <a:latin typeface="Cambria Math" panose="02040503050406030204" pitchFamily="18" charset="0"/>
                            </a:rPr>
                            <m:t>𝒃</m:t>
                          </m:r>
                        </m:e>
                        <m:sub>
                          <m:r>
                            <a:rPr lang="en-US" i="1">
                              <a:latin typeface="Cambria Math" panose="02040503050406030204" pitchFamily="18" charset="0"/>
                            </a:rPr>
                            <m:t>𝑓</m:t>
                          </m:r>
                        </m:sub>
                      </m:sSub>
                      <m:r>
                        <a:rPr lang="en-US" i="1">
                          <a:latin typeface="Cambria Math" panose="02040503050406030204" pitchFamily="18" charset="0"/>
                        </a:rPr>
                        <m:t>)</m:t>
                      </m:r>
                    </m:oMath>
                  </m:oMathPara>
                </a14:m>
                <a:endParaRPr lang="en-US" dirty="0"/>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2019300"/>
                <a:ext cx="7638477" cy="3847425"/>
              </a:xfrm>
              <a:blipFill rotWithShape="0">
                <a:blip r:embed="rId2"/>
                <a:stretch>
                  <a:fillRect l="-1914" t="-1585"/>
                </a:stretch>
              </a:blipFill>
            </p:spPr>
            <p:txBody>
              <a:bodyPr/>
              <a:lstStyle/>
              <a:p>
                <a:r>
                  <a:rPr lang="en-US">
                    <a:noFill/>
                  </a:rPr>
                  <a:t> </a:t>
                </a:r>
              </a:p>
            </p:txBody>
          </p:sp>
        </mc:Fallback>
      </mc:AlternateContent>
    </p:spTree>
    <p:extLst>
      <p:ext uri="{BB962C8B-B14F-4D97-AF65-F5344CB8AC3E}">
        <p14:creationId xmlns:p14="http://schemas.microsoft.com/office/powerpoint/2010/main" val="36280542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LSTM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2019300"/>
                <a:ext cx="7638477" cy="3847425"/>
              </a:xfrm>
            </p:spPr>
            <p:txBody>
              <a:bodyPr>
                <a:normAutofit/>
              </a:bodyPr>
              <a:lstStyle/>
              <a:p>
                <a:pPr marL="342900" indent="-342900">
                  <a:buFont typeface="Wingdings" panose="05000000000000000000" pitchFamily="2" charset="2"/>
                  <a:buChar char="Ø"/>
                </a:pPr>
                <a:r>
                  <a:rPr lang="en-US" dirty="0"/>
                  <a:t>The </a:t>
                </a:r>
                <a:r>
                  <a:rPr lang="en-US" b="1" dirty="0"/>
                  <a:t>input gate </a:t>
                </a:r>
                <a:r>
                  <a:rPr lang="en-US" dirty="0"/>
                  <a:t>(</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𝒊</m:t>
                        </m:r>
                      </m:e>
                      <m:sub>
                        <m:r>
                          <a:rPr lang="en-US" i="1" dirty="0" smtClean="0">
                            <a:latin typeface="Cambria Math" panose="02040503050406030204" pitchFamily="18" charset="0"/>
                          </a:rPr>
                          <m:t>𝑡</m:t>
                        </m:r>
                      </m:sub>
                    </m:sSub>
                  </m:oMath>
                </a14:m>
                <a:r>
                  <a:rPr lang="en-US" dirty="0"/>
                  <a:t> ) and </a:t>
                </a:r>
                <a:r>
                  <a:rPr lang="en-US" b="1" dirty="0"/>
                  <a:t>candidate value </a:t>
                </a:r>
                <a:r>
                  <a:rPr lang="en-US" dirty="0"/>
                  <a:t>(</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𝑪</m:t>
                            </m:r>
                          </m:e>
                        </m:acc>
                      </m:e>
                      <m:sub>
                        <m:r>
                          <a:rPr lang="en-US" i="1" dirty="0" smtClean="0">
                            <a:latin typeface="Cambria Math" panose="02040503050406030204" pitchFamily="18" charset="0"/>
                          </a:rPr>
                          <m:t>𝑡</m:t>
                        </m:r>
                      </m:sub>
                    </m:sSub>
                  </m:oMath>
                </a14:m>
                <a:r>
                  <a:rPr lang="en-US" dirty="0"/>
                  <a:t> ) are responsible for updating the cell state. They are computed as follows:</a:t>
                </a:r>
              </a:p>
              <a:p>
                <a:pPr marL="0" inden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𝒊</m:t>
                          </m:r>
                        </m:e>
                        <m:sub>
                          <m:r>
                            <a:rPr lang="en-US" i="1" dirty="0" smtClean="0">
                              <a:latin typeface="Cambria Math" panose="02040503050406030204" pitchFamily="18" charset="0"/>
                            </a:rPr>
                            <m:t>𝑡</m:t>
                          </m:r>
                        </m:sub>
                      </m:sSub>
                      <m:r>
                        <a:rPr lang="en-US" i="1" dirty="0" smtClean="0">
                          <a:latin typeface="Cambria Math" panose="02040503050406030204" pitchFamily="18" charset="0"/>
                        </a:rPr>
                        <m:t> = </m:t>
                      </m:r>
                      <m:r>
                        <a:rPr lang="en-US" i="1" dirty="0" smtClean="0">
                          <a:latin typeface="Cambria Math" panose="02040503050406030204" pitchFamily="18" charset="0"/>
                        </a:rPr>
                        <m:t>𝜎</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𝑾</m:t>
                          </m:r>
                        </m:e>
                        <m:sub>
                          <m:r>
                            <a:rPr lang="en-US" b="0" i="1" dirty="0" smtClean="0">
                              <a:latin typeface="Cambria Math" panose="02040503050406030204" pitchFamily="18" charset="0"/>
                            </a:rPr>
                            <m:t>𝑥𝑖</m:t>
                          </m:r>
                        </m:sub>
                      </m:sSub>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𝒙</m:t>
                          </m:r>
                        </m:e>
                        <m:sup>
                          <m:d>
                            <m:dPr>
                              <m:ctrlPr>
                                <a:rPr lang="en-US" b="1" i="1" dirty="0" smtClean="0">
                                  <a:latin typeface="Cambria Math" panose="02040503050406030204" pitchFamily="18" charset="0"/>
                                </a:rPr>
                              </m:ctrlPr>
                            </m:dPr>
                            <m:e>
                              <m:r>
                                <a:rPr lang="en-US" i="1" dirty="0" smtClean="0">
                                  <a:latin typeface="Cambria Math" panose="02040503050406030204" pitchFamily="18" charset="0"/>
                                </a:rPr>
                                <m:t>𝑡</m:t>
                              </m:r>
                            </m:e>
                          </m:d>
                        </m:sup>
                      </m:sSup>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𝑾</m:t>
                          </m:r>
                        </m:e>
                        <m:sub>
                          <m:r>
                            <a:rPr lang="en-US" i="1" dirty="0" smtClean="0">
                              <a:latin typeface="Cambria Math" panose="02040503050406030204" pitchFamily="18" charset="0"/>
                            </a:rPr>
                            <m:t>h𝑖</m:t>
                          </m:r>
                        </m:sub>
                      </m:sSub>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𝒉</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r>
                                <a:rPr lang="en-US" b="0" i="1" dirty="0" smtClean="0">
                                  <a:latin typeface="Cambria Math" panose="02040503050406030204" pitchFamily="18" charset="0"/>
                                </a:rPr>
                                <m:t>−1</m:t>
                              </m:r>
                            </m:e>
                          </m:d>
                        </m:sup>
                      </m:sSup>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𝒃</m:t>
                          </m:r>
                        </m:e>
                        <m:sub>
                          <m:r>
                            <a:rPr lang="en-US" i="1" dirty="0" smtClean="0">
                              <a:latin typeface="Cambria Math" panose="02040503050406030204" pitchFamily="18" charset="0"/>
                            </a:rPr>
                            <m:t>𝑖</m:t>
                          </m:r>
                        </m:sub>
                      </m:sSub>
                      <m:r>
                        <a:rPr lang="en-US" i="1" dirty="0"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acc>
                            <m:accPr>
                              <m:chr m:val="̃"/>
                              <m:ctrlPr>
                                <a:rPr lang="en-US" b="1" i="1" dirty="0" smtClean="0">
                                  <a:latin typeface="Cambria Math" panose="02040503050406030204" pitchFamily="18" charset="0"/>
                                </a:rPr>
                              </m:ctrlPr>
                            </m:accPr>
                            <m:e>
                              <m:r>
                                <a:rPr lang="en-US" b="1" i="1" dirty="0" smtClean="0">
                                  <a:latin typeface="Cambria Math" panose="02040503050406030204" pitchFamily="18" charset="0"/>
                                </a:rPr>
                                <m:t>𝑪</m:t>
                              </m:r>
                            </m:e>
                          </m:acc>
                        </m:e>
                        <m:sub>
                          <m:r>
                            <a:rPr lang="en-US" i="1" dirty="0">
                              <a:latin typeface="Cambria Math" panose="02040503050406030204" pitchFamily="18" charset="0"/>
                            </a:rPr>
                            <m:t>𝑡</m:t>
                          </m:r>
                        </m:sub>
                      </m:sSub>
                      <m:r>
                        <a:rPr lang="en-US" i="1" dirty="0">
                          <a:latin typeface="Cambria Math" panose="02040503050406030204" pitchFamily="18" charset="0"/>
                        </a:rPr>
                        <m:t> =</m:t>
                      </m:r>
                      <m:r>
                        <a:rPr lang="en-US" b="0" i="1" dirty="0" smtClean="0">
                          <a:latin typeface="Cambria Math" panose="02040503050406030204" pitchFamily="18" charset="0"/>
                        </a:rPr>
                        <m:t>𝑡𝑎𝑛h</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𝑾</m:t>
                          </m:r>
                        </m:e>
                        <m:sub>
                          <m:r>
                            <a:rPr lang="en-US" i="1" dirty="0">
                              <a:latin typeface="Cambria Math" panose="02040503050406030204" pitchFamily="18" charset="0"/>
                            </a:rPr>
                            <m:t>𝑥</m:t>
                          </m:r>
                          <m:r>
                            <a:rPr lang="en-US" b="0" i="1" dirty="0" smtClean="0">
                              <a:latin typeface="Cambria Math" panose="02040503050406030204" pitchFamily="18" charset="0"/>
                            </a:rPr>
                            <m:t>𝑐</m:t>
                          </m:r>
                        </m:sub>
                      </m:sSub>
                      <m:sSup>
                        <m:sSupPr>
                          <m:ctrlPr>
                            <a:rPr lang="en-US" b="1" i="1" dirty="0">
                              <a:latin typeface="Cambria Math" panose="02040503050406030204" pitchFamily="18" charset="0"/>
                            </a:rPr>
                          </m:ctrlPr>
                        </m:sSupPr>
                        <m:e>
                          <m:r>
                            <a:rPr lang="en-US" b="1" i="1" dirty="0">
                              <a:latin typeface="Cambria Math" panose="02040503050406030204" pitchFamily="18" charset="0"/>
                            </a:rPr>
                            <m:t>𝒙</m:t>
                          </m:r>
                        </m:e>
                        <m:sup>
                          <m:d>
                            <m:dPr>
                              <m:ctrlPr>
                                <a:rPr lang="en-US" b="1" i="1" dirty="0">
                                  <a:latin typeface="Cambria Math" panose="02040503050406030204" pitchFamily="18" charset="0"/>
                                </a:rPr>
                              </m:ctrlPr>
                            </m:dPr>
                            <m:e>
                              <m:r>
                                <a:rPr lang="en-US" i="1" dirty="0">
                                  <a:latin typeface="Cambria Math" panose="02040503050406030204" pitchFamily="18" charset="0"/>
                                </a:rPr>
                                <m:t>𝑡</m:t>
                              </m:r>
                            </m:e>
                          </m:d>
                        </m:sup>
                      </m:sSup>
                      <m:r>
                        <a:rPr lang="en-US" i="1" dirty="0">
                          <a:latin typeface="Cambria Math" panose="02040503050406030204" pitchFamily="18" charset="0"/>
                        </a:rPr>
                        <m:t> + </m:t>
                      </m:r>
                      <m:sSub>
                        <m:sSubPr>
                          <m:ctrlPr>
                            <a:rPr lang="en-US" i="1" dirty="0">
                              <a:latin typeface="Cambria Math" panose="02040503050406030204" pitchFamily="18" charset="0"/>
                            </a:rPr>
                          </m:ctrlPr>
                        </m:sSubPr>
                        <m:e>
                          <m:r>
                            <a:rPr lang="en-US" i="1" dirty="0">
                              <a:latin typeface="Cambria Math" panose="02040503050406030204" pitchFamily="18" charset="0"/>
                            </a:rPr>
                            <m:t>𝑾</m:t>
                          </m:r>
                        </m:e>
                        <m:sub>
                          <m:r>
                            <a:rPr lang="en-US" i="1" dirty="0">
                              <a:latin typeface="Cambria Math" panose="02040503050406030204" pitchFamily="18" charset="0"/>
                            </a:rPr>
                            <m:t>h</m:t>
                          </m:r>
                          <m:r>
                            <a:rPr lang="en-US" b="0" i="1" dirty="0" smtClean="0">
                              <a:latin typeface="Cambria Math" panose="02040503050406030204" pitchFamily="18" charset="0"/>
                            </a:rPr>
                            <m:t>𝑐</m:t>
                          </m:r>
                        </m:sub>
                      </m:sSub>
                      <m:sSup>
                        <m:sSupPr>
                          <m:ctrlPr>
                            <a:rPr lang="en-US" i="1" dirty="0">
                              <a:latin typeface="Cambria Math" panose="02040503050406030204" pitchFamily="18" charset="0"/>
                            </a:rPr>
                          </m:ctrlPr>
                        </m:sSupPr>
                        <m:e>
                          <m:r>
                            <a:rPr lang="en-US" i="1" dirty="0">
                              <a:latin typeface="Cambria Math" panose="02040503050406030204" pitchFamily="18" charset="0"/>
                            </a:rPr>
                            <m:t>𝒉</m:t>
                          </m:r>
                        </m:e>
                        <m:sup>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−1)</m:t>
                          </m:r>
                        </m:sup>
                      </m:sSup>
                      <m:r>
                        <a:rPr lang="en-US" i="1" dirty="0">
                          <a:latin typeface="Cambria Math" panose="02040503050406030204" pitchFamily="18" charset="0"/>
                        </a:rPr>
                        <m:t> + </m:t>
                      </m:r>
                      <m:sSub>
                        <m:sSubPr>
                          <m:ctrlPr>
                            <a:rPr lang="en-US" i="1" dirty="0">
                              <a:latin typeface="Cambria Math" panose="02040503050406030204" pitchFamily="18" charset="0"/>
                            </a:rPr>
                          </m:ctrlPr>
                        </m:sSubPr>
                        <m:e>
                          <m:r>
                            <a:rPr lang="en-US" i="1" dirty="0">
                              <a:latin typeface="Cambria Math" panose="02040503050406030204" pitchFamily="18" charset="0"/>
                            </a:rPr>
                            <m:t>𝒃</m:t>
                          </m:r>
                        </m:e>
                        <m:sub>
                          <m:r>
                            <a:rPr lang="en-US" b="0" i="1" dirty="0" smtClean="0">
                              <a:latin typeface="Cambria Math" panose="02040503050406030204" pitchFamily="18" charset="0"/>
                            </a:rPr>
                            <m:t>𝑐</m:t>
                          </m:r>
                        </m:sub>
                      </m:sSub>
                      <m:r>
                        <a:rPr lang="en-US" i="1" dirty="0">
                          <a:latin typeface="Cambria Math" panose="02040503050406030204" pitchFamily="18" charset="0"/>
                        </a:rPr>
                        <m:t>)</m:t>
                      </m:r>
                    </m:oMath>
                  </m:oMathPara>
                </a14:m>
                <a:endParaRPr lang="en-US" dirty="0"/>
              </a:p>
              <a:p>
                <a:pPr marL="342900" indent="0">
                  <a:buNone/>
                </a:pPr>
                <a:r>
                  <a:rPr lang="en-US" dirty="0"/>
                  <a:t>The cell state at time </a:t>
                </a:r>
                <a:r>
                  <a:rPr lang="en-US" i="1" dirty="0"/>
                  <a:t>t </a:t>
                </a:r>
                <a:r>
                  <a:rPr lang="en-US" dirty="0"/>
                  <a:t>is computed as follows:</a:t>
                </a:r>
              </a:p>
              <a:p>
                <a:pPr marL="34290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𝑪</m:t>
                          </m:r>
                        </m:e>
                        <m:sup>
                          <m:d>
                            <m:dPr>
                              <m:ctrlPr>
                                <a:rPr lang="en-US" i="1" dirty="0" smtClean="0">
                                  <a:latin typeface="Cambria Math" panose="02040503050406030204" pitchFamily="18" charset="0"/>
                                </a:rPr>
                              </m:ctrlPr>
                            </m:dPr>
                            <m:e>
                              <m:r>
                                <a:rPr lang="en-US" i="1" dirty="0" smtClean="0">
                                  <a:latin typeface="Cambria Math" panose="02040503050406030204" pitchFamily="18" charset="0"/>
                                </a:rPr>
                                <m:t>𝑡</m:t>
                              </m:r>
                            </m:e>
                          </m:d>
                        </m:sup>
                      </m:sSup>
                      <m:r>
                        <a:rPr lang="en-US" i="1" dirty="0" smtClean="0">
                          <a:latin typeface="Cambria Math" panose="02040503050406030204" pitchFamily="18" charset="0"/>
                        </a:rPr>
                        <m:t> =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𝑪</m:t>
                          </m:r>
                        </m:e>
                        <m:sup>
                          <m:d>
                            <m:dPr>
                              <m:ctrlPr>
                                <a:rPr lang="en-US" i="1" dirty="0" smtClean="0">
                                  <a:latin typeface="Cambria Math" panose="02040503050406030204" pitchFamily="18" charset="0"/>
                                </a:rPr>
                              </m:ctrlPr>
                            </m:dPr>
                            <m:e>
                              <m:r>
                                <a:rPr lang="en-US" i="1" dirty="0" smtClean="0">
                                  <a:latin typeface="Cambria Math" panose="02040503050406030204" pitchFamily="18" charset="0"/>
                                </a:rPr>
                                <m:t>𝑡</m:t>
                              </m:r>
                              <m:r>
                                <a:rPr lang="en-US" i="1" dirty="0" smtClean="0">
                                  <a:latin typeface="Cambria Math" panose="02040503050406030204" pitchFamily="18" charset="0"/>
                                </a:rPr>
                                <m:t>−1</m:t>
                              </m:r>
                            </m:e>
                          </m:d>
                        </m:sup>
                      </m:sSup>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𝒇</m:t>
                          </m:r>
                        </m:e>
                        <m:sub>
                          <m:r>
                            <a:rPr lang="en-US" b="0" i="1" dirty="0" smtClean="0">
                              <a:latin typeface="Cambria Math" panose="02040503050406030204" pitchFamily="18" charset="0"/>
                            </a:rPr>
                            <m:t>𝑡</m:t>
                          </m:r>
                        </m:sub>
                      </m:sSub>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𝒊</m:t>
                          </m:r>
                        </m:e>
                        <m:sub>
                          <m:r>
                            <a:rPr lang="en-US" i="1" dirty="0" smtClean="0">
                              <a:latin typeface="Cambria Math" panose="02040503050406030204" pitchFamily="18" charset="0"/>
                            </a:rPr>
                            <m:t>𝑡</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𝑪</m:t>
                              </m:r>
                            </m:e>
                          </m:acc>
                        </m:e>
                        <m:sub>
                          <m:r>
                            <a:rPr lang="en-US" b="0" i="1" dirty="0" smtClean="0">
                              <a:latin typeface="Cambria Math" panose="02040503050406030204" pitchFamily="18" charset="0"/>
                            </a:rPr>
                            <m:t>𝑡</m:t>
                          </m:r>
                        </m:sub>
                      </m:sSub>
                      <m:r>
                        <a:rPr lang="en-US" i="1" dirty="0" smtClean="0">
                          <a:latin typeface="Cambria Math" panose="02040503050406030204" pitchFamily="18" charset="0"/>
                        </a:rPr>
                        <m:t>)</m:t>
                      </m:r>
                    </m:oMath>
                  </m:oMathPara>
                </a14:m>
                <a:endParaRPr lang="en-US" dirty="0"/>
              </a:p>
              <a:p>
                <a:pPr marL="342900" indent="0">
                  <a:buNone/>
                </a:pPr>
                <a14:m>
                  <m:oMath xmlns:m="http://schemas.openxmlformats.org/officeDocument/2006/math">
                    <m:r>
                      <a:rPr lang="en-US" b="0" i="1" smtClean="0">
                        <a:latin typeface="Cambria Math" panose="02040503050406030204" pitchFamily="18" charset="0"/>
                      </a:rPr>
                      <m:t>𝜎</m:t>
                    </m:r>
                  </m:oMath>
                </a14:m>
                <a:r>
                  <a:rPr lang="en-US" dirty="0"/>
                  <a:t> is the sigmoid function and ⊙ refers to the element-wise product.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2019300"/>
                <a:ext cx="7638477" cy="3847425"/>
              </a:xfrm>
              <a:blipFill rotWithShape="0">
                <a:blip r:embed="rId2"/>
                <a:stretch>
                  <a:fillRect l="-1914" t="-1743"/>
                </a:stretch>
              </a:blipFill>
            </p:spPr>
            <p:txBody>
              <a:bodyPr/>
              <a:lstStyle/>
              <a:p>
                <a:r>
                  <a:rPr lang="en-US">
                    <a:noFill/>
                  </a:rPr>
                  <a:t> </a:t>
                </a:r>
              </a:p>
            </p:txBody>
          </p:sp>
        </mc:Fallback>
      </mc:AlternateContent>
    </p:spTree>
    <p:extLst>
      <p:ext uri="{BB962C8B-B14F-4D97-AF65-F5344CB8AC3E}">
        <p14:creationId xmlns:p14="http://schemas.microsoft.com/office/powerpoint/2010/main" val="3776281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LSTM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2019300"/>
                <a:ext cx="7638477" cy="3847425"/>
              </a:xfrm>
            </p:spPr>
            <p:txBody>
              <a:bodyPr>
                <a:normAutofit/>
              </a:bodyPr>
              <a:lstStyle/>
              <a:p>
                <a:pPr marL="342900" indent="-342900">
                  <a:buFont typeface="Wingdings" panose="05000000000000000000" pitchFamily="2" charset="2"/>
                  <a:buChar char="Ø"/>
                </a:pPr>
                <a:r>
                  <a:rPr lang="en-US" dirty="0"/>
                  <a:t>The </a:t>
                </a:r>
                <a:r>
                  <a:rPr lang="en-US" b="1" dirty="0"/>
                  <a:t>output gate </a:t>
                </a:r>
                <a:r>
                  <a:rPr lang="en-US" dirty="0"/>
                  <a:t>(</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𝒐</m:t>
                        </m:r>
                      </m:e>
                      <m:sub>
                        <m:r>
                          <a:rPr lang="en-US" i="1" dirty="0" smtClean="0">
                            <a:latin typeface="Cambria Math" panose="02040503050406030204" pitchFamily="18" charset="0"/>
                          </a:rPr>
                          <m:t>𝑡</m:t>
                        </m:r>
                      </m:sub>
                    </m:sSub>
                  </m:oMath>
                </a14:m>
                <a:r>
                  <a:rPr lang="en-US" dirty="0"/>
                  <a:t> ) decides how to update the values of hidden units: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𝒐</m:t>
                          </m:r>
                        </m:e>
                        <m:sub>
                          <m:r>
                            <a:rPr lang="en-US" b="0" i="1" smtClean="0">
                              <a:latin typeface="Cambria Math" panose="02040503050406030204" pitchFamily="18" charset="0"/>
                            </a:rPr>
                            <m:t>𝑡</m:t>
                          </m:r>
                        </m:sub>
                      </m:sSub>
                      <m:r>
                        <a:rPr lang="en-US" i="1">
                          <a:latin typeface="Cambria Math" panose="02040503050406030204" pitchFamily="18" charset="0"/>
                        </a:rPr>
                        <m:t> = </m:t>
                      </m:r>
                      <m:r>
                        <a:rPr lang="en-US" i="1">
                          <a:latin typeface="Cambria Math" panose="02040503050406030204" pitchFamily="18" charset="0"/>
                        </a:rPr>
                        <m:t>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𝑾</m:t>
                          </m:r>
                        </m:e>
                        <m:sub>
                          <m:r>
                            <a:rPr lang="en-US" i="1">
                              <a:latin typeface="Cambria Math" panose="02040503050406030204" pitchFamily="18" charset="0"/>
                            </a:rPr>
                            <m:t>𝑥</m:t>
                          </m:r>
                          <m:r>
                            <a:rPr lang="en-US" b="0" i="1" smtClean="0">
                              <a:latin typeface="Cambria Math" panose="02040503050406030204" pitchFamily="18" charset="0"/>
                            </a:rPr>
                            <m:t>𝑜</m:t>
                          </m:r>
                        </m:sub>
                      </m:sSub>
                      <m:sSup>
                        <m:sSupPr>
                          <m:ctrlPr>
                            <a:rPr lang="en-US" i="1">
                              <a:latin typeface="Cambria Math" panose="02040503050406030204" pitchFamily="18" charset="0"/>
                            </a:rPr>
                          </m:ctrlPr>
                        </m:sSupPr>
                        <m:e>
                          <m:r>
                            <a:rPr lang="en-US"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𝑡</m:t>
                              </m:r>
                            </m:e>
                          </m:d>
                        </m:sup>
                      </m:sSup>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𝑾</m:t>
                          </m:r>
                        </m:e>
                        <m:sub>
                          <m:r>
                            <a:rPr lang="en-US" i="1">
                              <a:latin typeface="Cambria Math" panose="02040503050406030204" pitchFamily="18" charset="0"/>
                            </a:rPr>
                            <m:t>h</m:t>
                          </m:r>
                          <m:r>
                            <a:rPr lang="en-US" b="0" i="1" smtClean="0">
                              <a:latin typeface="Cambria Math" panose="02040503050406030204" pitchFamily="18" charset="0"/>
                            </a:rPr>
                            <m:t>𝑜</m:t>
                          </m:r>
                        </m:sub>
                      </m:sSub>
                      <m:sSup>
                        <m:sSupPr>
                          <m:ctrlPr>
                            <a:rPr lang="en-US" i="1">
                              <a:latin typeface="Cambria Math" panose="02040503050406030204" pitchFamily="18" charset="0"/>
                            </a:rPr>
                          </m:ctrlPr>
                        </m:sSupPr>
                        <m:e>
                          <m:r>
                            <a:rPr lang="en-US"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sup>
                      </m:sSup>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𝒃</m:t>
                          </m:r>
                        </m:e>
                        <m:sub>
                          <m:r>
                            <a:rPr lang="en-US" b="0" i="1" smtClean="0">
                              <a:latin typeface="Cambria Math" panose="02040503050406030204" pitchFamily="18" charset="0"/>
                            </a:rPr>
                            <m:t>𝑜</m:t>
                          </m:r>
                        </m:sub>
                      </m:sSub>
                      <m:r>
                        <a:rPr lang="en-US" i="1">
                          <a:latin typeface="Cambria Math" panose="02040503050406030204" pitchFamily="18" charset="0"/>
                        </a:rPr>
                        <m:t>)</m:t>
                      </m:r>
                    </m:oMath>
                  </m:oMathPara>
                </a14:m>
                <a:endParaRPr lang="en-US" dirty="0"/>
              </a:p>
              <a:p>
                <a:pPr marL="342900" indent="-342900">
                  <a:buFont typeface="Wingdings" panose="05000000000000000000" pitchFamily="2" charset="2"/>
                  <a:buChar char="Ø"/>
                </a:pPr>
                <a:r>
                  <a:rPr lang="en-US" dirty="0">
                    <a:latin typeface="Cambria Math" panose="02040503050406030204" pitchFamily="18" charset="0"/>
                  </a:rPr>
                  <a:t>The hidden units at the current time step are computed as follows:</a:t>
                </a:r>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𝒉</m:t>
                          </m:r>
                        </m:e>
                        <m:sup>
                          <m:d>
                            <m:dPr>
                              <m:ctrlPr>
                                <a:rPr lang="en-US" i="1" dirty="0" smtClean="0">
                                  <a:latin typeface="Cambria Math" panose="02040503050406030204" pitchFamily="18" charset="0"/>
                                </a:rPr>
                              </m:ctrlPr>
                            </m:dPr>
                            <m:e>
                              <m:r>
                                <a:rPr lang="en-US" i="1" dirty="0" smtClean="0">
                                  <a:latin typeface="Cambria Math" panose="02040503050406030204" pitchFamily="18" charset="0"/>
                                </a:rPr>
                                <m:t>𝑡</m:t>
                              </m:r>
                            </m:e>
                          </m:d>
                        </m:sup>
                      </m:sSup>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𝒐</m:t>
                          </m:r>
                        </m:e>
                        <m:sub>
                          <m:r>
                            <a:rPr lang="en-US" i="1" dirty="0" smtClean="0">
                              <a:latin typeface="Cambria Math" panose="02040503050406030204" pitchFamily="18" charset="0"/>
                            </a:rPr>
                            <m:t>𝑡</m:t>
                          </m:r>
                        </m:sub>
                      </m:sSub>
                      <m:r>
                        <a:rPr lang="en-US" i="1" dirty="0" smtClean="0">
                          <a:latin typeface="Cambria Math" panose="02040503050406030204" pitchFamily="18" charset="0"/>
                        </a:rPr>
                        <m:t> ⊙ </m:t>
                      </m:r>
                      <m:r>
                        <m:rPr>
                          <m:sty m:val="p"/>
                        </m:rPr>
                        <a:rPr lang="en-US" i="1" dirty="0" err="1">
                          <a:latin typeface="Cambria Math" panose="02040503050406030204" pitchFamily="18" charset="0"/>
                        </a:rPr>
                        <m:t>tanh</m:t>
                      </m:r>
                      <m:r>
                        <a:rPr lang="en-US" i="1" dirty="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𝑪</m:t>
                          </m:r>
                        </m:e>
                        <m:sup>
                          <m:d>
                            <m:dPr>
                              <m:ctrlPr>
                                <a:rPr lang="en-US" i="1" dirty="0">
                                  <a:latin typeface="Cambria Math" panose="02040503050406030204" pitchFamily="18" charset="0"/>
                                </a:rPr>
                              </m:ctrlPr>
                            </m:dPr>
                            <m:e>
                              <m:r>
                                <a:rPr lang="en-US" i="1" dirty="0">
                                  <a:latin typeface="Cambria Math" panose="02040503050406030204" pitchFamily="18" charset="0"/>
                                </a:rPr>
                                <m:t>𝑡</m:t>
                              </m:r>
                            </m:e>
                          </m:d>
                        </m:sup>
                      </m:sSup>
                      <m:r>
                        <a:rPr lang="en-US" b="0" i="1" dirty="0" smtClean="0">
                          <a:latin typeface="Cambria Math" panose="02040503050406030204" pitchFamily="18" charset="0"/>
                        </a:rPr>
                        <m:t>)</m:t>
                      </m:r>
                    </m:oMath>
                  </m:oMathPara>
                </a14:m>
                <a:endParaRPr lang="en-US" b="0"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2019300"/>
                <a:ext cx="7638477" cy="3847425"/>
              </a:xfrm>
              <a:blipFill rotWithShape="0">
                <a:blip r:embed="rId2"/>
                <a:stretch>
                  <a:fillRect l="-1914" t="-1585" r="-319"/>
                </a:stretch>
              </a:blipFill>
            </p:spPr>
            <p:txBody>
              <a:bodyPr/>
              <a:lstStyle/>
              <a:p>
                <a:r>
                  <a:rPr lang="en-US">
                    <a:noFill/>
                  </a:rPr>
                  <a:t> </a:t>
                </a:r>
              </a:p>
            </p:txBody>
          </p:sp>
        </mc:Fallback>
      </mc:AlternateContent>
    </p:spTree>
    <p:extLst>
      <p:ext uri="{BB962C8B-B14F-4D97-AF65-F5344CB8AC3E}">
        <p14:creationId xmlns:p14="http://schemas.microsoft.com/office/powerpoint/2010/main" val="84473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tLang="en-US">
                <a:ea typeface="ＭＳ Ｐゴシック" panose="020B0600070205080204" pitchFamily="34" charset="-128"/>
              </a:rPr>
              <a:t>A convolutional layer</a:t>
            </a:r>
          </a:p>
        </p:txBody>
      </p:sp>
      <p:pic>
        <p:nvPicPr>
          <p:cNvPr id="1741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124200"/>
            <a:ext cx="38481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4"/>
          <p:cNvSpPr txBox="1">
            <a:spLocks noChangeArrowheads="1"/>
          </p:cNvSpPr>
          <p:nvPr/>
        </p:nvSpPr>
        <p:spPr bwMode="auto">
          <a:xfrm>
            <a:off x="4419600" y="5486400"/>
            <a:ext cx="8382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A filter</a:t>
            </a:r>
          </a:p>
        </p:txBody>
      </p:sp>
      <p:sp>
        <p:nvSpPr>
          <p:cNvPr id="17412" name="TextBox 5"/>
          <p:cNvSpPr txBox="1">
            <a:spLocks noChangeArrowheads="1"/>
          </p:cNvSpPr>
          <p:nvPr/>
        </p:nvSpPr>
        <p:spPr bwMode="auto">
          <a:xfrm>
            <a:off x="515193" y="1823086"/>
            <a:ext cx="84820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t>A CNN is a neural network with some convolutional layers </a:t>
            </a:r>
          </a:p>
          <a:p>
            <a:pPr eaLnBrk="1" hangingPunct="1"/>
            <a:r>
              <a:rPr lang="en-US" altLang="en-US" dirty="0"/>
              <a:t>(and some other layers).  A convolutional layer has a number </a:t>
            </a:r>
          </a:p>
          <a:p>
            <a:pPr eaLnBrk="1" hangingPunct="1"/>
            <a:r>
              <a:rPr lang="en-US" altLang="en-US" dirty="0"/>
              <a:t>of filters that does convolutional operation. </a:t>
            </a:r>
          </a:p>
        </p:txBody>
      </p:sp>
      <p:sp>
        <p:nvSpPr>
          <p:cNvPr id="17413" name="TextBox 6"/>
          <p:cNvSpPr txBox="1">
            <a:spLocks noChangeArrowheads="1"/>
          </p:cNvSpPr>
          <p:nvPr/>
        </p:nvSpPr>
        <p:spPr bwMode="auto">
          <a:xfrm>
            <a:off x="3810000" y="3429000"/>
            <a:ext cx="160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Beak detector</a:t>
            </a:r>
          </a:p>
        </p:txBody>
      </p:sp>
      <p:cxnSp>
        <p:nvCxnSpPr>
          <p:cNvPr id="9" name="Straight Arrow Connector 8"/>
          <p:cNvCxnSpPr>
            <a:cxnSpLocks noChangeShapeType="1"/>
          </p:cNvCxnSpPr>
          <p:nvPr/>
        </p:nvCxnSpPr>
        <p:spPr bwMode="auto">
          <a:xfrm>
            <a:off x="4495800" y="3810000"/>
            <a:ext cx="0" cy="30480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439064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LSTM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9833" y="2623287"/>
            <a:ext cx="5028784" cy="2468676"/>
          </a:xfrm>
        </p:spPr>
      </p:pic>
      <p:pic>
        <p:nvPicPr>
          <p:cNvPr id="3" name="Picture 2"/>
          <p:cNvPicPr>
            <a:picLocks noChangeAspect="1"/>
          </p:cNvPicPr>
          <p:nvPr/>
        </p:nvPicPr>
        <p:blipFill>
          <a:blip r:embed="rId3"/>
          <a:stretch>
            <a:fillRect/>
          </a:stretch>
        </p:blipFill>
        <p:spPr>
          <a:xfrm>
            <a:off x="936625" y="1844992"/>
            <a:ext cx="7315200" cy="3762375"/>
          </a:xfrm>
          <a:prstGeom prst="rect">
            <a:avLst/>
          </a:prstGeom>
        </p:spPr>
      </p:pic>
    </p:spTree>
    <p:extLst>
      <p:ext uri="{BB962C8B-B14F-4D97-AF65-F5344CB8AC3E}">
        <p14:creationId xmlns:p14="http://schemas.microsoft.com/office/powerpoint/2010/main" val="826300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Other advanced RNN models</a:t>
            </a:r>
            <a:endParaRPr lang="en-US" sz="4400" dirty="0"/>
          </a:p>
        </p:txBody>
      </p:sp>
      <p:sp>
        <p:nvSpPr>
          <p:cNvPr id="3" name="Content Placeholder 2"/>
          <p:cNvSpPr>
            <a:spLocks noGrp="1"/>
          </p:cNvSpPr>
          <p:nvPr>
            <p:ph idx="1"/>
          </p:nvPr>
        </p:nvSpPr>
        <p:spPr>
          <a:xfrm>
            <a:off x="728283" y="2019300"/>
            <a:ext cx="7638477" cy="3847425"/>
          </a:xfrm>
        </p:spPr>
        <p:txBody>
          <a:bodyPr>
            <a:normAutofit/>
          </a:bodyPr>
          <a:lstStyle/>
          <a:p>
            <a:pPr marL="0" indent="0">
              <a:buNone/>
            </a:pPr>
            <a:r>
              <a:rPr lang="en-US" b="0" dirty="0">
                <a:latin typeface="Cambria Math" panose="02040503050406030204" pitchFamily="18" charset="0"/>
              </a:rPr>
              <a:t>Gated Recurrent Unit (GRU) is a simpler architecture than LSTM. </a:t>
            </a:r>
          </a:p>
        </p:txBody>
      </p:sp>
      <p:pic>
        <p:nvPicPr>
          <p:cNvPr id="1028" name="Picture 4" descr="https://upload.wikimedia.org/wikipedia/commons/thumb/3/37/Gated_Recurrent_Unit%2C_base_type.svg/1920px-Gated_Recurrent_Unit%2C_base_typ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2118391"/>
            <a:ext cx="6637110" cy="331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67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C8CAB-CDD3-E445-A143-6AD1373816CD}"/>
              </a:ext>
            </a:extLst>
          </p:cNvPr>
          <p:cNvSpPr>
            <a:spLocks noGrp="1"/>
          </p:cNvSpPr>
          <p:nvPr>
            <p:ph type="ctrTitle"/>
          </p:nvPr>
        </p:nvSpPr>
        <p:spPr>
          <a:xfrm>
            <a:off x="1073020" y="362969"/>
            <a:ext cx="7435786" cy="830637"/>
          </a:xfrm>
        </p:spPr>
        <p:txBody>
          <a:bodyPr>
            <a:normAutofit/>
          </a:bodyPr>
          <a:lstStyle/>
          <a:p>
            <a:r>
              <a:rPr lang="en-US" sz="2800" b="1" dirty="0">
                <a:solidFill>
                  <a:srgbClr val="6C1A42"/>
                </a:solidFill>
                <a:latin typeface="Arial" panose="020B0604020202020204" pitchFamily="34" charset="0"/>
                <a:cs typeface="Arial" panose="020B0604020202020204" pitchFamily="34" charset="0"/>
              </a:rPr>
              <a:t>Large Language Models</a:t>
            </a:r>
          </a:p>
        </p:txBody>
      </p:sp>
      <p:sp>
        <p:nvSpPr>
          <p:cNvPr id="3" name="TextBox 2">
            <a:extLst>
              <a:ext uri="{FF2B5EF4-FFF2-40B4-BE49-F238E27FC236}">
                <a16:creationId xmlns:a16="http://schemas.microsoft.com/office/drawing/2014/main" id="{BF842B2D-E926-3F90-EC46-A8EA68207C05}"/>
              </a:ext>
            </a:extLst>
          </p:cNvPr>
          <p:cNvSpPr txBox="1"/>
          <p:nvPr/>
        </p:nvSpPr>
        <p:spPr>
          <a:xfrm>
            <a:off x="544452" y="1612415"/>
            <a:ext cx="8055096" cy="4404477"/>
          </a:xfrm>
          <a:prstGeom prst="rect">
            <a:avLst/>
          </a:prstGeom>
          <a:noFill/>
        </p:spPr>
        <p:txBody>
          <a:bodyPr wrap="square" rtlCol="0">
            <a:normAutofit/>
          </a:bodyPr>
          <a:lstStyle/>
          <a:p>
            <a:pPr marL="457200" marR="0" lvl="1"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endParaRPr>
          </a:p>
        </p:txBody>
      </p:sp>
    </p:spTree>
    <p:extLst>
      <p:ext uri="{BB962C8B-B14F-4D97-AF65-F5344CB8AC3E}">
        <p14:creationId xmlns:p14="http://schemas.microsoft.com/office/powerpoint/2010/main" val="6191633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5054437" y="3865913"/>
            <a:ext cx="215363" cy="759599"/>
          </a:xfrm>
          <a:prstGeom prst="rect">
            <a:avLst/>
          </a:prstGeom>
        </p:spPr>
      </p:pic>
      <p:pic>
        <p:nvPicPr>
          <p:cNvPr id="3" name="object 3"/>
          <p:cNvPicPr/>
          <p:nvPr/>
        </p:nvPicPr>
        <p:blipFill>
          <a:blip r:embed="rId3" cstate="print"/>
          <a:stretch>
            <a:fillRect/>
          </a:stretch>
        </p:blipFill>
        <p:spPr>
          <a:xfrm>
            <a:off x="3972041" y="1591959"/>
            <a:ext cx="3570929" cy="615672"/>
          </a:xfrm>
          <a:prstGeom prst="rect">
            <a:avLst/>
          </a:prstGeom>
        </p:spPr>
      </p:pic>
      <p:sp>
        <p:nvSpPr>
          <p:cNvPr id="4" name="object 4"/>
          <p:cNvSpPr txBox="1"/>
          <p:nvPr/>
        </p:nvSpPr>
        <p:spPr>
          <a:xfrm>
            <a:off x="3855801" y="2136725"/>
            <a:ext cx="4094479" cy="1397000"/>
          </a:xfrm>
          <a:prstGeom prst="rect">
            <a:avLst/>
          </a:prstGeom>
        </p:spPr>
        <p:txBody>
          <a:bodyPr vert="horz" wrap="square" lIns="0" tIns="12700" rIns="0" bIns="0" rtlCol="0">
            <a:spAutoFit/>
          </a:bodyPr>
          <a:lstStyle/>
          <a:p>
            <a:pPr marL="332740" marR="5080" lvl="0" indent="-320675" algn="l" defTabSz="914400" rtl="0" eaLnBrk="1" fontAlgn="auto" latinLnBrk="0" hangingPunct="1">
              <a:lnSpc>
                <a:spcPct val="150000"/>
              </a:lnSpc>
              <a:spcBef>
                <a:spcPts val="100"/>
              </a:spcBef>
              <a:spcAft>
                <a:spcPts val="0"/>
              </a:spcAft>
              <a:buClrTx/>
              <a:buSzTx/>
              <a:buFontTx/>
              <a:buChar char="●"/>
              <a:tabLst>
                <a:tab pos="332740" algn="l"/>
              </a:tabLst>
              <a:defRPr/>
            </a:pPr>
            <a:r>
              <a:rPr kumimoji="0" sz="1200" b="1" i="0" u="none" strike="noStrike" kern="1200" cap="none" spc="0" normalizeH="0" baseline="0" noProof="0" dirty="0">
                <a:ln>
                  <a:noFill/>
                </a:ln>
                <a:solidFill>
                  <a:srgbClr val="595959"/>
                </a:solidFill>
                <a:effectLst/>
                <a:uLnTx/>
                <a:uFillTx/>
                <a:latin typeface="Arial"/>
                <a:ea typeface="+mn-ea"/>
                <a:cs typeface="Arial"/>
              </a:rPr>
              <a:t>input</a:t>
            </a:r>
            <a:r>
              <a:rPr kumimoji="0" sz="1200" b="1" i="0" u="none" strike="noStrike" kern="1200" cap="none" spc="-30"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consists</a:t>
            </a:r>
            <a:r>
              <a:rPr kumimoji="0" sz="1200" b="1" i="0" u="none" strike="noStrike" kern="1200" cap="none" spc="-25"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of</a:t>
            </a:r>
            <a:r>
              <a:rPr kumimoji="0" sz="1200" b="1" i="0" u="none" strike="noStrike" kern="1200" cap="none" spc="-30"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queries</a:t>
            </a:r>
            <a:r>
              <a:rPr kumimoji="0" sz="1200" b="1" i="0" u="none" strike="noStrike" kern="1200" cap="none" spc="-25"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and</a:t>
            </a:r>
            <a:r>
              <a:rPr kumimoji="0" sz="1200" b="1" i="0" u="none" strike="noStrike" kern="1200" cap="none" spc="-25"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keys</a:t>
            </a:r>
            <a:r>
              <a:rPr kumimoji="0" sz="1200" b="1" i="0" u="none" strike="noStrike" kern="1200" cap="none" spc="-30"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of</a:t>
            </a:r>
            <a:r>
              <a:rPr kumimoji="0" sz="1200" b="1" i="0" u="none" strike="noStrike" kern="1200" cap="none" spc="-25" normalizeH="0" baseline="0" noProof="0" dirty="0">
                <a:ln>
                  <a:noFill/>
                </a:ln>
                <a:solidFill>
                  <a:srgbClr val="595959"/>
                </a:solidFill>
                <a:effectLst/>
                <a:uLnTx/>
                <a:uFillTx/>
                <a:latin typeface="Arial"/>
                <a:ea typeface="+mn-ea"/>
                <a:cs typeface="Arial"/>
              </a:rPr>
              <a:t> </a:t>
            </a:r>
            <a:r>
              <a:rPr kumimoji="0" sz="1200" b="1" i="0" u="none" strike="noStrike" kern="1200" cap="none" spc="-10" normalizeH="0" baseline="0" noProof="0" dirty="0">
                <a:ln>
                  <a:noFill/>
                </a:ln>
                <a:solidFill>
                  <a:srgbClr val="595959"/>
                </a:solidFill>
                <a:effectLst/>
                <a:uLnTx/>
                <a:uFillTx/>
                <a:latin typeface="Arial"/>
                <a:ea typeface="+mn-ea"/>
                <a:cs typeface="Arial"/>
              </a:rPr>
              <a:t>dimension</a:t>
            </a:r>
            <a:r>
              <a:rPr kumimoji="0" sz="1200" b="1" i="0" u="none" strike="noStrike" kern="1200" cap="none" spc="-25" normalizeH="0" baseline="0" noProof="0" dirty="0">
                <a:ln>
                  <a:noFill/>
                </a:ln>
                <a:solidFill>
                  <a:srgbClr val="595959"/>
                </a:solidFill>
                <a:effectLst/>
                <a:uLnTx/>
                <a:uFillTx/>
                <a:latin typeface="Arial"/>
                <a:ea typeface="+mn-ea"/>
                <a:cs typeface="Arial"/>
              </a:rPr>
              <a:t> dk, </a:t>
            </a:r>
            <a:r>
              <a:rPr kumimoji="0" sz="1200" b="1" i="0" u="none" strike="noStrike" kern="1200" cap="none" spc="0" normalizeH="0" baseline="0" noProof="0" dirty="0">
                <a:ln>
                  <a:noFill/>
                </a:ln>
                <a:solidFill>
                  <a:srgbClr val="595959"/>
                </a:solidFill>
                <a:effectLst/>
                <a:uLnTx/>
                <a:uFillTx/>
                <a:latin typeface="Arial"/>
                <a:ea typeface="+mn-ea"/>
                <a:cs typeface="Arial"/>
              </a:rPr>
              <a:t>and</a:t>
            </a:r>
            <a:r>
              <a:rPr kumimoji="0" sz="1200" b="1" i="0" u="none" strike="noStrike" kern="1200" cap="none" spc="-25"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values</a:t>
            </a:r>
            <a:r>
              <a:rPr kumimoji="0" sz="1200" b="1" i="0" u="none" strike="noStrike" kern="1200" cap="none" spc="-25"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of</a:t>
            </a:r>
            <a:r>
              <a:rPr kumimoji="0" sz="1200" b="1" i="0" u="none" strike="noStrike" kern="1200" cap="none" spc="-25" normalizeH="0" baseline="0" noProof="0" dirty="0">
                <a:ln>
                  <a:noFill/>
                </a:ln>
                <a:solidFill>
                  <a:srgbClr val="595959"/>
                </a:solidFill>
                <a:effectLst/>
                <a:uLnTx/>
                <a:uFillTx/>
                <a:latin typeface="Arial"/>
                <a:ea typeface="+mn-ea"/>
                <a:cs typeface="Arial"/>
              </a:rPr>
              <a:t> </a:t>
            </a:r>
            <a:r>
              <a:rPr kumimoji="0" sz="1200" b="1" i="0" u="none" strike="noStrike" kern="1200" cap="none" spc="-10" normalizeH="0" baseline="0" noProof="0" dirty="0">
                <a:ln>
                  <a:noFill/>
                </a:ln>
                <a:solidFill>
                  <a:srgbClr val="595959"/>
                </a:solidFill>
                <a:effectLst/>
                <a:uLnTx/>
                <a:uFillTx/>
                <a:latin typeface="Arial"/>
                <a:ea typeface="+mn-ea"/>
                <a:cs typeface="Arial"/>
              </a:rPr>
              <a:t>dimension</a:t>
            </a:r>
            <a:r>
              <a:rPr kumimoji="0" sz="1200" b="1" i="0" u="none" strike="noStrike" kern="1200" cap="none" spc="-25" normalizeH="0" baseline="0" noProof="0" dirty="0">
                <a:ln>
                  <a:noFill/>
                </a:ln>
                <a:solidFill>
                  <a:srgbClr val="595959"/>
                </a:solidFill>
                <a:effectLst/>
                <a:uLnTx/>
                <a:uFillTx/>
                <a:latin typeface="Arial"/>
                <a:ea typeface="+mn-ea"/>
                <a:cs typeface="Arial"/>
              </a:rPr>
              <a:t> </a:t>
            </a:r>
            <a:r>
              <a:rPr kumimoji="0" sz="1200" b="1" i="0" u="none" strike="noStrike" kern="1200" cap="none" spc="-50" normalizeH="0" baseline="0" noProof="0" dirty="0">
                <a:ln>
                  <a:noFill/>
                </a:ln>
                <a:solidFill>
                  <a:srgbClr val="595959"/>
                </a:solidFill>
                <a:effectLst/>
                <a:uLnTx/>
                <a:uFillTx/>
                <a:latin typeface="Arial"/>
                <a:ea typeface="+mn-ea"/>
                <a:cs typeface="Arial"/>
              </a:rPr>
              <a:t>d</a:t>
            </a:r>
            <a:endParaRPr kumimoji="0" sz="1200" b="0" i="0" u="none" strike="noStrike" kern="1200" cap="none" spc="0" normalizeH="0" baseline="0" noProof="0">
              <a:ln>
                <a:noFill/>
              </a:ln>
              <a:solidFill>
                <a:prstClr val="black"/>
              </a:solidFill>
              <a:effectLst/>
              <a:uLnTx/>
              <a:uFillTx/>
              <a:latin typeface="Arial"/>
              <a:ea typeface="+mn-ea"/>
              <a:cs typeface="Arial"/>
            </a:endParaRPr>
          </a:p>
          <a:p>
            <a:pPr marL="332740" marR="0" lvl="0" indent="-320040" algn="l" defTabSz="914400" rtl="0" eaLnBrk="1" fontAlgn="auto" latinLnBrk="0" hangingPunct="1">
              <a:lnSpc>
                <a:spcPct val="100000"/>
              </a:lnSpc>
              <a:spcBef>
                <a:spcPts val="720"/>
              </a:spcBef>
              <a:spcAft>
                <a:spcPts val="0"/>
              </a:spcAft>
              <a:buClrTx/>
              <a:buSzTx/>
              <a:buFontTx/>
              <a:buChar char="●"/>
              <a:tabLst>
                <a:tab pos="332740" algn="l"/>
              </a:tabLst>
              <a:defRPr/>
            </a:pPr>
            <a:r>
              <a:rPr kumimoji="0" sz="1200" b="1" i="0" u="none" strike="noStrike" kern="1200" cap="none" spc="0" normalizeH="0" baseline="0" noProof="0" dirty="0">
                <a:ln>
                  <a:noFill/>
                </a:ln>
                <a:solidFill>
                  <a:srgbClr val="595959"/>
                </a:solidFill>
                <a:effectLst/>
                <a:uLnTx/>
                <a:uFillTx/>
                <a:latin typeface="Arial"/>
                <a:ea typeface="+mn-ea"/>
                <a:cs typeface="Arial"/>
              </a:rPr>
              <a:t>Queries</a:t>
            </a:r>
            <a:r>
              <a:rPr kumimoji="0" sz="1200" b="1" i="0" u="none" strike="noStrike" kern="1200" cap="none" spc="-35"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packed</a:t>
            </a:r>
            <a:r>
              <a:rPr kumimoji="0" sz="1200" b="1" i="0" u="none" strike="noStrike" kern="1200" cap="none" spc="-35"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into</a:t>
            </a:r>
            <a:r>
              <a:rPr kumimoji="0" sz="1200" b="1" i="0" u="none" strike="noStrike" kern="1200" cap="none" spc="-35"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matrix</a:t>
            </a:r>
            <a:r>
              <a:rPr kumimoji="0" sz="1200" b="1" i="0" u="none" strike="noStrike" kern="1200" cap="none" spc="-35" normalizeH="0" baseline="0" noProof="0" dirty="0">
                <a:ln>
                  <a:noFill/>
                </a:ln>
                <a:solidFill>
                  <a:srgbClr val="595959"/>
                </a:solidFill>
                <a:effectLst/>
                <a:uLnTx/>
                <a:uFillTx/>
                <a:latin typeface="Arial"/>
                <a:ea typeface="+mn-ea"/>
                <a:cs typeface="Arial"/>
              </a:rPr>
              <a:t> </a:t>
            </a:r>
            <a:r>
              <a:rPr kumimoji="0" sz="1200" b="1" i="0" u="none" strike="noStrike" kern="1200" cap="none" spc="-50" normalizeH="0" baseline="0" noProof="0" dirty="0">
                <a:ln>
                  <a:noFill/>
                </a:ln>
                <a:solidFill>
                  <a:srgbClr val="595959"/>
                </a:solidFill>
                <a:effectLst/>
                <a:uLnTx/>
                <a:uFillTx/>
                <a:latin typeface="Arial"/>
                <a:ea typeface="+mn-ea"/>
                <a:cs typeface="Arial"/>
              </a:rPr>
              <a:t>Q</a:t>
            </a:r>
            <a:endParaRPr kumimoji="0" sz="1200" b="0" i="0" u="none" strike="noStrike" kern="1200" cap="none" spc="0" normalizeH="0" baseline="0" noProof="0">
              <a:ln>
                <a:noFill/>
              </a:ln>
              <a:solidFill>
                <a:prstClr val="black"/>
              </a:solidFill>
              <a:effectLst/>
              <a:uLnTx/>
              <a:uFillTx/>
              <a:latin typeface="Arial"/>
              <a:ea typeface="+mn-ea"/>
              <a:cs typeface="Arial"/>
            </a:endParaRPr>
          </a:p>
          <a:p>
            <a:pPr marL="332740" marR="114300" lvl="0" indent="-320675" algn="l" defTabSz="914400" rtl="0" eaLnBrk="1" fontAlgn="auto" latinLnBrk="0" hangingPunct="1">
              <a:lnSpc>
                <a:spcPct val="150000"/>
              </a:lnSpc>
              <a:spcBef>
                <a:spcPts val="0"/>
              </a:spcBef>
              <a:spcAft>
                <a:spcPts val="0"/>
              </a:spcAft>
              <a:buClrTx/>
              <a:buSzTx/>
              <a:buFontTx/>
              <a:buChar char="●"/>
              <a:tabLst>
                <a:tab pos="332740" algn="l"/>
              </a:tabLst>
              <a:defRPr/>
            </a:pPr>
            <a:r>
              <a:rPr kumimoji="0" sz="1200" b="1" i="0" u="none" strike="noStrike" kern="1200" cap="none" spc="0" normalizeH="0" baseline="0" noProof="0" dirty="0">
                <a:ln>
                  <a:noFill/>
                </a:ln>
                <a:solidFill>
                  <a:srgbClr val="595959"/>
                </a:solidFill>
                <a:effectLst/>
                <a:uLnTx/>
                <a:uFillTx/>
                <a:latin typeface="Arial"/>
                <a:ea typeface="+mn-ea"/>
                <a:cs typeface="Arial"/>
              </a:rPr>
              <a:t>The</a:t>
            </a:r>
            <a:r>
              <a:rPr kumimoji="0" sz="1200" b="1" i="0" u="none" strike="noStrike" kern="1200" cap="none" spc="-30"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keys</a:t>
            </a:r>
            <a:r>
              <a:rPr kumimoji="0" sz="1200" b="1" i="0" u="none" strike="noStrike" kern="1200" cap="none" spc="-30"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and</a:t>
            </a:r>
            <a:r>
              <a:rPr kumimoji="0" sz="1200" b="1" i="0" u="none" strike="noStrike" kern="1200" cap="none" spc="-30"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values</a:t>
            </a:r>
            <a:r>
              <a:rPr kumimoji="0" sz="1200" b="1" i="0" u="none" strike="noStrike" kern="1200" cap="none" spc="-25"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are</a:t>
            </a:r>
            <a:r>
              <a:rPr kumimoji="0" sz="1200" b="1" i="0" u="none" strike="noStrike" kern="1200" cap="none" spc="-30"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also</a:t>
            </a:r>
            <a:r>
              <a:rPr kumimoji="0" sz="1200" b="1" i="0" u="none" strike="noStrike" kern="1200" cap="none" spc="-30"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packed</a:t>
            </a:r>
            <a:r>
              <a:rPr kumimoji="0" sz="1200" b="1" i="0" u="none" strike="noStrike" kern="1200" cap="none" spc="-25"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together</a:t>
            </a:r>
            <a:r>
              <a:rPr kumimoji="0" sz="1200" b="1" i="0" u="none" strike="noStrike" kern="1200" cap="none" spc="-30" normalizeH="0" baseline="0" noProof="0" dirty="0">
                <a:ln>
                  <a:noFill/>
                </a:ln>
                <a:solidFill>
                  <a:srgbClr val="595959"/>
                </a:solidFill>
                <a:effectLst/>
                <a:uLnTx/>
                <a:uFillTx/>
                <a:latin typeface="Arial"/>
                <a:ea typeface="+mn-ea"/>
                <a:cs typeface="Arial"/>
              </a:rPr>
              <a:t> </a:t>
            </a:r>
            <a:r>
              <a:rPr kumimoji="0" sz="1200" b="1" i="0" u="none" strike="noStrike" kern="1200" cap="none" spc="-20" normalizeH="0" baseline="0" noProof="0" dirty="0">
                <a:ln>
                  <a:noFill/>
                </a:ln>
                <a:solidFill>
                  <a:srgbClr val="595959"/>
                </a:solidFill>
                <a:effectLst/>
                <a:uLnTx/>
                <a:uFillTx/>
                <a:latin typeface="Arial"/>
                <a:ea typeface="+mn-ea"/>
                <a:cs typeface="Arial"/>
              </a:rPr>
              <a:t>into </a:t>
            </a:r>
            <a:r>
              <a:rPr kumimoji="0" sz="1200" b="1" i="0" u="none" strike="noStrike" kern="1200" cap="none" spc="0" normalizeH="0" baseline="0" noProof="0" dirty="0">
                <a:ln>
                  <a:noFill/>
                </a:ln>
                <a:solidFill>
                  <a:srgbClr val="595959"/>
                </a:solidFill>
                <a:effectLst/>
                <a:uLnTx/>
                <a:uFillTx/>
                <a:latin typeface="Arial"/>
                <a:ea typeface="+mn-ea"/>
                <a:cs typeface="Arial"/>
              </a:rPr>
              <a:t>matrices</a:t>
            </a:r>
            <a:r>
              <a:rPr kumimoji="0" sz="1200" b="1" i="0" u="none" strike="noStrike" kern="1200" cap="none" spc="-25"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K</a:t>
            </a:r>
            <a:r>
              <a:rPr kumimoji="0" sz="1200" b="1" i="0" u="none" strike="noStrike" kern="1200" cap="none" spc="-20"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and</a:t>
            </a:r>
            <a:r>
              <a:rPr kumimoji="0" sz="1200" b="1" i="0" u="none" strike="noStrike" kern="1200" cap="none" spc="-20" normalizeH="0" baseline="0" noProof="0" dirty="0">
                <a:ln>
                  <a:noFill/>
                </a:ln>
                <a:solidFill>
                  <a:srgbClr val="595959"/>
                </a:solidFill>
                <a:effectLst/>
                <a:uLnTx/>
                <a:uFillTx/>
                <a:latin typeface="Arial"/>
                <a:ea typeface="+mn-ea"/>
                <a:cs typeface="Arial"/>
              </a:rPr>
              <a:t> </a:t>
            </a:r>
            <a:r>
              <a:rPr kumimoji="0" sz="1200" b="1" i="0" u="none" strike="noStrike" kern="1200" cap="none" spc="0" normalizeH="0" baseline="0" noProof="0" dirty="0">
                <a:ln>
                  <a:noFill/>
                </a:ln>
                <a:solidFill>
                  <a:srgbClr val="595959"/>
                </a:solidFill>
                <a:effectLst/>
                <a:uLnTx/>
                <a:uFillTx/>
                <a:latin typeface="Arial"/>
                <a:ea typeface="+mn-ea"/>
                <a:cs typeface="Arial"/>
              </a:rPr>
              <a:t>V</a:t>
            </a:r>
            <a:r>
              <a:rPr kumimoji="0" sz="1200" b="1" i="0" u="none" strike="noStrike" kern="1200" cap="none" spc="-25" normalizeH="0" baseline="0" noProof="0" dirty="0">
                <a:ln>
                  <a:noFill/>
                </a:ln>
                <a:solidFill>
                  <a:srgbClr val="595959"/>
                </a:solidFill>
                <a:effectLst/>
                <a:uLnTx/>
                <a:uFillTx/>
                <a:latin typeface="Arial"/>
                <a:ea typeface="+mn-ea"/>
                <a:cs typeface="Arial"/>
              </a:rPr>
              <a:t> </a:t>
            </a:r>
            <a:r>
              <a:rPr kumimoji="0" sz="1200" b="1" i="0" u="none" strike="noStrike" kern="1200" cap="none" spc="-50" normalizeH="0" baseline="0" noProof="0" dirty="0">
                <a:ln>
                  <a:noFill/>
                </a:ln>
                <a:solidFill>
                  <a:srgbClr val="595959"/>
                </a:solidFill>
                <a:effectLst/>
                <a:uLnTx/>
                <a:uFillTx/>
                <a:latin typeface="Arial"/>
                <a:ea typeface="+mn-ea"/>
                <a:cs typeface="Arial"/>
              </a:rPr>
              <a:t>.</a:t>
            </a:r>
            <a:endParaRPr kumimoji="0" sz="1200" b="0" i="0" u="none" strike="noStrike" kern="1200" cap="none" spc="0" normalizeH="0" baseline="0" noProof="0">
              <a:ln>
                <a:noFill/>
              </a:ln>
              <a:solidFill>
                <a:prstClr val="black"/>
              </a:solidFill>
              <a:effectLst/>
              <a:uLnTx/>
              <a:uFillTx/>
              <a:latin typeface="Arial"/>
              <a:ea typeface="+mn-ea"/>
              <a:cs typeface="Arial"/>
            </a:endParaRPr>
          </a:p>
        </p:txBody>
      </p:sp>
      <p:grpSp>
        <p:nvGrpSpPr>
          <p:cNvPr id="5" name="object 5"/>
          <p:cNvGrpSpPr/>
          <p:nvPr/>
        </p:nvGrpSpPr>
        <p:grpSpPr>
          <a:xfrm>
            <a:off x="6172387" y="3971562"/>
            <a:ext cx="490220" cy="515620"/>
            <a:chOff x="6172387" y="3114312"/>
            <a:chExt cx="490220" cy="515620"/>
          </a:xfrm>
        </p:grpSpPr>
        <p:sp>
          <p:nvSpPr>
            <p:cNvPr id="6" name="object 6"/>
            <p:cNvSpPr/>
            <p:nvPr/>
          </p:nvSpPr>
          <p:spPr>
            <a:xfrm>
              <a:off x="6177150" y="3119074"/>
              <a:ext cx="160655" cy="506095"/>
            </a:xfrm>
            <a:custGeom>
              <a:avLst/>
              <a:gdLst/>
              <a:ahLst/>
              <a:cxnLst/>
              <a:rect l="l" t="t" r="r" b="b"/>
              <a:pathLst>
                <a:path w="160654" h="506095">
                  <a:moveTo>
                    <a:pt x="160199" y="505499"/>
                  </a:moveTo>
                  <a:lnTo>
                    <a:pt x="0" y="505499"/>
                  </a:lnTo>
                  <a:lnTo>
                    <a:pt x="0" y="0"/>
                  </a:lnTo>
                  <a:lnTo>
                    <a:pt x="160199" y="0"/>
                  </a:lnTo>
                  <a:lnTo>
                    <a:pt x="160199" y="5054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6177150" y="3119074"/>
              <a:ext cx="160655" cy="506095"/>
            </a:xfrm>
            <a:custGeom>
              <a:avLst/>
              <a:gdLst/>
              <a:ahLst/>
              <a:cxnLst/>
              <a:rect l="l" t="t" r="r" b="b"/>
              <a:pathLst>
                <a:path w="160654" h="506095">
                  <a:moveTo>
                    <a:pt x="0" y="0"/>
                  </a:moveTo>
                  <a:lnTo>
                    <a:pt x="160199" y="0"/>
                  </a:lnTo>
                  <a:lnTo>
                    <a:pt x="160199" y="505499"/>
                  </a:lnTo>
                  <a:lnTo>
                    <a:pt x="0" y="505499"/>
                  </a:lnTo>
                  <a:lnTo>
                    <a:pt x="0" y="0"/>
                  </a:lnTo>
                  <a:close/>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6337350" y="3119074"/>
              <a:ext cx="160655" cy="506095"/>
            </a:xfrm>
            <a:custGeom>
              <a:avLst/>
              <a:gdLst/>
              <a:ahLst/>
              <a:cxnLst/>
              <a:rect l="l" t="t" r="r" b="b"/>
              <a:pathLst>
                <a:path w="160654" h="506095">
                  <a:moveTo>
                    <a:pt x="160199" y="505499"/>
                  </a:moveTo>
                  <a:lnTo>
                    <a:pt x="0" y="505499"/>
                  </a:lnTo>
                  <a:lnTo>
                    <a:pt x="0" y="0"/>
                  </a:lnTo>
                  <a:lnTo>
                    <a:pt x="160199" y="0"/>
                  </a:lnTo>
                  <a:lnTo>
                    <a:pt x="160199" y="5054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6337350" y="3119074"/>
              <a:ext cx="160655" cy="506095"/>
            </a:xfrm>
            <a:custGeom>
              <a:avLst/>
              <a:gdLst/>
              <a:ahLst/>
              <a:cxnLst/>
              <a:rect l="l" t="t" r="r" b="b"/>
              <a:pathLst>
                <a:path w="160654" h="506095">
                  <a:moveTo>
                    <a:pt x="0" y="0"/>
                  </a:moveTo>
                  <a:lnTo>
                    <a:pt x="160199" y="0"/>
                  </a:lnTo>
                  <a:lnTo>
                    <a:pt x="160199" y="505499"/>
                  </a:lnTo>
                  <a:lnTo>
                    <a:pt x="0" y="505499"/>
                  </a:lnTo>
                  <a:lnTo>
                    <a:pt x="0" y="0"/>
                  </a:lnTo>
                  <a:close/>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6497550" y="3119074"/>
              <a:ext cx="160655" cy="506095"/>
            </a:xfrm>
            <a:custGeom>
              <a:avLst/>
              <a:gdLst/>
              <a:ahLst/>
              <a:cxnLst/>
              <a:rect l="l" t="t" r="r" b="b"/>
              <a:pathLst>
                <a:path w="160654" h="506095">
                  <a:moveTo>
                    <a:pt x="160199" y="505499"/>
                  </a:moveTo>
                  <a:lnTo>
                    <a:pt x="0" y="505499"/>
                  </a:lnTo>
                  <a:lnTo>
                    <a:pt x="0" y="0"/>
                  </a:lnTo>
                  <a:lnTo>
                    <a:pt x="160199" y="0"/>
                  </a:lnTo>
                  <a:lnTo>
                    <a:pt x="160199" y="5054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6497550" y="3119074"/>
              <a:ext cx="160655" cy="506095"/>
            </a:xfrm>
            <a:custGeom>
              <a:avLst/>
              <a:gdLst/>
              <a:ahLst/>
              <a:cxnLst/>
              <a:rect l="l" t="t" r="r" b="b"/>
              <a:pathLst>
                <a:path w="160654" h="506095">
                  <a:moveTo>
                    <a:pt x="0" y="0"/>
                  </a:moveTo>
                  <a:lnTo>
                    <a:pt x="160199" y="0"/>
                  </a:lnTo>
                  <a:lnTo>
                    <a:pt x="160199" y="505499"/>
                  </a:lnTo>
                  <a:lnTo>
                    <a:pt x="0" y="505499"/>
                  </a:lnTo>
                  <a:lnTo>
                    <a:pt x="0" y="0"/>
                  </a:lnTo>
                  <a:close/>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 name="object 12"/>
          <p:cNvSpPr txBox="1"/>
          <p:nvPr/>
        </p:nvSpPr>
        <p:spPr>
          <a:xfrm>
            <a:off x="5262663" y="3675963"/>
            <a:ext cx="137858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tab pos="1000125" algn="l"/>
              </a:tabLst>
              <a:defRPr/>
            </a:pPr>
            <a:r>
              <a:rPr kumimoji="0" sz="2100" b="0" i="0" u="none" strike="noStrike" kern="1200" cap="none" spc="-15" normalizeH="0" baseline="1984" noProof="0" dirty="0">
                <a:ln>
                  <a:noFill/>
                </a:ln>
                <a:solidFill>
                  <a:prstClr val="black"/>
                </a:solidFill>
                <a:effectLst/>
                <a:uLnTx/>
                <a:uFillTx/>
                <a:latin typeface="Arial"/>
                <a:ea typeface="+mn-ea"/>
                <a:cs typeface="Arial"/>
              </a:rPr>
              <a:t>queries</a:t>
            </a:r>
            <a:r>
              <a:rPr kumimoji="0" sz="2100" b="0" i="0" u="none" strike="noStrike" kern="1200" cap="none" spc="0" normalizeH="0" baseline="1984" noProof="0" dirty="0">
                <a:ln>
                  <a:noFill/>
                </a:ln>
                <a:solidFill>
                  <a:prstClr val="black"/>
                </a:solidFill>
                <a:effectLst/>
                <a:uLnTx/>
                <a:uFillTx/>
                <a:latin typeface="Arial"/>
                <a:ea typeface="+mn-ea"/>
                <a:cs typeface="Arial"/>
              </a:rPr>
              <a:t>	</a:t>
            </a:r>
            <a:r>
              <a:rPr kumimoji="0" sz="1400" b="0" i="0" u="none" strike="noStrike" kern="1200" cap="none" spc="-20" normalizeH="0" baseline="0" noProof="0" dirty="0">
                <a:ln>
                  <a:noFill/>
                </a:ln>
                <a:solidFill>
                  <a:prstClr val="black"/>
                </a:solidFill>
                <a:effectLst/>
                <a:uLnTx/>
                <a:uFillTx/>
                <a:latin typeface="Arial"/>
                <a:ea typeface="+mn-ea"/>
                <a:cs typeface="Arial"/>
              </a:rPr>
              <a:t>keys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3" name="object 13"/>
          <p:cNvSpPr txBox="1"/>
          <p:nvPr/>
        </p:nvSpPr>
        <p:spPr>
          <a:xfrm>
            <a:off x="5966175" y="3988583"/>
            <a:ext cx="110489"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1" i="0" u="none" strike="noStrike" kern="1200" cap="none" spc="-50" normalizeH="0" baseline="0" noProof="0" dirty="0">
                <a:ln>
                  <a:noFill/>
                </a:ln>
                <a:solidFill>
                  <a:srgbClr val="595959"/>
                </a:solidFill>
                <a:effectLst/>
                <a:uLnTx/>
                <a:uFillTx/>
                <a:latin typeface="Arial"/>
                <a:ea typeface="+mn-ea"/>
                <a:cs typeface="Arial"/>
              </a:rPr>
              <a:t>.</a:t>
            </a:r>
            <a:endParaRPr kumimoji="0" sz="2400" b="0" i="0" u="none" strike="noStrike" kern="1200" cap="none" spc="0" normalizeH="0" baseline="0" noProof="0">
              <a:ln>
                <a:noFill/>
              </a:ln>
              <a:solidFill>
                <a:prstClr val="black"/>
              </a:solidFill>
              <a:effectLst/>
              <a:uLnTx/>
              <a:uFillTx/>
              <a:latin typeface="Arial"/>
              <a:ea typeface="+mn-ea"/>
              <a:cs typeface="Arial"/>
            </a:endParaRPr>
          </a:p>
        </p:txBody>
      </p:sp>
      <p:sp>
        <p:nvSpPr>
          <p:cNvPr id="14" name="object 14"/>
          <p:cNvSpPr txBox="1"/>
          <p:nvPr/>
        </p:nvSpPr>
        <p:spPr>
          <a:xfrm>
            <a:off x="4407726" y="4210065"/>
            <a:ext cx="64833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dirty="0">
                <a:ln>
                  <a:noFill/>
                </a:ln>
                <a:solidFill>
                  <a:prstClr val="black"/>
                </a:solidFill>
                <a:effectLst/>
                <a:uLnTx/>
                <a:uFillTx/>
                <a:latin typeface="Arial"/>
                <a:ea typeface="+mn-ea"/>
                <a:cs typeface="Arial"/>
              </a:rPr>
              <a:t>softmax</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5" name="object 15"/>
          <p:cNvSpPr txBox="1"/>
          <p:nvPr/>
        </p:nvSpPr>
        <p:spPr>
          <a:xfrm>
            <a:off x="7778500" y="4083065"/>
            <a:ext cx="203835" cy="391160"/>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2400" b="0" i="0" u="none" strike="noStrike" kern="1200" cap="none" spc="-50" normalizeH="0" baseline="0" noProof="0" dirty="0">
                <a:ln>
                  <a:noFill/>
                </a:ln>
                <a:solidFill>
                  <a:prstClr val="black"/>
                </a:solidFill>
                <a:effectLst/>
                <a:uLnTx/>
                <a:uFillTx/>
                <a:latin typeface="Arial"/>
                <a:ea typeface="+mn-ea"/>
                <a:cs typeface="Arial"/>
              </a:rPr>
              <a:t>=</a:t>
            </a:r>
            <a:endParaRPr kumimoji="0" sz="2400" b="0" i="0" u="none" strike="noStrike" kern="1200" cap="none" spc="0" normalizeH="0" baseline="0" noProof="0">
              <a:ln>
                <a:noFill/>
              </a:ln>
              <a:solidFill>
                <a:prstClr val="black"/>
              </a:solidFill>
              <a:effectLst/>
              <a:uLnTx/>
              <a:uFillTx/>
              <a:latin typeface="Arial"/>
              <a:ea typeface="+mn-ea"/>
              <a:cs typeface="Arial"/>
            </a:endParaRPr>
          </a:p>
        </p:txBody>
      </p:sp>
      <p:sp>
        <p:nvSpPr>
          <p:cNvPr id="16" name="object 16"/>
          <p:cNvSpPr txBox="1"/>
          <p:nvPr/>
        </p:nvSpPr>
        <p:spPr>
          <a:xfrm>
            <a:off x="7111375" y="3639187"/>
            <a:ext cx="539750"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dirty="0">
                <a:ln>
                  <a:noFill/>
                </a:ln>
                <a:solidFill>
                  <a:prstClr val="black"/>
                </a:solidFill>
                <a:effectLst/>
                <a:uLnTx/>
                <a:uFillTx/>
                <a:latin typeface="Arial"/>
                <a:ea typeface="+mn-ea"/>
                <a:cs typeface="Arial"/>
              </a:rPr>
              <a:t>values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grpSp>
        <p:nvGrpSpPr>
          <p:cNvPr id="17" name="object 17"/>
          <p:cNvGrpSpPr/>
          <p:nvPr/>
        </p:nvGrpSpPr>
        <p:grpSpPr>
          <a:xfrm>
            <a:off x="7047713" y="3987200"/>
            <a:ext cx="652145" cy="483870"/>
            <a:chOff x="7047712" y="3129950"/>
            <a:chExt cx="652145" cy="483870"/>
          </a:xfrm>
        </p:grpSpPr>
        <p:sp>
          <p:nvSpPr>
            <p:cNvPr id="18" name="object 18"/>
            <p:cNvSpPr/>
            <p:nvPr/>
          </p:nvSpPr>
          <p:spPr>
            <a:xfrm>
              <a:off x="7052474" y="3134712"/>
              <a:ext cx="642620" cy="163830"/>
            </a:xfrm>
            <a:custGeom>
              <a:avLst/>
              <a:gdLst/>
              <a:ahLst/>
              <a:cxnLst/>
              <a:rect l="l" t="t" r="r" b="b"/>
              <a:pathLst>
                <a:path w="642620" h="163829">
                  <a:moveTo>
                    <a:pt x="642599" y="163799"/>
                  </a:moveTo>
                  <a:lnTo>
                    <a:pt x="0" y="163799"/>
                  </a:lnTo>
                  <a:lnTo>
                    <a:pt x="0" y="0"/>
                  </a:lnTo>
                  <a:lnTo>
                    <a:pt x="642599" y="0"/>
                  </a:lnTo>
                  <a:lnTo>
                    <a:pt x="642599" y="1637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7052474" y="3134712"/>
              <a:ext cx="642620" cy="163830"/>
            </a:xfrm>
            <a:custGeom>
              <a:avLst/>
              <a:gdLst/>
              <a:ahLst/>
              <a:cxnLst/>
              <a:rect l="l" t="t" r="r" b="b"/>
              <a:pathLst>
                <a:path w="642620" h="163829">
                  <a:moveTo>
                    <a:pt x="0" y="0"/>
                  </a:moveTo>
                  <a:lnTo>
                    <a:pt x="642599" y="0"/>
                  </a:lnTo>
                  <a:lnTo>
                    <a:pt x="642599" y="163799"/>
                  </a:lnTo>
                  <a:lnTo>
                    <a:pt x="0" y="163799"/>
                  </a:lnTo>
                  <a:lnTo>
                    <a:pt x="0" y="0"/>
                  </a:lnTo>
                  <a:close/>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7052487" y="3292562"/>
              <a:ext cx="642620" cy="163830"/>
            </a:xfrm>
            <a:custGeom>
              <a:avLst/>
              <a:gdLst/>
              <a:ahLst/>
              <a:cxnLst/>
              <a:rect l="l" t="t" r="r" b="b"/>
              <a:pathLst>
                <a:path w="642620" h="163829">
                  <a:moveTo>
                    <a:pt x="642599" y="163799"/>
                  </a:moveTo>
                  <a:lnTo>
                    <a:pt x="0" y="163799"/>
                  </a:lnTo>
                  <a:lnTo>
                    <a:pt x="0" y="0"/>
                  </a:lnTo>
                  <a:lnTo>
                    <a:pt x="642599" y="0"/>
                  </a:lnTo>
                  <a:lnTo>
                    <a:pt x="642599" y="1637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7052487" y="3292562"/>
              <a:ext cx="642620" cy="163830"/>
            </a:xfrm>
            <a:custGeom>
              <a:avLst/>
              <a:gdLst/>
              <a:ahLst/>
              <a:cxnLst/>
              <a:rect l="l" t="t" r="r" b="b"/>
              <a:pathLst>
                <a:path w="642620" h="163829">
                  <a:moveTo>
                    <a:pt x="0" y="0"/>
                  </a:moveTo>
                  <a:lnTo>
                    <a:pt x="642599" y="0"/>
                  </a:lnTo>
                  <a:lnTo>
                    <a:pt x="642599" y="163799"/>
                  </a:lnTo>
                  <a:lnTo>
                    <a:pt x="0" y="163799"/>
                  </a:lnTo>
                  <a:lnTo>
                    <a:pt x="0" y="0"/>
                  </a:lnTo>
                  <a:close/>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7052474" y="3445087"/>
              <a:ext cx="642620" cy="163830"/>
            </a:xfrm>
            <a:custGeom>
              <a:avLst/>
              <a:gdLst/>
              <a:ahLst/>
              <a:cxnLst/>
              <a:rect l="l" t="t" r="r" b="b"/>
              <a:pathLst>
                <a:path w="642620" h="163829">
                  <a:moveTo>
                    <a:pt x="642599" y="163799"/>
                  </a:moveTo>
                  <a:lnTo>
                    <a:pt x="0" y="163799"/>
                  </a:lnTo>
                  <a:lnTo>
                    <a:pt x="0" y="0"/>
                  </a:lnTo>
                  <a:lnTo>
                    <a:pt x="642599" y="0"/>
                  </a:lnTo>
                  <a:lnTo>
                    <a:pt x="642599" y="1637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7052474" y="3445087"/>
              <a:ext cx="642620" cy="163830"/>
            </a:xfrm>
            <a:custGeom>
              <a:avLst/>
              <a:gdLst/>
              <a:ahLst/>
              <a:cxnLst/>
              <a:rect l="l" t="t" r="r" b="b"/>
              <a:pathLst>
                <a:path w="642620" h="163829">
                  <a:moveTo>
                    <a:pt x="0" y="0"/>
                  </a:moveTo>
                  <a:lnTo>
                    <a:pt x="642599" y="0"/>
                  </a:lnTo>
                  <a:lnTo>
                    <a:pt x="642599" y="163799"/>
                  </a:lnTo>
                  <a:lnTo>
                    <a:pt x="0" y="163799"/>
                  </a:lnTo>
                  <a:lnTo>
                    <a:pt x="0" y="0"/>
                  </a:lnTo>
                  <a:close/>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24" name="object 24"/>
          <p:cNvPicPr/>
          <p:nvPr/>
        </p:nvPicPr>
        <p:blipFill>
          <a:blip r:embed="rId4" cstate="print"/>
          <a:stretch>
            <a:fillRect/>
          </a:stretch>
        </p:blipFill>
        <p:spPr>
          <a:xfrm>
            <a:off x="5997300" y="4253320"/>
            <a:ext cx="75699" cy="74817"/>
          </a:xfrm>
          <a:prstGeom prst="rect">
            <a:avLst/>
          </a:prstGeom>
        </p:spPr>
      </p:pic>
      <p:pic>
        <p:nvPicPr>
          <p:cNvPr id="25" name="object 25"/>
          <p:cNvPicPr/>
          <p:nvPr/>
        </p:nvPicPr>
        <p:blipFill>
          <a:blip r:embed="rId5" cstate="print"/>
          <a:stretch>
            <a:fillRect/>
          </a:stretch>
        </p:blipFill>
        <p:spPr>
          <a:xfrm>
            <a:off x="6889712" y="4208646"/>
            <a:ext cx="74122" cy="74817"/>
          </a:xfrm>
          <a:prstGeom prst="rect">
            <a:avLst/>
          </a:prstGeom>
        </p:spPr>
      </p:pic>
      <p:sp>
        <p:nvSpPr>
          <p:cNvPr id="26" name="object 26"/>
          <p:cNvSpPr txBox="1">
            <a:spLocks noGrp="1"/>
          </p:cNvSpPr>
          <p:nvPr>
            <p:ph type="title"/>
          </p:nvPr>
        </p:nvSpPr>
        <p:spPr>
          <a:xfrm>
            <a:off x="384726" y="1164533"/>
            <a:ext cx="3918585" cy="391160"/>
          </a:xfrm>
          <a:prstGeom prst="rect">
            <a:avLst/>
          </a:prstGeom>
        </p:spPr>
        <p:txBody>
          <a:bodyPr vert="horz" wrap="square" lIns="0" tIns="12700" rIns="0" bIns="0" rtlCol="0" anchor="ctr">
            <a:spAutoFit/>
          </a:bodyPr>
          <a:lstStyle/>
          <a:p>
            <a:pPr marL="12700">
              <a:lnSpc>
                <a:spcPct val="100000"/>
              </a:lnSpc>
              <a:spcBef>
                <a:spcPts val="100"/>
              </a:spcBef>
            </a:pPr>
            <a:r>
              <a:rPr sz="2400" dirty="0"/>
              <a:t>Scaled</a:t>
            </a:r>
            <a:r>
              <a:rPr sz="2400" spc="-80" dirty="0"/>
              <a:t> </a:t>
            </a:r>
            <a:r>
              <a:rPr sz="2400" dirty="0"/>
              <a:t>Dot</a:t>
            </a:r>
            <a:r>
              <a:rPr sz="2400" spc="-45" dirty="0"/>
              <a:t> </a:t>
            </a:r>
            <a:r>
              <a:rPr sz="2400" spc="-20" dirty="0"/>
              <a:t>Product</a:t>
            </a:r>
            <a:r>
              <a:rPr sz="2400" spc="-145" dirty="0"/>
              <a:t> </a:t>
            </a:r>
            <a:r>
              <a:rPr sz="2400" spc="-10" dirty="0"/>
              <a:t>Attention</a:t>
            </a:r>
            <a:endParaRPr sz="2400"/>
          </a:p>
        </p:txBody>
      </p:sp>
      <p:sp>
        <p:nvSpPr>
          <p:cNvPr id="27" name="object 27"/>
          <p:cNvSpPr txBox="1"/>
          <p:nvPr/>
        </p:nvSpPr>
        <p:spPr>
          <a:xfrm>
            <a:off x="213549" y="1627084"/>
            <a:ext cx="3046730" cy="577850"/>
          </a:xfrm>
          <a:prstGeom prst="rect">
            <a:avLst/>
          </a:prstGeom>
        </p:spPr>
        <p:txBody>
          <a:bodyPr vert="horz" wrap="square" lIns="0" tIns="106045" rIns="0" bIns="0" rtlCol="0">
            <a:spAutoFit/>
          </a:bodyPr>
          <a:lstStyle/>
          <a:p>
            <a:pPr marL="332740" marR="0" lvl="0" indent="-320040" algn="l" defTabSz="914400" rtl="0" eaLnBrk="1" fontAlgn="auto" latinLnBrk="0" hangingPunct="1">
              <a:lnSpc>
                <a:spcPct val="100000"/>
              </a:lnSpc>
              <a:spcBef>
                <a:spcPts val="835"/>
              </a:spcBef>
              <a:spcAft>
                <a:spcPts val="0"/>
              </a:spcAft>
              <a:buClrTx/>
              <a:buSzTx/>
              <a:buFontTx/>
              <a:buChar char="●"/>
              <a:tabLst>
                <a:tab pos="332740" algn="l"/>
              </a:tabLst>
              <a:defRPr/>
            </a:pPr>
            <a:r>
              <a:rPr kumimoji="0" sz="1200" b="0" i="0" u="none" strike="noStrike" kern="1200" cap="none" spc="0" normalizeH="0" baseline="0" noProof="0" dirty="0">
                <a:ln>
                  <a:noFill/>
                </a:ln>
                <a:solidFill>
                  <a:srgbClr val="595959"/>
                </a:solidFill>
                <a:effectLst/>
                <a:uLnTx/>
                <a:uFillTx/>
                <a:latin typeface="Arial"/>
                <a:ea typeface="+mn-ea"/>
                <a:cs typeface="Arial"/>
              </a:rPr>
              <a:t>Key</a:t>
            </a:r>
            <a:r>
              <a:rPr kumimoji="0" sz="1200" b="0" i="0" u="none" strike="noStrike" kern="1200" cap="none" spc="-2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algorithm</a:t>
            </a:r>
            <a:r>
              <a:rPr kumimoji="0" sz="1200" b="0" i="0" u="none" strike="noStrike" kern="1200" cap="none" spc="-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in</a:t>
            </a:r>
            <a:r>
              <a:rPr kumimoji="0" sz="1200" b="0" i="0" u="none" strike="noStrike" kern="1200" cap="none" spc="-5" normalizeH="0" baseline="0" noProof="0" dirty="0">
                <a:ln>
                  <a:noFill/>
                </a:ln>
                <a:solidFill>
                  <a:srgbClr val="595959"/>
                </a:solidFill>
                <a:effectLst/>
                <a:uLnTx/>
                <a:uFillTx/>
                <a:latin typeface="Arial"/>
                <a:ea typeface="+mn-ea"/>
                <a:cs typeface="Arial"/>
              </a:rPr>
              <a:t> </a:t>
            </a:r>
            <a:r>
              <a:rPr kumimoji="0" sz="1200" b="0" i="0" u="none" strike="noStrike" kern="1200" cap="none" spc="-10" normalizeH="0" baseline="0" noProof="0" dirty="0">
                <a:ln>
                  <a:noFill/>
                </a:ln>
                <a:solidFill>
                  <a:srgbClr val="595959"/>
                </a:solidFill>
                <a:effectLst/>
                <a:uLnTx/>
                <a:uFillTx/>
                <a:latin typeface="Arial"/>
                <a:ea typeface="+mn-ea"/>
                <a:cs typeface="Arial"/>
              </a:rPr>
              <a:t>transformers</a:t>
            </a:r>
            <a:endParaRPr kumimoji="0" sz="1200" b="0" i="0" u="none" strike="noStrike" kern="1200" cap="none" spc="0" normalizeH="0" baseline="0" noProof="0" dirty="0">
              <a:ln>
                <a:noFill/>
              </a:ln>
              <a:solidFill>
                <a:prstClr val="black"/>
              </a:solidFill>
              <a:effectLst/>
              <a:uLnTx/>
              <a:uFillTx/>
              <a:latin typeface="Arial"/>
              <a:ea typeface="+mn-ea"/>
              <a:cs typeface="Arial"/>
            </a:endParaRPr>
          </a:p>
          <a:p>
            <a:pPr marL="332740" marR="0" lvl="0" indent="-320040" algn="l" defTabSz="914400" rtl="0" eaLnBrk="1" fontAlgn="auto" latinLnBrk="0" hangingPunct="1">
              <a:lnSpc>
                <a:spcPct val="100000"/>
              </a:lnSpc>
              <a:spcBef>
                <a:spcPts val="735"/>
              </a:spcBef>
              <a:spcAft>
                <a:spcPts val="0"/>
              </a:spcAft>
              <a:buClrTx/>
              <a:buSzTx/>
              <a:buFontTx/>
              <a:buChar char="●"/>
              <a:tabLst>
                <a:tab pos="332740" algn="l"/>
              </a:tabLst>
              <a:defRPr/>
            </a:pPr>
            <a:r>
              <a:rPr kumimoji="0" sz="1200" b="0" i="0" u="none" strike="noStrike" kern="1200" cap="none" spc="0" normalizeH="0" baseline="0" noProof="0" dirty="0">
                <a:ln>
                  <a:noFill/>
                </a:ln>
                <a:solidFill>
                  <a:srgbClr val="595959"/>
                </a:solidFill>
                <a:effectLst/>
                <a:uLnTx/>
                <a:uFillTx/>
                <a:latin typeface="Arial"/>
                <a:ea typeface="+mn-ea"/>
                <a:cs typeface="Arial"/>
              </a:rPr>
              <a:t>Attention</a:t>
            </a:r>
            <a:r>
              <a:rPr kumimoji="0" sz="1200" b="0" i="0" u="none" strike="noStrike" kern="1200" cap="none" spc="-3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weights:</a:t>
            </a:r>
            <a:r>
              <a:rPr kumimoji="0" sz="1200" b="0" i="0" u="none" strike="noStrike" kern="1200" cap="none" spc="-2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how</a:t>
            </a:r>
            <a:r>
              <a:rPr kumimoji="0" sz="1200" b="0" i="0" u="none" strike="noStrike" kern="1200" cap="none" spc="-2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likely</a:t>
            </a:r>
            <a:r>
              <a:rPr kumimoji="0" sz="1200" b="0" i="0" u="none" strike="noStrike" kern="1200" cap="none" spc="-2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each</a:t>
            </a:r>
            <a:r>
              <a:rPr kumimoji="0" sz="1200" b="0" i="0" u="none" strike="noStrike" kern="1200" cap="none" spc="-25" normalizeH="0" baseline="0" noProof="0" dirty="0">
                <a:ln>
                  <a:noFill/>
                </a:ln>
                <a:solidFill>
                  <a:srgbClr val="595959"/>
                </a:solidFill>
                <a:effectLst/>
                <a:uLnTx/>
                <a:uFillTx/>
                <a:latin typeface="Arial"/>
                <a:ea typeface="+mn-ea"/>
                <a:cs typeface="Arial"/>
              </a:rPr>
              <a:t> </a:t>
            </a:r>
            <a:r>
              <a:rPr kumimoji="0" sz="1200" b="0" i="0" u="none" strike="noStrike" kern="1200" cap="none" spc="-10" normalizeH="0" baseline="0" noProof="0" dirty="0">
                <a:ln>
                  <a:noFill/>
                </a:ln>
                <a:solidFill>
                  <a:srgbClr val="595959"/>
                </a:solidFill>
                <a:effectLst/>
                <a:uLnTx/>
                <a:uFillTx/>
                <a:latin typeface="Arial"/>
                <a:ea typeface="+mn-ea"/>
                <a:cs typeface="Arial"/>
              </a:rPr>
              <a:t>query</a:t>
            </a:r>
            <a:endParaRPr kumimoji="0" sz="1200" b="0" i="0" u="none" strike="noStrike" kern="1200" cap="none" spc="0" normalizeH="0" baseline="0" noProof="0" dirty="0">
              <a:ln>
                <a:noFill/>
              </a:ln>
              <a:solidFill>
                <a:prstClr val="black"/>
              </a:solidFill>
              <a:effectLst/>
              <a:uLnTx/>
              <a:uFillTx/>
              <a:latin typeface="Arial"/>
              <a:ea typeface="+mn-ea"/>
              <a:cs typeface="Arial"/>
            </a:endParaRPr>
          </a:p>
        </p:txBody>
      </p:sp>
      <p:sp>
        <p:nvSpPr>
          <p:cNvPr id="28" name="object 28"/>
          <p:cNvSpPr txBox="1"/>
          <p:nvPr/>
        </p:nvSpPr>
        <p:spPr>
          <a:xfrm>
            <a:off x="188149" y="2179535"/>
            <a:ext cx="3458210" cy="854075"/>
          </a:xfrm>
          <a:prstGeom prst="rect">
            <a:avLst/>
          </a:prstGeom>
        </p:spPr>
        <p:txBody>
          <a:bodyPr vert="horz" wrap="square" lIns="0" tIns="12700" rIns="0" bIns="0" rtlCol="0">
            <a:spAutoFit/>
          </a:bodyPr>
          <a:lstStyle/>
          <a:p>
            <a:pPr marL="358140" marR="441325" lvl="0" indent="0" algn="l" defTabSz="914400" rtl="0" eaLnBrk="1" fontAlgn="auto" latinLnBrk="0" hangingPunct="1">
              <a:lnSpc>
                <a:spcPct val="151000"/>
              </a:lnSpc>
              <a:spcBef>
                <a:spcPts val="100"/>
              </a:spcBef>
              <a:spcAft>
                <a:spcPts val="0"/>
              </a:spcAft>
              <a:buClrTx/>
              <a:buSzTx/>
              <a:buFontTx/>
              <a:buNone/>
              <a:tabLst/>
              <a:defRPr/>
            </a:pPr>
            <a:r>
              <a:rPr kumimoji="0" sz="1200" b="0" i="0" u="none" strike="noStrike" kern="1200" cap="none" spc="0" normalizeH="0" baseline="0" noProof="0" dirty="0">
                <a:ln>
                  <a:noFill/>
                </a:ln>
                <a:solidFill>
                  <a:srgbClr val="595959"/>
                </a:solidFill>
                <a:effectLst/>
                <a:uLnTx/>
                <a:uFillTx/>
                <a:latin typeface="Arial"/>
                <a:ea typeface="+mn-ea"/>
                <a:cs typeface="Arial"/>
              </a:rPr>
              <a:t>matches</a:t>
            </a:r>
            <a:r>
              <a:rPr kumimoji="0" sz="1200" b="0" i="0" u="none" strike="noStrike" kern="1200" cap="none" spc="-1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key</a:t>
            </a:r>
            <a:r>
              <a:rPr kumimoji="0" sz="1200" b="0" i="0" u="none" strike="noStrike" kern="1200" cap="none" spc="-1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(used</a:t>
            </a:r>
            <a:r>
              <a:rPr kumimoji="0" sz="1200" b="0" i="0" u="none" strike="noStrike" kern="1200" cap="none" spc="-1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for</a:t>
            </a:r>
            <a:r>
              <a:rPr kumimoji="0" sz="1200" b="0" i="0" u="none" strike="noStrike" kern="1200" cap="none" spc="-1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weighted</a:t>
            </a:r>
            <a:r>
              <a:rPr kumimoji="0" sz="1200" b="0" i="0" u="none" strike="noStrike" kern="1200" cap="none" spc="-1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sum</a:t>
            </a:r>
            <a:r>
              <a:rPr kumimoji="0" sz="1200" b="0" i="0" u="none" strike="noStrike" kern="1200" cap="none" spc="-10" normalizeH="0" baseline="0" noProof="0" dirty="0">
                <a:ln>
                  <a:noFill/>
                </a:ln>
                <a:solidFill>
                  <a:srgbClr val="595959"/>
                </a:solidFill>
                <a:effectLst/>
                <a:uLnTx/>
                <a:uFillTx/>
                <a:latin typeface="Arial"/>
                <a:ea typeface="+mn-ea"/>
                <a:cs typeface="Arial"/>
              </a:rPr>
              <a:t> </a:t>
            </a:r>
            <a:r>
              <a:rPr kumimoji="0" sz="1200" b="0" i="0" u="none" strike="noStrike" kern="1200" cap="none" spc="-25" normalizeH="0" baseline="0" noProof="0" dirty="0">
                <a:ln>
                  <a:noFill/>
                </a:ln>
                <a:solidFill>
                  <a:srgbClr val="595959"/>
                </a:solidFill>
                <a:effectLst/>
                <a:uLnTx/>
                <a:uFillTx/>
                <a:latin typeface="Arial"/>
                <a:ea typeface="+mn-ea"/>
                <a:cs typeface="Arial"/>
              </a:rPr>
              <a:t>of </a:t>
            </a:r>
            <a:r>
              <a:rPr kumimoji="0" sz="1200" b="0" i="0" u="none" strike="noStrike" kern="1200" cap="none" spc="-10" normalizeH="0" baseline="0" noProof="0" dirty="0">
                <a:ln>
                  <a:noFill/>
                </a:ln>
                <a:solidFill>
                  <a:srgbClr val="595959"/>
                </a:solidFill>
                <a:effectLst/>
                <a:uLnTx/>
                <a:uFillTx/>
                <a:latin typeface="Arial"/>
                <a:ea typeface="+mn-ea"/>
                <a:cs typeface="Arial"/>
              </a:rPr>
              <a:t>values)</a:t>
            </a:r>
            <a:endParaRPr kumimoji="0" sz="1200" b="0" i="0" u="none" strike="noStrike" kern="1200" cap="none" spc="0" normalizeH="0" baseline="0" noProof="0">
              <a:ln>
                <a:noFill/>
              </a:ln>
              <a:solidFill>
                <a:prstClr val="black"/>
              </a:solidFill>
              <a:effectLst/>
              <a:uLnTx/>
              <a:uFillTx/>
              <a:latin typeface="Arial"/>
              <a:ea typeface="+mn-ea"/>
              <a:cs typeface="Arial"/>
            </a:endParaRPr>
          </a:p>
          <a:p>
            <a:pPr marL="358140" marR="0" lvl="0" indent="-320040" algn="l" defTabSz="914400" rtl="0" eaLnBrk="1" fontAlgn="auto" latinLnBrk="0" hangingPunct="1">
              <a:lnSpc>
                <a:spcPct val="100000"/>
              </a:lnSpc>
              <a:spcBef>
                <a:spcPts val="735"/>
              </a:spcBef>
              <a:spcAft>
                <a:spcPts val="0"/>
              </a:spcAft>
              <a:buClrTx/>
              <a:buSzTx/>
              <a:buFontTx/>
              <a:buChar char="●"/>
              <a:tabLst>
                <a:tab pos="358140" algn="l"/>
              </a:tabLst>
              <a:defRPr/>
            </a:pPr>
            <a:r>
              <a:rPr kumimoji="0" sz="1200" b="0" i="0" u="none" strike="noStrike" kern="1200" cap="none" spc="0" normalizeH="0" baseline="0" noProof="0" dirty="0">
                <a:ln>
                  <a:noFill/>
                </a:ln>
                <a:solidFill>
                  <a:srgbClr val="595959"/>
                </a:solidFill>
                <a:effectLst/>
                <a:uLnTx/>
                <a:uFillTx/>
                <a:latin typeface="Arial"/>
                <a:ea typeface="+mn-ea"/>
                <a:cs typeface="Arial"/>
              </a:rPr>
              <a:t>Dividing</a:t>
            </a:r>
            <a:r>
              <a:rPr kumimoji="0" sz="1200" b="0" i="0" u="none" strike="noStrike" kern="1200" cap="none" spc="-2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by</a:t>
            </a:r>
            <a:r>
              <a:rPr kumimoji="0" sz="1200" b="0" i="0" u="none" strike="noStrike" kern="1200" cap="none" spc="-1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d</a:t>
            </a:r>
            <a:r>
              <a:rPr kumimoji="0" sz="1200" b="0" i="0" u="none" strike="noStrike" kern="1200" cap="none" spc="0" normalizeH="0" baseline="-31250" noProof="0" dirty="0">
                <a:ln>
                  <a:noFill/>
                </a:ln>
                <a:solidFill>
                  <a:srgbClr val="595959"/>
                </a:solidFill>
                <a:effectLst/>
                <a:uLnTx/>
                <a:uFillTx/>
                <a:latin typeface="Arial"/>
                <a:ea typeface="+mn-ea"/>
                <a:cs typeface="Arial"/>
              </a:rPr>
              <a:t>k</a:t>
            </a:r>
            <a:r>
              <a:rPr kumimoji="0" sz="1200" b="0" i="0" u="none" strike="noStrike" kern="1200" cap="none" spc="150" normalizeH="0" baseline="-3125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makes</a:t>
            </a:r>
            <a:r>
              <a:rPr kumimoji="0" sz="1200" b="0" i="0" u="none" strike="noStrike" kern="1200" cap="none" spc="-1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algorithm</a:t>
            </a:r>
            <a:r>
              <a:rPr kumimoji="0" sz="1200" b="0" i="0" u="none" strike="noStrike" kern="1200" cap="none" spc="-1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easier</a:t>
            </a:r>
            <a:r>
              <a:rPr kumimoji="0" sz="1200" b="0" i="0" u="none" strike="noStrike" kern="1200" cap="none" spc="-1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to</a:t>
            </a:r>
            <a:r>
              <a:rPr kumimoji="0" sz="1200" b="0" i="0" u="none" strike="noStrike" kern="1200" cap="none" spc="-10" normalizeH="0" baseline="0" noProof="0" dirty="0">
                <a:ln>
                  <a:noFill/>
                </a:ln>
                <a:solidFill>
                  <a:srgbClr val="595959"/>
                </a:solidFill>
                <a:effectLst/>
                <a:uLnTx/>
                <a:uFillTx/>
                <a:latin typeface="Arial"/>
                <a:ea typeface="+mn-ea"/>
                <a:cs typeface="Arial"/>
              </a:rPr>
              <a:t> train</a:t>
            </a: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29" name="object 29"/>
          <p:cNvSpPr txBox="1"/>
          <p:nvPr/>
        </p:nvSpPr>
        <p:spPr>
          <a:xfrm>
            <a:off x="670749" y="3008210"/>
            <a:ext cx="2683510" cy="854075"/>
          </a:xfrm>
          <a:prstGeom prst="rect">
            <a:avLst/>
          </a:prstGeom>
        </p:spPr>
        <p:txBody>
          <a:bodyPr vert="horz" wrap="square" lIns="0" tIns="12700" rIns="0" bIns="0" rtlCol="0">
            <a:spAutoFit/>
          </a:bodyPr>
          <a:lstStyle/>
          <a:p>
            <a:pPr marL="332740" marR="5080" lvl="0" indent="-320675" algn="l" defTabSz="914400" rtl="0" eaLnBrk="1" fontAlgn="auto" latinLnBrk="0" hangingPunct="1">
              <a:lnSpc>
                <a:spcPct val="151000"/>
              </a:lnSpc>
              <a:spcBef>
                <a:spcPts val="100"/>
              </a:spcBef>
              <a:spcAft>
                <a:spcPts val="0"/>
              </a:spcAft>
              <a:buClrTx/>
              <a:buSzTx/>
              <a:buFontTx/>
              <a:buChar char="○"/>
              <a:tabLst>
                <a:tab pos="332740" algn="l"/>
              </a:tabLst>
              <a:defRPr/>
            </a:pPr>
            <a:r>
              <a:rPr kumimoji="0" sz="1200" b="0" i="0" u="none" strike="noStrike" kern="1200" cap="none" spc="0" normalizeH="0" baseline="0" noProof="0" dirty="0">
                <a:ln>
                  <a:noFill/>
                </a:ln>
                <a:solidFill>
                  <a:srgbClr val="595959"/>
                </a:solidFill>
                <a:effectLst/>
                <a:uLnTx/>
                <a:uFillTx/>
                <a:latin typeface="Arial"/>
                <a:ea typeface="+mn-ea"/>
                <a:cs typeface="Arial"/>
              </a:rPr>
              <a:t>prevents</a:t>
            </a:r>
            <a:r>
              <a:rPr kumimoji="0" sz="1200" b="0" i="0" u="none" strike="noStrike" kern="1200" cap="none" spc="-2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binary</a:t>
            </a:r>
            <a:r>
              <a:rPr kumimoji="0" sz="1200" b="0" i="0" u="none" strike="noStrike" kern="1200" cap="none" spc="-1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prediction</a:t>
            </a:r>
            <a:r>
              <a:rPr kumimoji="0" sz="1200" b="0" i="0" u="none" strike="noStrike" kern="1200" cap="none" spc="-2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of</a:t>
            </a:r>
            <a:r>
              <a:rPr kumimoji="0" sz="1200" b="0" i="0" u="none" strike="noStrike" kern="1200" cap="none" spc="-1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one</a:t>
            </a:r>
            <a:r>
              <a:rPr kumimoji="0" sz="1200" b="0" i="0" u="none" strike="noStrike" kern="1200" cap="none" spc="-15" normalizeH="0" baseline="0" noProof="0" dirty="0">
                <a:ln>
                  <a:noFill/>
                </a:ln>
                <a:solidFill>
                  <a:srgbClr val="595959"/>
                </a:solidFill>
                <a:effectLst/>
                <a:uLnTx/>
                <a:uFillTx/>
                <a:latin typeface="Arial"/>
                <a:ea typeface="+mn-ea"/>
                <a:cs typeface="Arial"/>
              </a:rPr>
              <a:t> </a:t>
            </a:r>
            <a:r>
              <a:rPr kumimoji="0" sz="1200" b="0" i="0" u="none" strike="noStrike" kern="1200" cap="none" spc="-50" normalizeH="0" baseline="0" noProof="0" dirty="0">
                <a:ln>
                  <a:noFill/>
                </a:ln>
                <a:solidFill>
                  <a:srgbClr val="595959"/>
                </a:solidFill>
                <a:effectLst/>
                <a:uLnTx/>
                <a:uFillTx/>
                <a:latin typeface="Arial"/>
                <a:ea typeface="+mn-ea"/>
                <a:cs typeface="Arial"/>
              </a:rPr>
              <a:t>1 </a:t>
            </a:r>
            <a:r>
              <a:rPr kumimoji="0" sz="1200" b="0" i="0" u="none" strike="noStrike" kern="1200" cap="none" spc="0" normalizeH="0" baseline="0" noProof="0" dirty="0">
                <a:ln>
                  <a:noFill/>
                </a:ln>
                <a:solidFill>
                  <a:srgbClr val="595959"/>
                </a:solidFill>
                <a:effectLst/>
                <a:uLnTx/>
                <a:uFillTx/>
                <a:latin typeface="Arial"/>
                <a:ea typeface="+mn-ea"/>
                <a:cs typeface="Arial"/>
              </a:rPr>
              <a:t>and</a:t>
            </a:r>
            <a:r>
              <a:rPr kumimoji="0" sz="1200" b="0" i="0" u="none" strike="noStrike" kern="1200" cap="none" spc="-2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a</a:t>
            </a:r>
            <a:r>
              <a:rPr kumimoji="0" sz="1200" b="0" i="0" u="none" strike="noStrike" kern="1200" cap="none" spc="-1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whole</a:t>
            </a:r>
            <a:r>
              <a:rPr kumimoji="0" sz="1200" b="0" i="0" u="none" strike="noStrike" kern="1200" cap="none" spc="-1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bunch</a:t>
            </a:r>
            <a:r>
              <a:rPr kumimoji="0" sz="1200" b="0" i="0" u="none" strike="noStrike" kern="1200" cap="none" spc="-1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of</a:t>
            </a:r>
            <a:r>
              <a:rPr kumimoji="0" sz="1200" b="0" i="0" u="none" strike="noStrike" kern="1200" cap="none" spc="-15" normalizeH="0" baseline="0" noProof="0" dirty="0">
                <a:ln>
                  <a:noFill/>
                </a:ln>
                <a:solidFill>
                  <a:srgbClr val="595959"/>
                </a:solidFill>
                <a:effectLst/>
                <a:uLnTx/>
                <a:uFillTx/>
                <a:latin typeface="Arial"/>
                <a:ea typeface="+mn-ea"/>
                <a:cs typeface="Arial"/>
              </a:rPr>
              <a:t> </a:t>
            </a:r>
            <a:r>
              <a:rPr kumimoji="0" sz="1200" b="0" i="0" u="none" strike="noStrike" kern="1200" cap="none" spc="-20" normalizeH="0" baseline="0" noProof="0" dirty="0">
                <a:ln>
                  <a:noFill/>
                </a:ln>
                <a:solidFill>
                  <a:srgbClr val="595959"/>
                </a:solidFill>
                <a:effectLst/>
                <a:uLnTx/>
                <a:uFillTx/>
                <a:latin typeface="Arial"/>
                <a:ea typeface="+mn-ea"/>
                <a:cs typeface="Arial"/>
              </a:rPr>
              <a:t>zeros</a:t>
            </a:r>
            <a:endParaRPr kumimoji="0" sz="1200" b="0" i="0" u="none" strike="noStrike" kern="1200" cap="none" spc="0" normalizeH="0" baseline="0" noProof="0">
              <a:ln>
                <a:noFill/>
              </a:ln>
              <a:solidFill>
                <a:prstClr val="black"/>
              </a:solidFill>
              <a:effectLst/>
              <a:uLnTx/>
              <a:uFillTx/>
              <a:latin typeface="Arial"/>
              <a:ea typeface="+mn-ea"/>
              <a:cs typeface="Arial"/>
            </a:endParaRPr>
          </a:p>
          <a:p>
            <a:pPr marL="332740" marR="0" lvl="0" indent="-320040" algn="l" defTabSz="914400" rtl="0" eaLnBrk="1" fontAlgn="auto" latinLnBrk="0" hangingPunct="1">
              <a:lnSpc>
                <a:spcPct val="100000"/>
              </a:lnSpc>
              <a:spcBef>
                <a:spcPts val="735"/>
              </a:spcBef>
              <a:spcAft>
                <a:spcPts val="0"/>
              </a:spcAft>
              <a:buClrTx/>
              <a:buSzTx/>
              <a:buFontTx/>
              <a:buChar char="○"/>
              <a:tabLst>
                <a:tab pos="332740" algn="l"/>
              </a:tabLst>
              <a:defRPr/>
            </a:pPr>
            <a:r>
              <a:rPr kumimoji="0" sz="1200" b="0" i="0" u="none" strike="noStrike" kern="1200" cap="none" spc="0" normalizeH="0" baseline="0" noProof="0" dirty="0">
                <a:ln>
                  <a:noFill/>
                </a:ln>
                <a:solidFill>
                  <a:srgbClr val="595959"/>
                </a:solidFill>
                <a:effectLst/>
                <a:uLnTx/>
                <a:uFillTx/>
                <a:latin typeface="Arial"/>
                <a:ea typeface="+mn-ea"/>
                <a:cs typeface="Arial"/>
              </a:rPr>
              <a:t>helps</a:t>
            </a:r>
            <a:r>
              <a:rPr kumimoji="0" sz="1200" b="0" i="0" u="none" strike="noStrike" kern="1200" cap="none" spc="-1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the</a:t>
            </a:r>
            <a:r>
              <a:rPr kumimoji="0" sz="1200" b="0" i="0" u="none" strike="noStrike" kern="1200" cap="none" spc="-1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gradients</a:t>
            </a:r>
            <a:r>
              <a:rPr kumimoji="0" sz="1200" b="0" i="0" u="none" strike="noStrike" kern="1200" cap="none" spc="-5" normalizeH="0" baseline="0" noProof="0" dirty="0">
                <a:ln>
                  <a:noFill/>
                </a:ln>
                <a:solidFill>
                  <a:srgbClr val="595959"/>
                </a:solidFill>
                <a:effectLst/>
                <a:uLnTx/>
                <a:uFillTx/>
                <a:latin typeface="Arial"/>
                <a:ea typeface="+mn-ea"/>
                <a:cs typeface="Arial"/>
              </a:rPr>
              <a:t> </a:t>
            </a:r>
            <a:r>
              <a:rPr kumimoji="0" sz="1200" b="0" i="0" u="none" strike="noStrike" kern="1200" cap="none" spc="-20" normalizeH="0" baseline="0" noProof="0" dirty="0">
                <a:ln>
                  <a:noFill/>
                </a:ln>
                <a:solidFill>
                  <a:srgbClr val="595959"/>
                </a:solidFill>
                <a:effectLst/>
                <a:uLnTx/>
                <a:uFillTx/>
                <a:latin typeface="Arial"/>
                <a:ea typeface="+mn-ea"/>
                <a:cs typeface="Arial"/>
              </a:rPr>
              <a:t>flow</a:t>
            </a: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30" name="object 30"/>
          <p:cNvSpPr txBox="1"/>
          <p:nvPr/>
        </p:nvSpPr>
        <p:spPr>
          <a:xfrm>
            <a:off x="213550" y="3836884"/>
            <a:ext cx="3382645" cy="1130300"/>
          </a:xfrm>
          <a:prstGeom prst="rect">
            <a:avLst/>
          </a:prstGeom>
        </p:spPr>
        <p:txBody>
          <a:bodyPr vert="horz" wrap="square" lIns="0" tIns="12700" rIns="0" bIns="0" rtlCol="0">
            <a:spAutoFit/>
          </a:bodyPr>
          <a:lstStyle/>
          <a:p>
            <a:pPr marL="332740" marR="172720" lvl="0" indent="-320675" algn="l" defTabSz="914400" rtl="0" eaLnBrk="1" fontAlgn="auto" latinLnBrk="0" hangingPunct="1">
              <a:lnSpc>
                <a:spcPct val="151000"/>
              </a:lnSpc>
              <a:spcBef>
                <a:spcPts val="100"/>
              </a:spcBef>
              <a:spcAft>
                <a:spcPts val="0"/>
              </a:spcAft>
              <a:buClrTx/>
              <a:buSzTx/>
              <a:buFontTx/>
              <a:buChar char="●"/>
              <a:tabLst>
                <a:tab pos="332740" algn="l"/>
              </a:tabLst>
              <a:defRPr/>
            </a:pPr>
            <a:r>
              <a:rPr kumimoji="0" sz="1200" b="0" i="0" u="none" strike="noStrike" kern="1200" cap="none" spc="0" normalizeH="0" baseline="0" noProof="0" dirty="0">
                <a:ln>
                  <a:noFill/>
                </a:ln>
                <a:solidFill>
                  <a:srgbClr val="595959"/>
                </a:solidFill>
                <a:effectLst/>
                <a:uLnTx/>
                <a:uFillTx/>
                <a:latin typeface="Arial"/>
                <a:ea typeface="+mn-ea"/>
                <a:cs typeface="Arial"/>
              </a:rPr>
              <a:t>then</a:t>
            </a:r>
            <a:r>
              <a:rPr kumimoji="0" sz="1200" b="0" i="0" u="none" strike="noStrike" kern="1200" cap="none" spc="-3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can</a:t>
            </a:r>
            <a:r>
              <a:rPr kumimoji="0" sz="1200" b="0" i="0" u="none" strike="noStrike" kern="1200" cap="none" spc="-3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take</a:t>
            </a:r>
            <a:r>
              <a:rPr kumimoji="0" sz="1200" b="0" i="0" u="none" strike="noStrike" kern="1200" cap="none" spc="-3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loss,</a:t>
            </a:r>
            <a:r>
              <a:rPr kumimoji="0" sz="1200" b="0" i="0" u="none" strike="noStrike" kern="1200" cap="none" spc="-3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backpropagate,</a:t>
            </a:r>
            <a:r>
              <a:rPr kumimoji="0" sz="1200" b="0" i="0" u="none" strike="noStrike" kern="1200" cap="none" spc="-30" normalizeH="0" baseline="0" noProof="0" dirty="0">
                <a:ln>
                  <a:noFill/>
                </a:ln>
                <a:solidFill>
                  <a:srgbClr val="595959"/>
                </a:solidFill>
                <a:effectLst/>
                <a:uLnTx/>
                <a:uFillTx/>
                <a:latin typeface="Arial"/>
                <a:ea typeface="+mn-ea"/>
                <a:cs typeface="Arial"/>
              </a:rPr>
              <a:t> </a:t>
            </a:r>
            <a:r>
              <a:rPr kumimoji="0" sz="1200" b="0" i="0" u="none" strike="noStrike" kern="1200" cap="none" spc="-10" normalizeH="0" baseline="0" noProof="0" dirty="0">
                <a:ln>
                  <a:noFill/>
                </a:ln>
                <a:solidFill>
                  <a:srgbClr val="595959"/>
                </a:solidFill>
                <a:effectLst/>
                <a:uLnTx/>
                <a:uFillTx/>
                <a:latin typeface="Arial"/>
                <a:ea typeface="+mn-ea"/>
                <a:cs typeface="Arial"/>
              </a:rPr>
              <a:t>update </a:t>
            </a:r>
            <a:r>
              <a:rPr kumimoji="0" sz="1200" b="0" i="0" u="none" strike="noStrike" kern="1200" cap="none" spc="0" normalizeH="0" baseline="0" noProof="0" dirty="0">
                <a:ln>
                  <a:noFill/>
                </a:ln>
                <a:solidFill>
                  <a:srgbClr val="595959"/>
                </a:solidFill>
                <a:effectLst/>
                <a:uLnTx/>
                <a:uFillTx/>
                <a:latin typeface="Arial"/>
                <a:ea typeface="+mn-ea"/>
                <a:cs typeface="Arial"/>
              </a:rPr>
              <a:t>the</a:t>
            </a:r>
            <a:r>
              <a:rPr kumimoji="0" sz="1200" b="0" i="0" u="none" strike="noStrike" kern="1200" cap="none" spc="-2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weights</a:t>
            </a:r>
            <a:r>
              <a:rPr kumimoji="0" sz="1200" b="0" i="0" u="none" strike="noStrike" kern="1200" cap="none" spc="-1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and</a:t>
            </a:r>
            <a:r>
              <a:rPr kumimoji="0" sz="1200" b="0" i="0" u="none" strike="noStrike" kern="1200" cap="none" spc="-10" normalizeH="0" baseline="0" noProof="0" dirty="0">
                <a:ln>
                  <a:noFill/>
                </a:ln>
                <a:solidFill>
                  <a:srgbClr val="595959"/>
                </a:solidFill>
                <a:effectLst/>
                <a:uLnTx/>
                <a:uFillTx/>
                <a:latin typeface="Arial"/>
                <a:ea typeface="+mn-ea"/>
                <a:cs typeface="Arial"/>
              </a:rPr>
              <a:t> values</a:t>
            </a:r>
            <a:endParaRPr kumimoji="0" sz="1200" b="0" i="0" u="none" strike="noStrike" kern="1200" cap="none" spc="0" normalizeH="0" baseline="0" noProof="0">
              <a:ln>
                <a:noFill/>
              </a:ln>
              <a:solidFill>
                <a:prstClr val="black"/>
              </a:solidFill>
              <a:effectLst/>
              <a:uLnTx/>
              <a:uFillTx/>
              <a:latin typeface="Arial"/>
              <a:ea typeface="+mn-ea"/>
              <a:cs typeface="Arial"/>
            </a:endParaRPr>
          </a:p>
          <a:p>
            <a:pPr marL="332740" marR="5080" lvl="0" indent="-320675" algn="l" defTabSz="914400" rtl="0" eaLnBrk="1" fontAlgn="auto" latinLnBrk="0" hangingPunct="1">
              <a:lnSpc>
                <a:spcPct val="151000"/>
              </a:lnSpc>
              <a:spcBef>
                <a:spcPts val="0"/>
              </a:spcBef>
              <a:spcAft>
                <a:spcPts val="0"/>
              </a:spcAft>
              <a:buClrTx/>
              <a:buSzTx/>
              <a:buFontTx/>
              <a:buChar char="●"/>
              <a:tabLst>
                <a:tab pos="332740" algn="l"/>
              </a:tabLst>
              <a:defRPr/>
            </a:pPr>
            <a:r>
              <a:rPr kumimoji="0" sz="1200" b="0" i="0" u="none" strike="noStrike" kern="1200" cap="none" spc="0" normalizeH="0" baseline="0" noProof="0" dirty="0">
                <a:ln>
                  <a:noFill/>
                </a:ln>
                <a:solidFill>
                  <a:srgbClr val="595959"/>
                </a:solidFill>
                <a:effectLst/>
                <a:uLnTx/>
                <a:uFillTx/>
                <a:latin typeface="Arial"/>
                <a:ea typeface="+mn-ea"/>
                <a:cs typeface="Arial"/>
              </a:rPr>
              <a:t>NOT</a:t>
            </a:r>
            <a:r>
              <a:rPr kumimoji="0" sz="1200" b="0" i="0" u="none" strike="noStrike" kern="1200" cap="none" spc="-5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stepping</a:t>
            </a:r>
            <a:r>
              <a:rPr kumimoji="0" sz="1200" b="0" i="0" u="none" strike="noStrike" kern="1200" cap="none" spc="-3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through</a:t>
            </a:r>
            <a:r>
              <a:rPr kumimoji="0" sz="1200" b="0" i="0" u="none" strike="noStrike" kern="1200" cap="none" spc="-3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a</a:t>
            </a:r>
            <a:r>
              <a:rPr kumimoji="0" sz="1200" b="0" i="0" u="none" strike="noStrike" kern="1200" cap="none" spc="-25"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sequence</a:t>
            </a:r>
            <a:r>
              <a:rPr kumimoji="0" sz="1200" b="0" i="0" u="none" strike="noStrike" kern="1200" cap="none" spc="-3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like</a:t>
            </a:r>
            <a:r>
              <a:rPr kumimoji="0" sz="1200" b="0" i="0" u="none" strike="noStrike" kern="1200" cap="none" spc="-30" normalizeH="0" baseline="0" noProof="0" dirty="0">
                <a:ln>
                  <a:noFill/>
                </a:ln>
                <a:solidFill>
                  <a:srgbClr val="595959"/>
                </a:solidFill>
                <a:effectLst/>
                <a:uLnTx/>
                <a:uFillTx/>
                <a:latin typeface="Arial"/>
                <a:ea typeface="+mn-ea"/>
                <a:cs typeface="Arial"/>
              </a:rPr>
              <a:t> </a:t>
            </a:r>
            <a:r>
              <a:rPr kumimoji="0" sz="1200" b="0" i="0" u="none" strike="noStrike" kern="1200" cap="none" spc="0" normalizeH="0" baseline="0" noProof="0" dirty="0">
                <a:ln>
                  <a:noFill/>
                </a:ln>
                <a:solidFill>
                  <a:srgbClr val="595959"/>
                </a:solidFill>
                <a:effectLst/>
                <a:uLnTx/>
                <a:uFillTx/>
                <a:latin typeface="Arial"/>
                <a:ea typeface="+mn-ea"/>
                <a:cs typeface="Arial"/>
              </a:rPr>
              <a:t>with</a:t>
            </a:r>
            <a:r>
              <a:rPr kumimoji="0" sz="1200" b="0" i="0" u="none" strike="noStrike" kern="1200" cap="none" spc="-30" normalizeH="0" baseline="0" noProof="0" dirty="0">
                <a:ln>
                  <a:noFill/>
                </a:ln>
                <a:solidFill>
                  <a:srgbClr val="595959"/>
                </a:solidFill>
                <a:effectLst/>
                <a:uLnTx/>
                <a:uFillTx/>
                <a:latin typeface="Arial"/>
                <a:ea typeface="+mn-ea"/>
                <a:cs typeface="Arial"/>
              </a:rPr>
              <a:t> </a:t>
            </a:r>
            <a:r>
              <a:rPr kumimoji="0" sz="1200" b="0" i="0" u="none" strike="noStrike" kern="1200" cap="none" spc="-50" normalizeH="0" baseline="0" noProof="0" dirty="0">
                <a:ln>
                  <a:noFill/>
                </a:ln>
                <a:solidFill>
                  <a:srgbClr val="595959"/>
                </a:solidFill>
                <a:effectLst/>
                <a:uLnTx/>
                <a:uFillTx/>
                <a:latin typeface="Arial"/>
                <a:ea typeface="+mn-ea"/>
                <a:cs typeface="Arial"/>
              </a:rPr>
              <a:t>a </a:t>
            </a:r>
            <a:r>
              <a:rPr kumimoji="0" sz="1200" b="0" i="0" u="none" strike="noStrike" kern="1200" cap="none" spc="-25" normalizeH="0" baseline="0" noProof="0" dirty="0">
                <a:ln>
                  <a:noFill/>
                </a:ln>
                <a:solidFill>
                  <a:srgbClr val="595959"/>
                </a:solidFill>
                <a:effectLst/>
                <a:uLnTx/>
                <a:uFillTx/>
                <a:latin typeface="Arial"/>
                <a:ea typeface="+mn-ea"/>
                <a:cs typeface="Arial"/>
              </a:rPr>
              <a:t>RNN</a:t>
            </a:r>
            <a:endParaRPr kumimoji="0" sz="1200" b="0" i="0" u="none" strike="noStrike" kern="1200" cap="none" spc="0" normalizeH="0" baseline="0" noProof="0">
              <a:ln>
                <a:noFill/>
              </a:ln>
              <a:solidFill>
                <a:prstClr val="black"/>
              </a:solidFill>
              <a:effectLst/>
              <a:uLnTx/>
              <a:uFillTx/>
              <a:latin typeface="Arial"/>
              <a:ea typeface="+mn-ea"/>
              <a:cs typeface="Arial"/>
            </a:endParaRPr>
          </a:p>
        </p:txBody>
      </p:sp>
      <p:sp>
        <p:nvSpPr>
          <p:cNvPr id="31" name="object 31"/>
          <p:cNvSpPr/>
          <p:nvPr/>
        </p:nvSpPr>
        <p:spPr>
          <a:xfrm>
            <a:off x="5339900" y="4536425"/>
            <a:ext cx="1457960" cy="0"/>
          </a:xfrm>
          <a:custGeom>
            <a:avLst/>
            <a:gdLst/>
            <a:ahLst/>
            <a:cxnLst/>
            <a:rect l="l" t="t" r="r" b="b"/>
            <a:pathLst>
              <a:path w="1457959">
                <a:moveTo>
                  <a:pt x="0" y="0"/>
                </a:moveTo>
                <a:lnTo>
                  <a:pt x="1457399" y="0"/>
                </a:lnTo>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txBox="1"/>
          <p:nvPr/>
        </p:nvSpPr>
        <p:spPr>
          <a:xfrm>
            <a:off x="5210026" y="4549795"/>
            <a:ext cx="1613535" cy="166712"/>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000" b="0" i="0" u="none" strike="noStrike" kern="1200" cap="none" spc="0" normalizeH="0" baseline="0" noProof="0" dirty="0">
                <a:ln>
                  <a:noFill/>
                </a:ln>
                <a:solidFill>
                  <a:prstClr val="black"/>
                </a:solidFill>
                <a:effectLst/>
                <a:uLnTx/>
                <a:uFillTx/>
                <a:latin typeface="Arial"/>
                <a:ea typeface="+mn-ea"/>
                <a:cs typeface="Arial"/>
              </a:rPr>
              <a:t>sqrt(num</a:t>
            </a:r>
            <a:r>
              <a:rPr kumimoji="0" sz="1000" b="0" i="0" u="none" strike="noStrike" kern="1200" cap="none" spc="-10" normalizeH="0" baseline="0" noProof="0" dirty="0">
                <a:ln>
                  <a:noFill/>
                </a:ln>
                <a:solidFill>
                  <a:prstClr val="black"/>
                </a:solidFill>
                <a:effectLst/>
                <a:uLnTx/>
                <a:uFillTx/>
                <a:latin typeface="Arial"/>
                <a:ea typeface="+mn-ea"/>
                <a:cs typeface="Arial"/>
              </a:rPr>
              <a:t> </a:t>
            </a:r>
            <a:r>
              <a:rPr kumimoji="0" sz="1000" b="0" i="0" u="none" strike="noStrike" kern="1200" cap="none" spc="0" normalizeH="0" baseline="0" noProof="0" dirty="0">
                <a:ln>
                  <a:noFill/>
                </a:ln>
                <a:solidFill>
                  <a:prstClr val="black"/>
                </a:solidFill>
                <a:effectLst/>
                <a:uLnTx/>
                <a:uFillTx/>
                <a:latin typeface="Arial"/>
                <a:ea typeface="+mn-ea"/>
                <a:cs typeface="Arial"/>
              </a:rPr>
              <a:t>dimensions</a:t>
            </a:r>
            <a:r>
              <a:rPr kumimoji="0"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0" normalizeH="0" baseline="0" noProof="0" dirty="0">
                <a:ln>
                  <a:noFill/>
                </a:ln>
                <a:solidFill>
                  <a:prstClr val="black"/>
                </a:solidFill>
                <a:effectLst/>
                <a:uLnTx/>
                <a:uFillTx/>
                <a:latin typeface="Arial"/>
                <a:ea typeface="+mn-ea"/>
                <a:cs typeface="Arial"/>
              </a:rPr>
              <a:t>in</a:t>
            </a:r>
            <a:r>
              <a:rPr kumimoji="0" sz="1000" b="0" i="0" u="none" strike="noStrike" kern="1200" cap="none" spc="-5" normalizeH="0" baseline="0" noProof="0" dirty="0">
                <a:ln>
                  <a:noFill/>
                </a:ln>
                <a:solidFill>
                  <a:prstClr val="black"/>
                </a:solidFill>
                <a:effectLst/>
                <a:uLnTx/>
                <a:uFillTx/>
                <a:latin typeface="Arial"/>
                <a:ea typeface="+mn-ea"/>
                <a:cs typeface="Arial"/>
              </a:rPr>
              <a:t> </a:t>
            </a:r>
            <a:r>
              <a:rPr kumimoji="0" sz="1000" b="0" i="0" u="none" strike="noStrike" kern="1200" cap="none" spc="-20" normalizeH="0" baseline="0" noProof="0" dirty="0">
                <a:ln>
                  <a:noFill/>
                </a:ln>
                <a:solidFill>
                  <a:prstClr val="black"/>
                </a:solidFill>
                <a:effectLst/>
                <a:uLnTx/>
                <a:uFillTx/>
                <a:latin typeface="Arial"/>
                <a:ea typeface="+mn-ea"/>
                <a:cs typeface="Arial"/>
              </a:rPr>
              <a:t>key)</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grpSp>
        <p:nvGrpSpPr>
          <p:cNvPr id="33" name="object 33"/>
          <p:cNvGrpSpPr/>
          <p:nvPr/>
        </p:nvGrpSpPr>
        <p:grpSpPr>
          <a:xfrm>
            <a:off x="5291699" y="3987212"/>
            <a:ext cx="601980" cy="483870"/>
            <a:chOff x="5291699" y="3129962"/>
            <a:chExt cx="601980" cy="483870"/>
          </a:xfrm>
        </p:grpSpPr>
        <p:sp>
          <p:nvSpPr>
            <p:cNvPr id="34" name="object 34"/>
            <p:cNvSpPr/>
            <p:nvPr/>
          </p:nvSpPr>
          <p:spPr>
            <a:xfrm>
              <a:off x="5296462" y="3445099"/>
              <a:ext cx="592455" cy="163830"/>
            </a:xfrm>
            <a:custGeom>
              <a:avLst/>
              <a:gdLst/>
              <a:ahLst/>
              <a:cxnLst/>
              <a:rect l="l" t="t" r="r" b="b"/>
              <a:pathLst>
                <a:path w="592454" h="163829">
                  <a:moveTo>
                    <a:pt x="592199" y="163799"/>
                  </a:moveTo>
                  <a:lnTo>
                    <a:pt x="0" y="163799"/>
                  </a:lnTo>
                  <a:lnTo>
                    <a:pt x="0" y="0"/>
                  </a:lnTo>
                  <a:lnTo>
                    <a:pt x="592199" y="0"/>
                  </a:lnTo>
                  <a:lnTo>
                    <a:pt x="592199" y="1637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p:nvPr/>
          </p:nvSpPr>
          <p:spPr>
            <a:xfrm>
              <a:off x="5296462" y="3445099"/>
              <a:ext cx="592455" cy="163830"/>
            </a:xfrm>
            <a:custGeom>
              <a:avLst/>
              <a:gdLst/>
              <a:ahLst/>
              <a:cxnLst/>
              <a:rect l="l" t="t" r="r" b="b"/>
              <a:pathLst>
                <a:path w="592454" h="163829">
                  <a:moveTo>
                    <a:pt x="0" y="0"/>
                  </a:moveTo>
                  <a:lnTo>
                    <a:pt x="592199" y="0"/>
                  </a:lnTo>
                  <a:lnTo>
                    <a:pt x="592199" y="163799"/>
                  </a:lnTo>
                  <a:lnTo>
                    <a:pt x="0" y="163799"/>
                  </a:lnTo>
                  <a:lnTo>
                    <a:pt x="0" y="0"/>
                  </a:lnTo>
                  <a:close/>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bject 36"/>
            <p:cNvSpPr/>
            <p:nvPr/>
          </p:nvSpPr>
          <p:spPr>
            <a:xfrm>
              <a:off x="5296462" y="3298524"/>
              <a:ext cx="592455" cy="163830"/>
            </a:xfrm>
            <a:custGeom>
              <a:avLst/>
              <a:gdLst/>
              <a:ahLst/>
              <a:cxnLst/>
              <a:rect l="l" t="t" r="r" b="b"/>
              <a:pathLst>
                <a:path w="592454" h="163829">
                  <a:moveTo>
                    <a:pt x="592199" y="163799"/>
                  </a:moveTo>
                  <a:lnTo>
                    <a:pt x="0" y="163799"/>
                  </a:lnTo>
                  <a:lnTo>
                    <a:pt x="0" y="0"/>
                  </a:lnTo>
                  <a:lnTo>
                    <a:pt x="592199" y="0"/>
                  </a:lnTo>
                  <a:lnTo>
                    <a:pt x="592199" y="1637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bject 37"/>
            <p:cNvSpPr/>
            <p:nvPr/>
          </p:nvSpPr>
          <p:spPr>
            <a:xfrm>
              <a:off x="5296462" y="3298524"/>
              <a:ext cx="592455" cy="163830"/>
            </a:xfrm>
            <a:custGeom>
              <a:avLst/>
              <a:gdLst/>
              <a:ahLst/>
              <a:cxnLst/>
              <a:rect l="l" t="t" r="r" b="b"/>
              <a:pathLst>
                <a:path w="592454" h="163829">
                  <a:moveTo>
                    <a:pt x="0" y="0"/>
                  </a:moveTo>
                  <a:lnTo>
                    <a:pt x="592199" y="0"/>
                  </a:lnTo>
                  <a:lnTo>
                    <a:pt x="592199" y="163799"/>
                  </a:lnTo>
                  <a:lnTo>
                    <a:pt x="0" y="163799"/>
                  </a:lnTo>
                  <a:lnTo>
                    <a:pt x="0" y="0"/>
                  </a:lnTo>
                  <a:close/>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bject 38"/>
            <p:cNvSpPr/>
            <p:nvPr/>
          </p:nvSpPr>
          <p:spPr>
            <a:xfrm>
              <a:off x="5296462" y="3134724"/>
              <a:ext cx="592455" cy="163830"/>
            </a:xfrm>
            <a:custGeom>
              <a:avLst/>
              <a:gdLst/>
              <a:ahLst/>
              <a:cxnLst/>
              <a:rect l="l" t="t" r="r" b="b"/>
              <a:pathLst>
                <a:path w="592454" h="163829">
                  <a:moveTo>
                    <a:pt x="592199" y="163799"/>
                  </a:moveTo>
                  <a:lnTo>
                    <a:pt x="0" y="163799"/>
                  </a:lnTo>
                  <a:lnTo>
                    <a:pt x="0" y="0"/>
                  </a:lnTo>
                  <a:lnTo>
                    <a:pt x="592199" y="0"/>
                  </a:lnTo>
                  <a:lnTo>
                    <a:pt x="592199" y="1637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bject 39"/>
            <p:cNvSpPr/>
            <p:nvPr/>
          </p:nvSpPr>
          <p:spPr>
            <a:xfrm>
              <a:off x="5296462" y="3134724"/>
              <a:ext cx="592455" cy="163830"/>
            </a:xfrm>
            <a:custGeom>
              <a:avLst/>
              <a:gdLst/>
              <a:ahLst/>
              <a:cxnLst/>
              <a:rect l="l" t="t" r="r" b="b"/>
              <a:pathLst>
                <a:path w="592454" h="163829">
                  <a:moveTo>
                    <a:pt x="0" y="0"/>
                  </a:moveTo>
                  <a:lnTo>
                    <a:pt x="592199" y="0"/>
                  </a:lnTo>
                  <a:lnTo>
                    <a:pt x="592199" y="163799"/>
                  </a:lnTo>
                  <a:lnTo>
                    <a:pt x="0" y="163799"/>
                  </a:lnTo>
                  <a:lnTo>
                    <a:pt x="0" y="0"/>
                  </a:lnTo>
                  <a:close/>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0" name="object 40"/>
          <p:cNvSpPr txBox="1"/>
          <p:nvPr/>
        </p:nvSpPr>
        <p:spPr>
          <a:xfrm>
            <a:off x="8014576" y="3670200"/>
            <a:ext cx="608965" cy="228268"/>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400" b="0" i="0" u="none" strike="noStrike" kern="1200" cap="none" spc="-10" normalizeH="0" baseline="0" noProof="0" dirty="0">
                <a:ln>
                  <a:noFill/>
                </a:ln>
                <a:solidFill>
                  <a:prstClr val="black"/>
                </a:solidFill>
                <a:effectLst/>
                <a:uLnTx/>
                <a:uFillTx/>
                <a:latin typeface="Arial"/>
                <a:ea typeface="+mn-ea"/>
                <a:cs typeface="Arial"/>
              </a:rPr>
              <a:t>outputs</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grpSp>
        <p:nvGrpSpPr>
          <p:cNvPr id="41" name="object 41"/>
          <p:cNvGrpSpPr/>
          <p:nvPr/>
        </p:nvGrpSpPr>
        <p:grpSpPr>
          <a:xfrm>
            <a:off x="8024763" y="3968712"/>
            <a:ext cx="652145" cy="502284"/>
            <a:chOff x="8024762" y="3111462"/>
            <a:chExt cx="652145" cy="502284"/>
          </a:xfrm>
        </p:grpSpPr>
        <p:sp>
          <p:nvSpPr>
            <p:cNvPr id="42" name="object 42"/>
            <p:cNvSpPr/>
            <p:nvPr/>
          </p:nvSpPr>
          <p:spPr>
            <a:xfrm>
              <a:off x="8029524" y="3116224"/>
              <a:ext cx="642620" cy="163830"/>
            </a:xfrm>
            <a:custGeom>
              <a:avLst/>
              <a:gdLst/>
              <a:ahLst/>
              <a:cxnLst/>
              <a:rect l="l" t="t" r="r" b="b"/>
              <a:pathLst>
                <a:path w="642620" h="163829">
                  <a:moveTo>
                    <a:pt x="642599" y="163799"/>
                  </a:moveTo>
                  <a:lnTo>
                    <a:pt x="0" y="163799"/>
                  </a:lnTo>
                  <a:lnTo>
                    <a:pt x="0" y="0"/>
                  </a:lnTo>
                  <a:lnTo>
                    <a:pt x="642599" y="0"/>
                  </a:lnTo>
                  <a:lnTo>
                    <a:pt x="642599" y="1637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bject 43"/>
            <p:cNvSpPr/>
            <p:nvPr/>
          </p:nvSpPr>
          <p:spPr>
            <a:xfrm>
              <a:off x="8029524" y="3116224"/>
              <a:ext cx="642620" cy="163830"/>
            </a:xfrm>
            <a:custGeom>
              <a:avLst/>
              <a:gdLst/>
              <a:ahLst/>
              <a:cxnLst/>
              <a:rect l="l" t="t" r="r" b="b"/>
              <a:pathLst>
                <a:path w="642620" h="163829">
                  <a:moveTo>
                    <a:pt x="0" y="0"/>
                  </a:moveTo>
                  <a:lnTo>
                    <a:pt x="642599" y="0"/>
                  </a:lnTo>
                  <a:lnTo>
                    <a:pt x="642599" y="163799"/>
                  </a:lnTo>
                  <a:lnTo>
                    <a:pt x="0" y="163799"/>
                  </a:lnTo>
                  <a:lnTo>
                    <a:pt x="0" y="0"/>
                  </a:lnTo>
                  <a:close/>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bject 44"/>
            <p:cNvSpPr/>
            <p:nvPr/>
          </p:nvSpPr>
          <p:spPr>
            <a:xfrm>
              <a:off x="8029524" y="3265649"/>
              <a:ext cx="642620" cy="163830"/>
            </a:xfrm>
            <a:custGeom>
              <a:avLst/>
              <a:gdLst/>
              <a:ahLst/>
              <a:cxnLst/>
              <a:rect l="l" t="t" r="r" b="b"/>
              <a:pathLst>
                <a:path w="642620" h="163829">
                  <a:moveTo>
                    <a:pt x="642599" y="163799"/>
                  </a:moveTo>
                  <a:lnTo>
                    <a:pt x="0" y="163799"/>
                  </a:lnTo>
                  <a:lnTo>
                    <a:pt x="0" y="0"/>
                  </a:lnTo>
                  <a:lnTo>
                    <a:pt x="642599" y="0"/>
                  </a:lnTo>
                  <a:lnTo>
                    <a:pt x="642599" y="1637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bject 45"/>
            <p:cNvSpPr/>
            <p:nvPr/>
          </p:nvSpPr>
          <p:spPr>
            <a:xfrm>
              <a:off x="8029524" y="3265649"/>
              <a:ext cx="642620" cy="163830"/>
            </a:xfrm>
            <a:custGeom>
              <a:avLst/>
              <a:gdLst/>
              <a:ahLst/>
              <a:cxnLst/>
              <a:rect l="l" t="t" r="r" b="b"/>
              <a:pathLst>
                <a:path w="642620" h="163829">
                  <a:moveTo>
                    <a:pt x="0" y="0"/>
                  </a:moveTo>
                  <a:lnTo>
                    <a:pt x="642599" y="0"/>
                  </a:lnTo>
                  <a:lnTo>
                    <a:pt x="642599" y="163799"/>
                  </a:lnTo>
                  <a:lnTo>
                    <a:pt x="0" y="163799"/>
                  </a:lnTo>
                  <a:lnTo>
                    <a:pt x="0" y="0"/>
                  </a:lnTo>
                  <a:close/>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bject 46"/>
            <p:cNvSpPr/>
            <p:nvPr/>
          </p:nvSpPr>
          <p:spPr>
            <a:xfrm>
              <a:off x="8029524" y="3445099"/>
              <a:ext cx="642620" cy="163830"/>
            </a:xfrm>
            <a:custGeom>
              <a:avLst/>
              <a:gdLst/>
              <a:ahLst/>
              <a:cxnLst/>
              <a:rect l="l" t="t" r="r" b="b"/>
              <a:pathLst>
                <a:path w="642620" h="163829">
                  <a:moveTo>
                    <a:pt x="642599" y="163799"/>
                  </a:moveTo>
                  <a:lnTo>
                    <a:pt x="0" y="163799"/>
                  </a:lnTo>
                  <a:lnTo>
                    <a:pt x="0" y="0"/>
                  </a:lnTo>
                  <a:lnTo>
                    <a:pt x="642599" y="0"/>
                  </a:lnTo>
                  <a:lnTo>
                    <a:pt x="642599" y="163799"/>
                  </a:lnTo>
                  <a:close/>
                </a:path>
              </a:pathLst>
            </a:custGeom>
            <a:solidFill>
              <a:srgbClr val="EEEEEE"/>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bject 47"/>
            <p:cNvSpPr/>
            <p:nvPr/>
          </p:nvSpPr>
          <p:spPr>
            <a:xfrm>
              <a:off x="8029524" y="3445099"/>
              <a:ext cx="642620" cy="163830"/>
            </a:xfrm>
            <a:custGeom>
              <a:avLst/>
              <a:gdLst/>
              <a:ahLst/>
              <a:cxnLst/>
              <a:rect l="l" t="t" r="r" b="b"/>
              <a:pathLst>
                <a:path w="642620" h="163829">
                  <a:moveTo>
                    <a:pt x="0" y="0"/>
                  </a:moveTo>
                  <a:lnTo>
                    <a:pt x="642599" y="0"/>
                  </a:lnTo>
                  <a:lnTo>
                    <a:pt x="642599" y="163799"/>
                  </a:lnTo>
                  <a:lnTo>
                    <a:pt x="0" y="163799"/>
                  </a:lnTo>
                  <a:lnTo>
                    <a:pt x="0" y="0"/>
                  </a:lnTo>
                  <a:close/>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aphicFrame>
        <p:nvGraphicFramePr>
          <p:cNvPr id="48" name="object 48"/>
          <p:cNvGraphicFramePr>
            <a:graphicFrameLocks noGrp="1"/>
          </p:cNvGraphicFramePr>
          <p:nvPr/>
        </p:nvGraphicFramePr>
        <p:xfrm>
          <a:off x="3658600" y="4895999"/>
          <a:ext cx="592455" cy="643890"/>
        </p:xfrm>
        <a:graphic>
          <a:graphicData uri="http://schemas.openxmlformats.org/drawingml/2006/table">
            <a:tbl>
              <a:tblPr firstRow="1" bandRow="1">
                <a:tableStyleId>{2D5ABB26-0587-4C30-8999-92F81FD0307C}</a:tableStyleId>
              </a:tblPr>
              <a:tblGrid>
                <a:gridCol w="592455">
                  <a:extLst>
                    <a:ext uri="{9D8B030D-6E8A-4147-A177-3AD203B41FA5}">
                      <a16:colId xmlns:a16="http://schemas.microsoft.com/office/drawing/2014/main" val="20000"/>
                    </a:ext>
                  </a:extLst>
                </a:gridCol>
              </a:tblGrid>
              <a:tr h="163195">
                <a:tc>
                  <a:txBody>
                    <a:bodyPr/>
                    <a:lstStyle/>
                    <a:p>
                      <a:pPr marL="85725">
                        <a:lnSpc>
                          <a:spcPct val="100000"/>
                        </a:lnSpc>
                        <a:spcBef>
                          <a:spcPts val="125"/>
                        </a:spcBef>
                      </a:pPr>
                      <a:r>
                        <a:rPr sz="800" spc="-25" dirty="0">
                          <a:latin typeface="Arial"/>
                          <a:cs typeface="Arial"/>
                        </a:rPr>
                        <a:t>In</a:t>
                      </a:r>
                      <a:endParaRPr sz="800">
                        <a:latin typeface="Arial"/>
                        <a:cs typeface="Arial"/>
                      </a:endParaRPr>
                    </a:p>
                  </a:txBody>
                  <a:tcPr marL="0" marR="0" marT="15875"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EEEEEE"/>
                    </a:solidFill>
                  </a:tcPr>
                </a:tc>
                <a:extLst>
                  <a:ext uri="{0D108BD9-81ED-4DB2-BD59-A6C34878D82A}">
                    <a16:rowId xmlns:a16="http://schemas.microsoft.com/office/drawing/2014/main" val="10000"/>
                  </a:ext>
                </a:extLst>
              </a:tr>
              <a:tr h="154305">
                <a:tc>
                  <a:txBody>
                    <a:bodyPr/>
                    <a:lstStyle/>
                    <a:p>
                      <a:pPr marL="85725">
                        <a:lnSpc>
                          <a:spcPct val="100000"/>
                        </a:lnSpc>
                        <a:spcBef>
                          <a:spcPts val="50"/>
                        </a:spcBef>
                      </a:pPr>
                      <a:r>
                        <a:rPr sz="800" spc="-10" dirty="0">
                          <a:latin typeface="Arial"/>
                          <a:cs typeface="Arial"/>
                        </a:rPr>
                        <a:t>Robotics</a:t>
                      </a:r>
                      <a:endParaRPr sz="800">
                        <a:latin typeface="Arial"/>
                        <a:cs typeface="Arial"/>
                      </a:endParaRPr>
                    </a:p>
                  </a:txBody>
                  <a:tcPr marL="0" marR="0" marT="6350"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EEEEEE"/>
                    </a:solidFill>
                  </a:tcPr>
                </a:tc>
                <a:extLst>
                  <a:ext uri="{0D108BD9-81ED-4DB2-BD59-A6C34878D82A}">
                    <a16:rowId xmlns:a16="http://schemas.microsoft.com/office/drawing/2014/main" val="10001"/>
                  </a:ext>
                </a:extLst>
              </a:tr>
              <a:tr h="163195">
                <a:tc>
                  <a:txBody>
                    <a:bodyPr/>
                    <a:lstStyle/>
                    <a:p>
                      <a:pPr marL="85725">
                        <a:lnSpc>
                          <a:spcPct val="100000"/>
                        </a:lnSpc>
                        <a:spcBef>
                          <a:spcPts val="125"/>
                        </a:spcBef>
                      </a:pPr>
                      <a:r>
                        <a:rPr sz="800" spc="-10" dirty="0">
                          <a:latin typeface="Arial"/>
                          <a:cs typeface="Arial"/>
                        </a:rPr>
                        <a:t>Today</a:t>
                      </a:r>
                      <a:endParaRPr sz="800">
                        <a:latin typeface="Arial"/>
                        <a:cs typeface="Arial"/>
                      </a:endParaRPr>
                    </a:p>
                  </a:txBody>
                  <a:tcPr marL="0" marR="0" marT="15875"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EEEEEE"/>
                    </a:solidFill>
                  </a:tcPr>
                </a:tc>
                <a:extLst>
                  <a:ext uri="{0D108BD9-81ED-4DB2-BD59-A6C34878D82A}">
                    <a16:rowId xmlns:a16="http://schemas.microsoft.com/office/drawing/2014/main" val="10002"/>
                  </a:ext>
                </a:extLst>
              </a:tr>
              <a:tr h="163195">
                <a:tc>
                  <a:txBody>
                    <a:bodyPr/>
                    <a:lstStyle/>
                    <a:p>
                      <a:pPr marL="85725">
                        <a:lnSpc>
                          <a:spcPct val="100000"/>
                        </a:lnSpc>
                        <a:spcBef>
                          <a:spcPts val="125"/>
                        </a:spcBef>
                      </a:pPr>
                      <a:r>
                        <a:rPr sz="800" spc="-50" dirty="0">
                          <a:latin typeface="Arial"/>
                          <a:cs typeface="Arial"/>
                        </a:rPr>
                        <a:t>…</a:t>
                      </a:r>
                      <a:endParaRPr sz="800">
                        <a:latin typeface="Arial"/>
                        <a:cs typeface="Arial"/>
                      </a:endParaRPr>
                    </a:p>
                  </a:txBody>
                  <a:tcPr marL="0" marR="0" marT="15875" marB="0">
                    <a:lnL w="9525">
                      <a:solidFill>
                        <a:srgbClr val="595959"/>
                      </a:solidFill>
                      <a:prstDash val="solid"/>
                    </a:lnL>
                    <a:lnR w="9525">
                      <a:solidFill>
                        <a:srgbClr val="595959"/>
                      </a:solidFill>
                      <a:prstDash val="solid"/>
                    </a:lnR>
                    <a:lnT w="9525">
                      <a:solidFill>
                        <a:srgbClr val="595959"/>
                      </a:solidFill>
                      <a:prstDash val="solid"/>
                    </a:lnT>
                    <a:lnB w="9525">
                      <a:solidFill>
                        <a:srgbClr val="595959"/>
                      </a:solidFill>
                      <a:prstDash val="solid"/>
                    </a:lnB>
                    <a:solidFill>
                      <a:srgbClr val="EEEEEE"/>
                    </a:solidFill>
                  </a:tcPr>
                </a:tc>
                <a:extLst>
                  <a:ext uri="{0D108BD9-81ED-4DB2-BD59-A6C34878D82A}">
                    <a16:rowId xmlns:a16="http://schemas.microsoft.com/office/drawing/2014/main" val="10003"/>
                  </a:ext>
                </a:extLst>
              </a:tr>
            </a:tbl>
          </a:graphicData>
        </a:graphic>
      </p:graphicFrame>
      <p:sp>
        <p:nvSpPr>
          <p:cNvPr id="49" name="object 49"/>
          <p:cNvSpPr txBox="1"/>
          <p:nvPr/>
        </p:nvSpPr>
        <p:spPr>
          <a:xfrm>
            <a:off x="3668901" y="4602847"/>
            <a:ext cx="475615" cy="212879"/>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300" b="0" i="0" u="none" strike="noStrike" kern="1200" cap="none" spc="-10" normalizeH="0" baseline="0" noProof="0" dirty="0">
                <a:ln>
                  <a:noFill/>
                </a:ln>
                <a:solidFill>
                  <a:prstClr val="black"/>
                </a:solidFill>
                <a:effectLst/>
                <a:uLnTx/>
                <a:uFillTx/>
                <a:latin typeface="Arial"/>
                <a:ea typeface="+mn-ea"/>
                <a:cs typeface="Arial"/>
              </a:rPr>
              <a:t>Inputs</a:t>
            </a:r>
            <a:endParaRPr kumimoji="0" sz="1300" b="0" i="0" u="none" strike="noStrike" kern="1200" cap="none" spc="0" normalizeH="0" baseline="0" noProof="0">
              <a:ln>
                <a:noFill/>
              </a:ln>
              <a:solidFill>
                <a:prstClr val="black"/>
              </a:solidFill>
              <a:effectLst/>
              <a:uLnTx/>
              <a:uFillTx/>
              <a:latin typeface="Arial"/>
              <a:ea typeface="+mn-ea"/>
              <a:cs typeface="Arial"/>
            </a:endParaRPr>
          </a:p>
        </p:txBody>
      </p:sp>
      <p:grpSp>
        <p:nvGrpSpPr>
          <p:cNvPr id="50" name="object 50"/>
          <p:cNvGrpSpPr/>
          <p:nvPr/>
        </p:nvGrpSpPr>
        <p:grpSpPr>
          <a:xfrm>
            <a:off x="4250813" y="4241416"/>
            <a:ext cx="1985645" cy="959485"/>
            <a:chOff x="4250812" y="3384165"/>
            <a:chExt cx="1985645" cy="959485"/>
          </a:xfrm>
        </p:grpSpPr>
        <p:sp>
          <p:nvSpPr>
            <p:cNvPr id="51" name="object 51"/>
            <p:cNvSpPr/>
            <p:nvPr/>
          </p:nvSpPr>
          <p:spPr>
            <a:xfrm>
              <a:off x="4311262" y="3415320"/>
              <a:ext cx="940435" cy="725170"/>
            </a:xfrm>
            <a:custGeom>
              <a:avLst/>
              <a:gdLst/>
              <a:ahLst/>
              <a:cxnLst/>
              <a:rect l="l" t="t" r="r" b="b"/>
              <a:pathLst>
                <a:path w="940435" h="725170">
                  <a:moveTo>
                    <a:pt x="0" y="724704"/>
                  </a:moveTo>
                  <a:lnTo>
                    <a:pt x="939940" y="0"/>
                  </a:lnTo>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object 52"/>
            <p:cNvSpPr/>
            <p:nvPr/>
          </p:nvSpPr>
          <p:spPr>
            <a:xfrm>
              <a:off x="5241596" y="3388927"/>
              <a:ext cx="44450" cy="39370"/>
            </a:xfrm>
            <a:custGeom>
              <a:avLst/>
              <a:gdLst/>
              <a:ahLst/>
              <a:cxnLst/>
              <a:rect l="l" t="t" r="r" b="b"/>
              <a:pathLst>
                <a:path w="44450" h="39370">
                  <a:moveTo>
                    <a:pt x="19212" y="38852"/>
                  </a:moveTo>
                  <a:lnTo>
                    <a:pt x="0" y="13933"/>
                  </a:lnTo>
                  <a:lnTo>
                    <a:pt x="43838" y="0"/>
                  </a:lnTo>
                  <a:lnTo>
                    <a:pt x="19212" y="38852"/>
                  </a:lnTo>
                  <a:close/>
                </a:path>
              </a:pathLst>
            </a:custGeom>
            <a:solidFill>
              <a:srgbClr val="59595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bject 53"/>
            <p:cNvSpPr/>
            <p:nvPr/>
          </p:nvSpPr>
          <p:spPr>
            <a:xfrm>
              <a:off x="5241596" y="3388927"/>
              <a:ext cx="44450" cy="39370"/>
            </a:xfrm>
            <a:custGeom>
              <a:avLst/>
              <a:gdLst/>
              <a:ahLst/>
              <a:cxnLst/>
              <a:rect l="l" t="t" r="r" b="b"/>
              <a:pathLst>
                <a:path w="44450" h="39370">
                  <a:moveTo>
                    <a:pt x="19212" y="38852"/>
                  </a:moveTo>
                  <a:lnTo>
                    <a:pt x="43838" y="0"/>
                  </a:lnTo>
                  <a:lnTo>
                    <a:pt x="0" y="13933"/>
                  </a:lnTo>
                  <a:lnTo>
                    <a:pt x="19212" y="38852"/>
                  </a:lnTo>
                  <a:close/>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4" name="object 54"/>
            <p:cNvPicPr/>
            <p:nvPr/>
          </p:nvPicPr>
          <p:blipFill>
            <a:blip r:embed="rId6" cstate="print"/>
            <a:stretch>
              <a:fillRect/>
            </a:stretch>
          </p:blipFill>
          <p:spPr>
            <a:xfrm>
              <a:off x="6172387" y="3642773"/>
              <a:ext cx="63734" cy="84063"/>
            </a:xfrm>
            <a:prstGeom prst="rect">
              <a:avLst/>
            </a:prstGeom>
          </p:spPr>
        </p:pic>
        <p:sp>
          <p:nvSpPr>
            <p:cNvPr id="55" name="object 55"/>
            <p:cNvSpPr/>
            <p:nvPr/>
          </p:nvSpPr>
          <p:spPr>
            <a:xfrm>
              <a:off x="4255575" y="3657437"/>
              <a:ext cx="1964055" cy="681355"/>
            </a:xfrm>
            <a:custGeom>
              <a:avLst/>
              <a:gdLst/>
              <a:ahLst/>
              <a:cxnLst/>
              <a:rect l="l" t="t" r="r" b="b"/>
              <a:pathLst>
                <a:path w="1964054" h="681354">
                  <a:moveTo>
                    <a:pt x="0" y="654624"/>
                  </a:moveTo>
                  <a:lnTo>
                    <a:pt x="29339" y="655909"/>
                  </a:lnTo>
                  <a:lnTo>
                    <a:pt x="64784" y="658351"/>
                  </a:lnTo>
                  <a:lnTo>
                    <a:pt x="105706" y="661629"/>
                  </a:lnTo>
                  <a:lnTo>
                    <a:pt x="151477" y="665426"/>
                  </a:lnTo>
                  <a:lnTo>
                    <a:pt x="201470" y="669421"/>
                  </a:lnTo>
                  <a:lnTo>
                    <a:pt x="255055" y="673296"/>
                  </a:lnTo>
                  <a:lnTo>
                    <a:pt x="311607" y="676731"/>
                  </a:lnTo>
                  <a:lnTo>
                    <a:pt x="370495" y="679407"/>
                  </a:lnTo>
                  <a:lnTo>
                    <a:pt x="431094" y="681004"/>
                  </a:lnTo>
                  <a:lnTo>
                    <a:pt x="492774" y="681204"/>
                  </a:lnTo>
                  <a:lnTo>
                    <a:pt x="554907" y="679687"/>
                  </a:lnTo>
                  <a:lnTo>
                    <a:pt x="616867" y="676134"/>
                  </a:lnTo>
                  <a:lnTo>
                    <a:pt x="678024" y="670224"/>
                  </a:lnTo>
                  <a:lnTo>
                    <a:pt x="723146" y="664761"/>
                  </a:lnTo>
                  <a:lnTo>
                    <a:pt x="770805" y="658744"/>
                  </a:lnTo>
                  <a:lnTo>
                    <a:pt x="820628" y="652149"/>
                  </a:lnTo>
                  <a:lnTo>
                    <a:pt x="872243" y="644954"/>
                  </a:lnTo>
                  <a:lnTo>
                    <a:pt x="925277" y="637132"/>
                  </a:lnTo>
                  <a:lnTo>
                    <a:pt x="979357" y="628662"/>
                  </a:lnTo>
                  <a:lnTo>
                    <a:pt x="1034110" y="619517"/>
                  </a:lnTo>
                  <a:lnTo>
                    <a:pt x="1089164" y="609676"/>
                  </a:lnTo>
                  <a:lnTo>
                    <a:pt x="1144146" y="599112"/>
                  </a:lnTo>
                  <a:lnTo>
                    <a:pt x="1198683" y="587803"/>
                  </a:lnTo>
                  <a:lnTo>
                    <a:pt x="1252402" y="575724"/>
                  </a:lnTo>
                  <a:lnTo>
                    <a:pt x="1304931" y="562851"/>
                  </a:lnTo>
                  <a:lnTo>
                    <a:pt x="1355896" y="549161"/>
                  </a:lnTo>
                  <a:lnTo>
                    <a:pt x="1404925" y="534629"/>
                  </a:lnTo>
                  <a:lnTo>
                    <a:pt x="1451645" y="519230"/>
                  </a:lnTo>
                  <a:lnTo>
                    <a:pt x="1495684" y="502942"/>
                  </a:lnTo>
                  <a:lnTo>
                    <a:pt x="1536668" y="485740"/>
                  </a:lnTo>
                  <a:lnTo>
                    <a:pt x="1574224" y="467599"/>
                  </a:lnTo>
                  <a:lnTo>
                    <a:pt x="1621864" y="439037"/>
                  </a:lnTo>
                  <a:lnTo>
                    <a:pt x="1665973" y="405572"/>
                  </a:lnTo>
                  <a:lnTo>
                    <a:pt x="1706714" y="368205"/>
                  </a:lnTo>
                  <a:lnTo>
                    <a:pt x="1744245" y="327937"/>
                  </a:lnTo>
                  <a:lnTo>
                    <a:pt x="1778725" y="285767"/>
                  </a:lnTo>
                  <a:lnTo>
                    <a:pt x="1810314" y="242696"/>
                  </a:lnTo>
                  <a:lnTo>
                    <a:pt x="1839172" y="199725"/>
                  </a:lnTo>
                  <a:lnTo>
                    <a:pt x="1865459" y="157853"/>
                  </a:lnTo>
                  <a:lnTo>
                    <a:pt x="1889333" y="118081"/>
                  </a:lnTo>
                  <a:lnTo>
                    <a:pt x="1910954" y="81409"/>
                  </a:lnTo>
                  <a:lnTo>
                    <a:pt x="1930483" y="48838"/>
                  </a:lnTo>
                  <a:lnTo>
                    <a:pt x="1948078" y="21368"/>
                  </a:lnTo>
                  <a:lnTo>
                    <a:pt x="1963899" y="0"/>
                  </a:lnTo>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6" name="object 56"/>
          <p:cNvGrpSpPr/>
          <p:nvPr/>
        </p:nvGrpSpPr>
        <p:grpSpPr>
          <a:xfrm>
            <a:off x="7244437" y="4571345"/>
            <a:ext cx="40640" cy="106045"/>
            <a:chOff x="7244437" y="3714094"/>
            <a:chExt cx="40640" cy="106045"/>
          </a:xfrm>
        </p:grpSpPr>
        <p:sp>
          <p:nvSpPr>
            <p:cNvPr id="57" name="object 57"/>
            <p:cNvSpPr/>
            <p:nvPr/>
          </p:nvSpPr>
          <p:spPr>
            <a:xfrm>
              <a:off x="7249200" y="3760397"/>
              <a:ext cx="15875" cy="54610"/>
            </a:xfrm>
            <a:custGeom>
              <a:avLst/>
              <a:gdLst/>
              <a:ahLst/>
              <a:cxnLst/>
              <a:rect l="l" t="t" r="r" b="b"/>
              <a:pathLst>
                <a:path w="15875" h="54610">
                  <a:moveTo>
                    <a:pt x="0" y="54577"/>
                  </a:moveTo>
                  <a:lnTo>
                    <a:pt x="15699" y="0"/>
                  </a:lnTo>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object 58"/>
            <p:cNvSpPr/>
            <p:nvPr/>
          </p:nvSpPr>
          <p:spPr>
            <a:xfrm>
              <a:off x="7249780" y="3718857"/>
              <a:ext cx="30480" cy="46355"/>
            </a:xfrm>
            <a:custGeom>
              <a:avLst/>
              <a:gdLst/>
              <a:ahLst/>
              <a:cxnLst/>
              <a:rect l="l" t="t" r="r" b="b"/>
              <a:pathLst>
                <a:path w="30479" h="46354">
                  <a:moveTo>
                    <a:pt x="30238" y="45890"/>
                  </a:moveTo>
                  <a:lnTo>
                    <a:pt x="0" y="37190"/>
                  </a:lnTo>
                  <a:lnTo>
                    <a:pt x="27070" y="0"/>
                  </a:lnTo>
                  <a:lnTo>
                    <a:pt x="30238" y="45890"/>
                  </a:lnTo>
                  <a:close/>
                </a:path>
              </a:pathLst>
            </a:custGeom>
            <a:solidFill>
              <a:srgbClr val="59595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object 59"/>
            <p:cNvSpPr/>
            <p:nvPr/>
          </p:nvSpPr>
          <p:spPr>
            <a:xfrm>
              <a:off x="7249780" y="3718857"/>
              <a:ext cx="30480" cy="46355"/>
            </a:xfrm>
            <a:custGeom>
              <a:avLst/>
              <a:gdLst/>
              <a:ahLst/>
              <a:cxnLst/>
              <a:rect l="l" t="t" r="r" b="b"/>
              <a:pathLst>
                <a:path w="30479" h="46354">
                  <a:moveTo>
                    <a:pt x="30238" y="45890"/>
                  </a:moveTo>
                  <a:lnTo>
                    <a:pt x="27070" y="0"/>
                  </a:lnTo>
                  <a:lnTo>
                    <a:pt x="0" y="37190"/>
                  </a:lnTo>
                  <a:lnTo>
                    <a:pt x="30238" y="45890"/>
                  </a:lnTo>
                  <a:close/>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0" name="object 60"/>
          <p:cNvSpPr txBox="1"/>
          <p:nvPr/>
        </p:nvSpPr>
        <p:spPr>
          <a:xfrm>
            <a:off x="4446012" y="4582137"/>
            <a:ext cx="234950" cy="1821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25" normalizeH="0" baseline="0" noProof="0" dirty="0">
                <a:ln>
                  <a:noFill/>
                </a:ln>
                <a:solidFill>
                  <a:prstClr val="black"/>
                </a:solidFill>
                <a:effectLst/>
                <a:uLnTx/>
                <a:uFillTx/>
                <a:latin typeface="Arial"/>
                <a:ea typeface="+mn-ea"/>
                <a:cs typeface="Arial"/>
              </a:rPr>
              <a:t>Wq</a:t>
            </a:r>
            <a:endParaRPr kumimoji="0" sz="1100" b="0" i="0" u="none" strike="noStrike" kern="1200" cap="none" spc="0" normalizeH="0" baseline="0" noProof="0">
              <a:ln>
                <a:noFill/>
              </a:ln>
              <a:solidFill>
                <a:prstClr val="black"/>
              </a:solidFill>
              <a:effectLst/>
              <a:uLnTx/>
              <a:uFillTx/>
              <a:latin typeface="Arial"/>
              <a:ea typeface="+mn-ea"/>
              <a:cs typeface="Arial"/>
            </a:endParaRPr>
          </a:p>
        </p:txBody>
      </p:sp>
      <p:sp>
        <p:nvSpPr>
          <p:cNvPr id="61" name="object 61"/>
          <p:cNvSpPr txBox="1"/>
          <p:nvPr/>
        </p:nvSpPr>
        <p:spPr>
          <a:xfrm>
            <a:off x="4810563" y="5004062"/>
            <a:ext cx="227329" cy="1821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25" normalizeH="0" baseline="0" noProof="0" dirty="0">
                <a:ln>
                  <a:noFill/>
                </a:ln>
                <a:solidFill>
                  <a:prstClr val="black"/>
                </a:solidFill>
                <a:effectLst/>
                <a:uLnTx/>
                <a:uFillTx/>
                <a:latin typeface="Arial"/>
                <a:ea typeface="+mn-ea"/>
                <a:cs typeface="Arial"/>
              </a:rPr>
              <a:t>Wk</a:t>
            </a:r>
            <a:endParaRPr kumimoji="0" sz="1100" b="0" i="0" u="none" strike="noStrike" kern="1200" cap="none" spc="0" normalizeH="0" baseline="0" noProof="0">
              <a:ln>
                <a:noFill/>
              </a:ln>
              <a:solidFill>
                <a:prstClr val="black"/>
              </a:solidFill>
              <a:effectLst/>
              <a:uLnTx/>
              <a:uFillTx/>
              <a:latin typeface="Arial"/>
              <a:ea typeface="+mn-ea"/>
              <a:cs typeface="Arial"/>
            </a:endParaRPr>
          </a:p>
        </p:txBody>
      </p:sp>
      <p:sp>
        <p:nvSpPr>
          <p:cNvPr id="62" name="object 62"/>
          <p:cNvSpPr txBox="1"/>
          <p:nvPr/>
        </p:nvSpPr>
        <p:spPr>
          <a:xfrm>
            <a:off x="5329063" y="5263637"/>
            <a:ext cx="227329" cy="182101"/>
          </a:xfrm>
          <a:prstGeom prst="rect">
            <a:avLst/>
          </a:prstGeom>
        </p:spPr>
        <p:txBody>
          <a:bodyPr vert="horz" wrap="square" lIns="0" tIns="12700" rIns="0" bIns="0" rtlCol="0">
            <a:spAutoFit/>
          </a:bodyPr>
          <a:lstStyle/>
          <a:p>
            <a:pPr marL="12700" marR="0" lvl="0" indent="0" algn="l" defTabSz="914400" rtl="0" eaLnBrk="1" fontAlgn="auto" latinLnBrk="0" hangingPunct="1">
              <a:lnSpc>
                <a:spcPct val="100000"/>
              </a:lnSpc>
              <a:spcBef>
                <a:spcPts val="100"/>
              </a:spcBef>
              <a:spcAft>
                <a:spcPts val="0"/>
              </a:spcAft>
              <a:buClrTx/>
              <a:buSzTx/>
              <a:buFontTx/>
              <a:buNone/>
              <a:tabLst/>
              <a:defRPr/>
            </a:pPr>
            <a:r>
              <a:rPr kumimoji="0" sz="1100" b="0" i="0" u="none" strike="noStrike" kern="1200" cap="none" spc="-25" normalizeH="0" baseline="0" noProof="0" dirty="0">
                <a:ln>
                  <a:noFill/>
                </a:ln>
                <a:solidFill>
                  <a:prstClr val="black"/>
                </a:solidFill>
                <a:effectLst/>
                <a:uLnTx/>
                <a:uFillTx/>
                <a:latin typeface="Arial"/>
                <a:ea typeface="+mn-ea"/>
                <a:cs typeface="Arial"/>
              </a:rPr>
              <a:t>Wv</a:t>
            </a:r>
            <a:endParaRPr kumimoji="0" sz="1100" b="0" i="0" u="none" strike="noStrike" kern="1200" cap="none" spc="0" normalizeH="0" baseline="0" noProof="0">
              <a:ln>
                <a:noFill/>
              </a:ln>
              <a:solidFill>
                <a:prstClr val="black"/>
              </a:solidFill>
              <a:effectLst/>
              <a:uLnTx/>
              <a:uFillTx/>
              <a:latin typeface="Arial"/>
              <a:ea typeface="+mn-ea"/>
              <a:cs typeface="Arial"/>
            </a:endParaRPr>
          </a:p>
        </p:txBody>
      </p:sp>
      <p:grpSp>
        <p:nvGrpSpPr>
          <p:cNvPr id="63" name="object 63"/>
          <p:cNvGrpSpPr/>
          <p:nvPr/>
        </p:nvGrpSpPr>
        <p:grpSpPr>
          <a:xfrm>
            <a:off x="4250812" y="3866262"/>
            <a:ext cx="3036570" cy="1578610"/>
            <a:chOff x="4250812" y="3009012"/>
            <a:chExt cx="3036570" cy="1578610"/>
          </a:xfrm>
        </p:grpSpPr>
        <p:sp>
          <p:nvSpPr>
            <p:cNvPr id="64" name="object 64"/>
            <p:cNvSpPr/>
            <p:nvPr/>
          </p:nvSpPr>
          <p:spPr>
            <a:xfrm>
              <a:off x="4255575" y="3749449"/>
              <a:ext cx="3027045" cy="833119"/>
            </a:xfrm>
            <a:custGeom>
              <a:avLst/>
              <a:gdLst/>
              <a:ahLst/>
              <a:cxnLst/>
              <a:rect l="l" t="t" r="r" b="b"/>
              <a:pathLst>
                <a:path w="3027045" h="833120">
                  <a:moveTo>
                    <a:pt x="0" y="731449"/>
                  </a:moveTo>
                  <a:lnTo>
                    <a:pt x="56663" y="736046"/>
                  </a:lnTo>
                  <a:lnTo>
                    <a:pt x="126309" y="743053"/>
                  </a:lnTo>
                  <a:lnTo>
                    <a:pt x="165500" y="747300"/>
                  </a:lnTo>
                  <a:lnTo>
                    <a:pt x="207336" y="751957"/>
                  </a:lnTo>
                  <a:lnTo>
                    <a:pt x="251617" y="756961"/>
                  </a:lnTo>
                  <a:lnTo>
                    <a:pt x="298143" y="762247"/>
                  </a:lnTo>
                  <a:lnTo>
                    <a:pt x="346714" y="767750"/>
                  </a:lnTo>
                  <a:lnTo>
                    <a:pt x="397131" y="773408"/>
                  </a:lnTo>
                  <a:lnTo>
                    <a:pt x="449193" y="779155"/>
                  </a:lnTo>
                  <a:lnTo>
                    <a:pt x="502699" y="784927"/>
                  </a:lnTo>
                  <a:lnTo>
                    <a:pt x="557451" y="790661"/>
                  </a:lnTo>
                  <a:lnTo>
                    <a:pt x="613247" y="796292"/>
                  </a:lnTo>
                  <a:lnTo>
                    <a:pt x="669888" y="801757"/>
                  </a:lnTo>
                  <a:lnTo>
                    <a:pt x="727174" y="806990"/>
                  </a:lnTo>
                  <a:lnTo>
                    <a:pt x="784905" y="811928"/>
                  </a:lnTo>
                  <a:lnTo>
                    <a:pt x="842881" y="816507"/>
                  </a:lnTo>
                  <a:lnTo>
                    <a:pt x="900901" y="820663"/>
                  </a:lnTo>
                  <a:lnTo>
                    <a:pt x="958766" y="824331"/>
                  </a:lnTo>
                  <a:lnTo>
                    <a:pt x="1016275" y="827448"/>
                  </a:lnTo>
                  <a:lnTo>
                    <a:pt x="1073229" y="829948"/>
                  </a:lnTo>
                  <a:lnTo>
                    <a:pt x="1129427" y="831769"/>
                  </a:lnTo>
                  <a:lnTo>
                    <a:pt x="1184670" y="832846"/>
                  </a:lnTo>
                  <a:lnTo>
                    <a:pt x="1238757" y="833114"/>
                  </a:lnTo>
                  <a:lnTo>
                    <a:pt x="1291489" y="832511"/>
                  </a:lnTo>
                  <a:lnTo>
                    <a:pt x="1342665" y="830971"/>
                  </a:lnTo>
                  <a:lnTo>
                    <a:pt x="1392085" y="828430"/>
                  </a:lnTo>
                  <a:lnTo>
                    <a:pt x="1439549" y="824824"/>
                  </a:lnTo>
                  <a:lnTo>
                    <a:pt x="1491708" y="819675"/>
                  </a:lnTo>
                  <a:lnTo>
                    <a:pt x="1544546" y="813537"/>
                  </a:lnTo>
                  <a:lnTo>
                    <a:pt x="1597942" y="806455"/>
                  </a:lnTo>
                  <a:lnTo>
                    <a:pt x="1651768" y="798477"/>
                  </a:lnTo>
                  <a:lnTo>
                    <a:pt x="1705900" y="789648"/>
                  </a:lnTo>
                  <a:lnTo>
                    <a:pt x="1760215" y="780017"/>
                  </a:lnTo>
                  <a:lnTo>
                    <a:pt x="1814585" y="769628"/>
                  </a:lnTo>
                  <a:lnTo>
                    <a:pt x="1868888" y="758528"/>
                  </a:lnTo>
                  <a:lnTo>
                    <a:pt x="1922998" y="746765"/>
                  </a:lnTo>
                  <a:lnTo>
                    <a:pt x="1976789" y="734384"/>
                  </a:lnTo>
                  <a:lnTo>
                    <a:pt x="2030138" y="721431"/>
                  </a:lnTo>
                  <a:lnTo>
                    <a:pt x="2082920" y="707954"/>
                  </a:lnTo>
                  <a:lnTo>
                    <a:pt x="2135009" y="693999"/>
                  </a:lnTo>
                  <a:lnTo>
                    <a:pt x="2186281" y="679613"/>
                  </a:lnTo>
                  <a:lnTo>
                    <a:pt x="2236610" y="664841"/>
                  </a:lnTo>
                  <a:lnTo>
                    <a:pt x="2285873" y="649730"/>
                  </a:lnTo>
                  <a:lnTo>
                    <a:pt x="2333944" y="634328"/>
                  </a:lnTo>
                  <a:lnTo>
                    <a:pt x="2380698" y="618679"/>
                  </a:lnTo>
                  <a:lnTo>
                    <a:pt x="2426011" y="602832"/>
                  </a:lnTo>
                  <a:lnTo>
                    <a:pt x="2469757" y="586831"/>
                  </a:lnTo>
                  <a:lnTo>
                    <a:pt x="2511812" y="570724"/>
                  </a:lnTo>
                  <a:lnTo>
                    <a:pt x="2552051" y="554558"/>
                  </a:lnTo>
                  <a:lnTo>
                    <a:pt x="2590349" y="538378"/>
                  </a:lnTo>
                  <a:lnTo>
                    <a:pt x="2626582" y="522232"/>
                  </a:lnTo>
                  <a:lnTo>
                    <a:pt x="2692349" y="490224"/>
                  </a:lnTo>
                  <a:lnTo>
                    <a:pt x="2749093" y="456276"/>
                  </a:lnTo>
                  <a:lnTo>
                    <a:pt x="2797747" y="418467"/>
                  </a:lnTo>
                  <a:lnTo>
                    <a:pt x="2839108" y="377680"/>
                  </a:lnTo>
                  <a:lnTo>
                    <a:pt x="2873974" y="334796"/>
                  </a:lnTo>
                  <a:lnTo>
                    <a:pt x="2903141" y="290697"/>
                  </a:lnTo>
                  <a:lnTo>
                    <a:pt x="2927406" y="246265"/>
                  </a:lnTo>
                  <a:lnTo>
                    <a:pt x="2947566" y="202382"/>
                  </a:lnTo>
                  <a:lnTo>
                    <a:pt x="2964418" y="159930"/>
                  </a:lnTo>
                  <a:lnTo>
                    <a:pt x="2978759" y="119790"/>
                  </a:lnTo>
                  <a:lnTo>
                    <a:pt x="2991386" y="82846"/>
                  </a:lnTo>
                  <a:lnTo>
                    <a:pt x="3003095" y="49978"/>
                  </a:lnTo>
                  <a:lnTo>
                    <a:pt x="3014684" y="22069"/>
                  </a:lnTo>
                  <a:lnTo>
                    <a:pt x="3026949" y="0"/>
                  </a:lnTo>
                </a:path>
              </a:pathLst>
            </a:custGeom>
            <a:ln w="9524">
              <a:solidFill>
                <a:srgbClr val="595959"/>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5" name="object 65"/>
            <p:cNvPicPr/>
            <p:nvPr/>
          </p:nvPicPr>
          <p:blipFill>
            <a:blip r:embed="rId7" cstate="print"/>
            <a:stretch>
              <a:fillRect/>
            </a:stretch>
          </p:blipFill>
          <p:spPr>
            <a:xfrm>
              <a:off x="6667325" y="3009012"/>
              <a:ext cx="215374" cy="759599"/>
            </a:xfrm>
            <a:prstGeom prst="rect">
              <a:avLst/>
            </a:prstGeom>
          </p:spPr>
        </p:pic>
      </p:grpSp>
      <p:sp>
        <p:nvSpPr>
          <p:cNvPr id="66" name="object 66"/>
          <p:cNvSpPr txBox="1">
            <a:spLocks noGrp="1"/>
          </p:cNvSpPr>
          <p:nvPr>
            <p:ph type="ftr" sz="quarter" idx="5"/>
          </p:nvPr>
        </p:nvSpPr>
        <p:spPr>
          <a:xfrm>
            <a:off x="3028950" y="8171981"/>
            <a:ext cx="3086100" cy="162865"/>
          </a:xfrm>
          <a:prstGeom prst="rect">
            <a:avLst/>
          </a:prstGeom>
        </p:spPr>
        <p:txBody>
          <a:bodyPr vert="horz" wrap="square" lIns="0" tIns="8890" rIns="0" bIns="0" rtlCol="0" anchor="ctr">
            <a:spAutoFit/>
          </a:bodyPr>
          <a:lstStyle/>
          <a:p>
            <a:pPr marL="12700" marR="0" lvl="0" indent="0" algn="ctr" defTabSz="914400" rtl="0" eaLnBrk="1" fontAlgn="auto" latinLnBrk="0" hangingPunct="1">
              <a:lnSpc>
                <a:spcPct val="100000"/>
              </a:lnSpc>
              <a:spcBef>
                <a:spcPts val="70"/>
              </a:spcBef>
              <a:spcAft>
                <a:spcPts val="0"/>
              </a:spcAft>
              <a:buClrTx/>
              <a:buSzTx/>
              <a:buFontTx/>
              <a:buNone/>
              <a:tabLst/>
              <a:defRPr/>
            </a:pPr>
            <a:r>
              <a:rPr kumimoji="0" sz="1000" b="0" i="0" u="none" strike="noStrike" kern="1200" cap="none" spc="85" normalizeH="0" baseline="0" noProof="0" dirty="0">
                <a:ln>
                  <a:noFill/>
                </a:ln>
                <a:solidFill>
                  <a:prstClr val="white"/>
                </a:solidFill>
                <a:effectLst/>
                <a:uLnTx/>
                <a:uFillTx/>
                <a:latin typeface="Calibri"/>
                <a:ea typeface="+mn-ea"/>
                <a:cs typeface="Calibri"/>
              </a:rPr>
              <a:t>CS391R:</a:t>
            </a:r>
            <a:r>
              <a:rPr kumimoji="0" sz="1000" b="0" i="0" u="none" strike="noStrike" kern="1200" cap="none" spc="155" normalizeH="0" baseline="0" noProof="0" dirty="0">
                <a:ln>
                  <a:noFill/>
                </a:ln>
                <a:solidFill>
                  <a:prstClr val="white"/>
                </a:solidFill>
                <a:effectLst/>
                <a:uLnTx/>
                <a:uFillTx/>
                <a:latin typeface="Calibri"/>
                <a:ea typeface="+mn-ea"/>
                <a:cs typeface="Calibri"/>
              </a:rPr>
              <a:t> </a:t>
            </a:r>
            <a:r>
              <a:rPr kumimoji="0" sz="1000" b="0" i="0" u="none" strike="noStrike" kern="1200" cap="none" spc="10" normalizeH="0" baseline="0" noProof="0" dirty="0">
                <a:ln>
                  <a:noFill/>
                </a:ln>
                <a:solidFill>
                  <a:prstClr val="white"/>
                </a:solidFill>
                <a:effectLst/>
                <a:uLnTx/>
                <a:uFillTx/>
                <a:latin typeface="Calibri"/>
                <a:ea typeface="+mn-ea"/>
                <a:cs typeface="Calibri"/>
              </a:rPr>
              <a:t>Robot</a:t>
            </a:r>
            <a:r>
              <a:rPr kumimoji="0" sz="1000" b="0" i="0" u="none" strike="noStrike" kern="1200" cap="none" spc="160" normalizeH="0" baseline="0" noProof="0" dirty="0">
                <a:ln>
                  <a:noFill/>
                </a:ln>
                <a:solidFill>
                  <a:prstClr val="white"/>
                </a:solidFill>
                <a:effectLst/>
                <a:uLnTx/>
                <a:uFillTx/>
                <a:latin typeface="Calibri"/>
                <a:ea typeface="+mn-ea"/>
                <a:cs typeface="Calibri"/>
              </a:rPr>
              <a:t> </a:t>
            </a:r>
            <a:r>
              <a:rPr kumimoji="0" sz="1000" b="0" i="0" u="none" strike="noStrike" kern="1200" cap="none" spc="10" normalizeH="0" baseline="0" noProof="0" dirty="0">
                <a:ln>
                  <a:noFill/>
                </a:ln>
                <a:solidFill>
                  <a:prstClr val="white"/>
                </a:solidFill>
                <a:effectLst/>
                <a:uLnTx/>
                <a:uFillTx/>
                <a:latin typeface="Calibri"/>
                <a:ea typeface="+mn-ea"/>
                <a:cs typeface="Calibri"/>
              </a:rPr>
              <a:t>Learning</a:t>
            </a:r>
            <a:r>
              <a:rPr kumimoji="0" sz="1000" b="0" i="0" u="none" strike="noStrike" kern="1200" cap="none" spc="155" normalizeH="0" baseline="0" noProof="0" dirty="0">
                <a:ln>
                  <a:noFill/>
                </a:ln>
                <a:solidFill>
                  <a:prstClr val="white"/>
                </a:solidFill>
                <a:effectLst/>
                <a:uLnTx/>
                <a:uFillTx/>
                <a:latin typeface="Calibri"/>
                <a:ea typeface="+mn-ea"/>
                <a:cs typeface="Calibri"/>
              </a:rPr>
              <a:t> </a:t>
            </a:r>
            <a:r>
              <a:rPr kumimoji="0" sz="1000" b="0" i="0" u="none" strike="noStrike" kern="1200" cap="none" spc="10" normalizeH="0" baseline="0" noProof="0" dirty="0">
                <a:ln>
                  <a:noFill/>
                </a:ln>
                <a:solidFill>
                  <a:prstClr val="white"/>
                </a:solidFill>
                <a:effectLst/>
                <a:uLnTx/>
                <a:uFillTx/>
                <a:latin typeface="Calibri"/>
                <a:ea typeface="+mn-ea"/>
                <a:cs typeface="Calibri"/>
              </a:rPr>
              <a:t>(Fall</a:t>
            </a:r>
            <a:r>
              <a:rPr kumimoji="0" sz="1000" b="0" i="0" u="none" strike="noStrike" kern="1200" cap="none" spc="160" normalizeH="0" baseline="0" noProof="0" dirty="0">
                <a:ln>
                  <a:noFill/>
                </a:ln>
                <a:solidFill>
                  <a:prstClr val="white"/>
                </a:solidFill>
                <a:effectLst/>
                <a:uLnTx/>
                <a:uFillTx/>
                <a:latin typeface="Calibri"/>
                <a:ea typeface="+mn-ea"/>
                <a:cs typeface="Calibri"/>
              </a:rPr>
              <a:t> </a:t>
            </a:r>
            <a:r>
              <a:rPr kumimoji="0" sz="1000" b="0" i="0" u="none" strike="noStrike" kern="1200" cap="none" spc="-10" normalizeH="0" baseline="0" noProof="0" dirty="0">
                <a:ln>
                  <a:noFill/>
                </a:ln>
                <a:solidFill>
                  <a:prstClr val="white"/>
                </a:solidFill>
                <a:effectLst/>
                <a:uLnTx/>
                <a:uFillTx/>
                <a:latin typeface="Calibri"/>
                <a:ea typeface="+mn-ea"/>
                <a:cs typeface="Calibri"/>
              </a:rPr>
              <a:t>2022)</a:t>
            </a:r>
          </a:p>
        </p:txBody>
      </p:sp>
      <p:sp>
        <p:nvSpPr>
          <p:cNvPr id="67" name="object 67"/>
          <p:cNvSpPr txBox="1">
            <a:spLocks noGrp="1"/>
          </p:cNvSpPr>
          <p:nvPr>
            <p:ph type="sldNum" sz="quarter" idx="7"/>
          </p:nvPr>
        </p:nvSpPr>
        <p:spPr>
          <a:xfrm>
            <a:off x="6457950" y="8176149"/>
            <a:ext cx="2057400" cy="154529"/>
          </a:xfrm>
          <a:prstGeom prst="rect">
            <a:avLst/>
          </a:prstGeom>
        </p:spPr>
        <p:txBody>
          <a:bodyPr vert="horz" wrap="square" lIns="0" tIns="635" rIns="0" bIns="0" rtlCol="0" anchor="ctr">
            <a:spAutoFit/>
          </a:bodyPr>
          <a:lstStyle/>
          <a:p>
            <a:pPr marL="12700" marR="0" lvl="0" indent="0" algn="r" defTabSz="914400" rtl="0" eaLnBrk="1" fontAlgn="auto" latinLnBrk="0" hangingPunct="1">
              <a:lnSpc>
                <a:spcPct val="100000"/>
              </a:lnSpc>
              <a:spcBef>
                <a:spcPts val="5"/>
              </a:spcBef>
              <a:spcAft>
                <a:spcPts val="0"/>
              </a:spcAft>
              <a:buClrTx/>
              <a:buSzTx/>
              <a:buFontTx/>
              <a:buNone/>
              <a:tabLst/>
              <a:defRPr/>
            </a:pPr>
            <a:fld id="{81D60167-4931-47E6-BA6A-407CBD079E47}" type="slidenum">
              <a:rPr kumimoji="0" sz="1000" b="0" i="0" u="none" strike="noStrike" kern="1200" cap="none" spc="-25" normalizeH="0" baseline="0" noProof="0" dirty="0">
                <a:ln>
                  <a:noFill/>
                </a:ln>
                <a:solidFill>
                  <a:prstClr val="white"/>
                </a:solidFill>
                <a:effectLst/>
                <a:uLnTx/>
                <a:uFillTx/>
                <a:latin typeface="Arial"/>
                <a:ea typeface="+mn-ea"/>
                <a:cs typeface="Arial"/>
              </a:rPr>
              <a:pPr marL="12700" marR="0" lvl="0" indent="0" algn="r" defTabSz="914400" rtl="0" eaLnBrk="1" fontAlgn="auto" latinLnBrk="0" hangingPunct="1">
                <a:lnSpc>
                  <a:spcPct val="100000"/>
                </a:lnSpc>
                <a:spcBef>
                  <a:spcPts val="5"/>
                </a:spcBef>
                <a:spcAft>
                  <a:spcPts val="0"/>
                </a:spcAft>
                <a:buClrTx/>
                <a:buSzTx/>
                <a:buFontTx/>
                <a:buNone/>
                <a:tabLst/>
                <a:defRPr/>
              </a:pPr>
              <a:t>63</a:t>
            </a:fld>
            <a:endParaRPr kumimoji="0" sz="1000" b="0" i="0" u="none" strike="noStrike" kern="1200" cap="none" spc="-25" normalizeH="0" baseline="0" noProof="0" dirty="0">
              <a:ln>
                <a:noFill/>
              </a:ln>
              <a:solidFill>
                <a:prstClr val="white"/>
              </a:solidFill>
              <a:effectLst/>
              <a:uLnTx/>
              <a:uFillTx/>
              <a:latin typeface="Arial"/>
              <a:ea typeface="+mn-ea"/>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577809"/>
            <a:ext cx="7886700" cy="520655"/>
          </a:xfrm>
          <a:prstGeom prst="rect">
            <a:avLst/>
          </a:prstGeom>
        </p:spPr>
        <p:txBody>
          <a:bodyPr vert="horz" wrap="square" lIns="0" tIns="12700" rIns="0" bIns="0" rtlCol="0" anchor="ctr">
            <a:spAutoFit/>
          </a:bodyPr>
          <a:lstStyle/>
          <a:p>
            <a:pPr marL="12700">
              <a:lnSpc>
                <a:spcPct val="100000"/>
              </a:lnSpc>
              <a:spcBef>
                <a:spcPts val="100"/>
              </a:spcBef>
            </a:pPr>
            <a:r>
              <a:rPr spc="-25" dirty="0"/>
              <a:t>Full-</a:t>
            </a:r>
            <a:r>
              <a:rPr spc="-10" dirty="0"/>
              <a:t>Architecture</a:t>
            </a:r>
          </a:p>
        </p:txBody>
      </p:sp>
      <p:pic>
        <p:nvPicPr>
          <p:cNvPr id="3" name="object 3"/>
          <p:cNvPicPr/>
          <p:nvPr/>
        </p:nvPicPr>
        <p:blipFill>
          <a:blip r:embed="rId2" cstate="print"/>
          <a:stretch>
            <a:fillRect/>
          </a:stretch>
        </p:blipFill>
        <p:spPr>
          <a:xfrm>
            <a:off x="438776" y="1365250"/>
            <a:ext cx="7435224" cy="4398774"/>
          </a:xfrm>
          <a:prstGeom prst="rect">
            <a:avLst/>
          </a:prstGeom>
        </p:spPr>
      </p:pic>
      <p:sp>
        <p:nvSpPr>
          <p:cNvPr id="5" name="object 5"/>
          <p:cNvSpPr txBox="1">
            <a:spLocks noGrp="1"/>
          </p:cNvSpPr>
          <p:nvPr>
            <p:ph type="sldNum" sz="quarter" idx="7"/>
          </p:nvPr>
        </p:nvSpPr>
        <p:spPr>
          <a:xfrm>
            <a:off x="8904367" y="4911998"/>
            <a:ext cx="205104" cy="167639"/>
          </a:xfrm>
          <a:prstGeom prst="rect">
            <a:avLst/>
          </a:prstGeom>
        </p:spPr>
        <p:txBody>
          <a:bodyPr vert="horz" wrap="square" lIns="0" tIns="0" rIns="0" bIns="0" rtlCol="0">
            <a:spAutoFit/>
          </a:bodyPr>
          <a:lstStyle>
            <a:defPPr>
              <a:defRPr kern="0"/>
            </a:defPPr>
            <a:lvl1pPr>
              <a:defRPr sz="1000" b="0" i="0">
                <a:solidFill>
                  <a:schemeClr val="bg1"/>
                </a:solidFill>
                <a:latin typeface="Arial"/>
                <a:cs typeface="Arial"/>
              </a:defRPr>
            </a:lvl1pPr>
          </a:lstStyle>
          <a:p>
            <a:pPr marL="12700" marR="0" lvl="0" indent="0" algn="l" defTabSz="914400" rtl="0" eaLnBrk="1" fontAlgn="auto" latinLnBrk="0" hangingPunct="1">
              <a:lnSpc>
                <a:spcPct val="100000"/>
              </a:lnSpc>
              <a:spcBef>
                <a:spcPts val="5"/>
              </a:spcBef>
              <a:spcAft>
                <a:spcPts val="0"/>
              </a:spcAft>
              <a:buClrTx/>
              <a:buSzTx/>
              <a:buFontTx/>
              <a:buNone/>
              <a:tabLst/>
              <a:defRPr/>
            </a:pPr>
            <a:fld id="{81D60167-4931-47E6-BA6A-407CBD079E47}" type="slidenum">
              <a:rPr kumimoji="0" lang="en-US" sz="1000" b="0" i="0" u="none" strike="noStrike" kern="1200" cap="none" spc="-25" normalizeH="0" baseline="0" noProof="0" smtClean="0">
                <a:ln>
                  <a:noFill/>
                </a:ln>
                <a:solidFill>
                  <a:prstClr val="white"/>
                </a:solidFill>
                <a:effectLst/>
                <a:uLnTx/>
                <a:uFillTx/>
                <a:latin typeface="Arial"/>
                <a:ea typeface="+mn-ea"/>
                <a:cs typeface="Arial"/>
              </a:rPr>
              <a:pPr marL="12700" marR="0" lvl="0" indent="0" algn="l" defTabSz="914400" rtl="0" eaLnBrk="1" fontAlgn="auto" latinLnBrk="0" hangingPunct="1">
                <a:lnSpc>
                  <a:spcPct val="100000"/>
                </a:lnSpc>
                <a:spcBef>
                  <a:spcPts val="5"/>
                </a:spcBef>
                <a:spcAft>
                  <a:spcPts val="0"/>
                </a:spcAft>
                <a:buClrTx/>
                <a:buSzTx/>
                <a:buFontTx/>
                <a:buNone/>
                <a:tabLst/>
                <a:defRPr/>
              </a:pPr>
              <a:t>64</a:t>
            </a:fld>
            <a:endParaRPr kumimoji="0" sz="1000" b="0" i="0" u="none" strike="noStrike" kern="1200" cap="none" spc="-25" normalizeH="0" baseline="0" noProof="0" dirty="0">
              <a:ln>
                <a:noFill/>
              </a:ln>
              <a:solidFill>
                <a:prstClr val="white"/>
              </a:solidFill>
              <a:effectLst/>
              <a:uLnTx/>
              <a:uFillTx/>
              <a:latin typeface="Arial"/>
              <a:ea typeface="+mn-ea"/>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C8CAB-CDD3-E445-A143-6AD1373816CD}"/>
              </a:ext>
            </a:extLst>
          </p:cNvPr>
          <p:cNvSpPr>
            <a:spLocks noGrp="1"/>
          </p:cNvSpPr>
          <p:nvPr>
            <p:ph type="ctrTitle"/>
          </p:nvPr>
        </p:nvSpPr>
        <p:spPr>
          <a:xfrm>
            <a:off x="1073020" y="362969"/>
            <a:ext cx="7435786" cy="830637"/>
          </a:xfrm>
        </p:spPr>
        <p:txBody>
          <a:bodyPr>
            <a:normAutofit/>
          </a:bodyPr>
          <a:lstStyle/>
          <a:p>
            <a:r>
              <a:rPr lang="en-US" sz="2800" b="1" dirty="0">
                <a:solidFill>
                  <a:srgbClr val="6C1A42"/>
                </a:solidFill>
                <a:latin typeface="Arial" panose="020B0604020202020204" pitchFamily="34" charset="0"/>
                <a:cs typeface="Arial" panose="020B0604020202020204" pitchFamily="34" charset="0"/>
              </a:rPr>
              <a:t>Applying Multiple Self-Attention Heads</a:t>
            </a:r>
          </a:p>
        </p:txBody>
      </p:sp>
      <p:sp>
        <p:nvSpPr>
          <p:cNvPr id="3" name="TextBox 2">
            <a:extLst>
              <a:ext uri="{FF2B5EF4-FFF2-40B4-BE49-F238E27FC236}">
                <a16:creationId xmlns:a16="http://schemas.microsoft.com/office/drawing/2014/main" id="{BF842B2D-E926-3F90-EC46-A8EA68207C05}"/>
              </a:ext>
            </a:extLst>
          </p:cNvPr>
          <p:cNvSpPr txBox="1"/>
          <p:nvPr/>
        </p:nvSpPr>
        <p:spPr>
          <a:xfrm>
            <a:off x="544452" y="1612415"/>
            <a:ext cx="8055096" cy="4404477"/>
          </a:xfrm>
          <a:prstGeom prst="rect">
            <a:avLst/>
          </a:prstGeom>
          <a:noFill/>
        </p:spPr>
        <p:txBody>
          <a:bodyPr wrap="square" rtlCol="0">
            <a:normAutofit/>
          </a:bodyPr>
          <a:lstStyle/>
          <a:p>
            <a:pPr marL="457200" marR="0" lvl="1"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endParaRPr>
          </a:p>
        </p:txBody>
      </p:sp>
      <p:pic>
        <p:nvPicPr>
          <p:cNvPr id="5" name="Picture 4">
            <a:extLst>
              <a:ext uri="{FF2B5EF4-FFF2-40B4-BE49-F238E27FC236}">
                <a16:creationId xmlns:a16="http://schemas.microsoft.com/office/drawing/2014/main" id="{74BFF8F5-EFB8-6FF1-FCA5-43201E62E881}"/>
              </a:ext>
            </a:extLst>
          </p:cNvPr>
          <p:cNvPicPr>
            <a:picLocks noChangeAspect="1"/>
          </p:cNvPicPr>
          <p:nvPr/>
        </p:nvPicPr>
        <p:blipFill>
          <a:blip r:embed="rId3"/>
          <a:stretch>
            <a:fillRect/>
          </a:stretch>
        </p:blipFill>
        <p:spPr>
          <a:xfrm>
            <a:off x="0" y="1745198"/>
            <a:ext cx="9144000" cy="4271694"/>
          </a:xfrm>
          <a:prstGeom prst="rect">
            <a:avLst/>
          </a:prstGeom>
        </p:spPr>
      </p:pic>
    </p:spTree>
    <p:extLst>
      <p:ext uri="{BB962C8B-B14F-4D97-AF65-F5344CB8AC3E}">
        <p14:creationId xmlns:p14="http://schemas.microsoft.com/office/powerpoint/2010/main" val="24679523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C8CAB-CDD3-E445-A143-6AD1373816CD}"/>
              </a:ext>
            </a:extLst>
          </p:cNvPr>
          <p:cNvSpPr>
            <a:spLocks noGrp="1"/>
          </p:cNvSpPr>
          <p:nvPr>
            <p:ph type="ctrTitle"/>
          </p:nvPr>
        </p:nvSpPr>
        <p:spPr>
          <a:xfrm>
            <a:off x="1073020" y="362969"/>
            <a:ext cx="7435786" cy="830637"/>
          </a:xfrm>
        </p:spPr>
        <p:txBody>
          <a:bodyPr>
            <a:normAutofit/>
          </a:bodyPr>
          <a:lstStyle/>
          <a:p>
            <a:r>
              <a:rPr lang="en-US" sz="2800" b="1" dirty="0">
                <a:solidFill>
                  <a:srgbClr val="6C1A42"/>
                </a:solidFill>
                <a:latin typeface="Arial" panose="020B0604020202020204" pitchFamily="34" charset="0"/>
                <a:cs typeface="Arial" panose="020B0604020202020204" pitchFamily="34" charset="0"/>
              </a:rPr>
              <a:t>Large Language Models</a:t>
            </a:r>
          </a:p>
        </p:txBody>
      </p:sp>
      <p:sp>
        <p:nvSpPr>
          <p:cNvPr id="3" name="TextBox 2">
            <a:extLst>
              <a:ext uri="{FF2B5EF4-FFF2-40B4-BE49-F238E27FC236}">
                <a16:creationId xmlns:a16="http://schemas.microsoft.com/office/drawing/2014/main" id="{BF842B2D-E926-3F90-EC46-A8EA68207C05}"/>
              </a:ext>
            </a:extLst>
          </p:cNvPr>
          <p:cNvSpPr txBox="1"/>
          <p:nvPr/>
        </p:nvSpPr>
        <p:spPr>
          <a:xfrm>
            <a:off x="544452" y="1409215"/>
            <a:ext cx="8055096" cy="4404477"/>
          </a:xfrm>
          <a:prstGeom prst="rect">
            <a:avLst/>
          </a:prstGeom>
          <a:noFill/>
        </p:spPr>
        <p:txBody>
          <a:bodyPr wrap="square" rtlCol="0">
            <a:normAutofit fontScale="92500"/>
          </a:bodyPr>
          <a:lstStyle/>
          <a:p>
            <a:pPr marL="457200" marR="0" lvl="1"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1B1C1D"/>
                </a:solidFill>
                <a:effectLst/>
                <a:uLnTx/>
                <a:uFillTx/>
                <a:latin typeface="Google Sans Text"/>
                <a:ea typeface="+mn-ea"/>
                <a:cs typeface="+mn-cs"/>
              </a:rPr>
              <a:t>What are Large Language Models (LLMs)?</a:t>
            </a:r>
            <a:endPar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Advanced AI systems that understand and generate human language.</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Large</a:t>
            </a: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a:t>
            </a:r>
          </a:p>
          <a:p>
            <a:pPr marL="1200150" marR="0" lvl="2"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Trained on massive datasets of text and code.</a:t>
            </a:r>
          </a:p>
          <a:p>
            <a:pPr marL="1200150" marR="0" lvl="2"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Utilize very large neural networks with billions of parameters.</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Revolutionized how computers process language.</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Built using deep learning techniques.</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Perform a wide array of language-based tasks:</a:t>
            </a:r>
          </a:p>
          <a:p>
            <a:pPr marL="1200150" marR="0" lvl="2"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Writing creative content</a:t>
            </a:r>
          </a:p>
          <a:p>
            <a:pPr marL="1200150" marR="0" lvl="2"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Translating languages</a:t>
            </a:r>
          </a:p>
          <a:p>
            <a:pPr marL="1200150" marR="0" lvl="2"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Answering complex questions</a:t>
            </a:r>
          </a:p>
          <a:p>
            <a:pPr marL="1200150" marR="0" lvl="2"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Generating code</a:t>
            </a:r>
          </a:p>
          <a:p>
            <a:pPr marL="1200150" marR="0" lvl="2"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Large Multimodal Models (LMMs).</a:t>
            </a:r>
          </a:p>
        </p:txBody>
      </p:sp>
    </p:spTree>
    <p:extLst>
      <p:ext uri="{BB962C8B-B14F-4D97-AF65-F5344CB8AC3E}">
        <p14:creationId xmlns:p14="http://schemas.microsoft.com/office/powerpoint/2010/main" val="41512215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C8CAB-CDD3-E445-A143-6AD1373816CD}"/>
              </a:ext>
            </a:extLst>
          </p:cNvPr>
          <p:cNvSpPr>
            <a:spLocks noGrp="1"/>
          </p:cNvSpPr>
          <p:nvPr>
            <p:ph type="ctrTitle"/>
          </p:nvPr>
        </p:nvSpPr>
        <p:spPr>
          <a:xfrm>
            <a:off x="1073020" y="362969"/>
            <a:ext cx="7435786" cy="830637"/>
          </a:xfrm>
        </p:spPr>
        <p:txBody>
          <a:bodyPr>
            <a:normAutofit/>
          </a:bodyPr>
          <a:lstStyle/>
          <a:p>
            <a:r>
              <a:rPr lang="en-US" sz="2800" b="1" dirty="0">
                <a:solidFill>
                  <a:srgbClr val="6C1A42"/>
                </a:solidFill>
                <a:latin typeface="Arial" panose="020B0604020202020204" pitchFamily="34" charset="0"/>
                <a:cs typeface="Arial" panose="020B0604020202020204" pitchFamily="34" charset="0"/>
              </a:rPr>
              <a:t>Large Language Models</a:t>
            </a:r>
          </a:p>
        </p:txBody>
      </p:sp>
      <p:sp>
        <p:nvSpPr>
          <p:cNvPr id="3" name="TextBox 2">
            <a:extLst>
              <a:ext uri="{FF2B5EF4-FFF2-40B4-BE49-F238E27FC236}">
                <a16:creationId xmlns:a16="http://schemas.microsoft.com/office/drawing/2014/main" id="{BF842B2D-E926-3F90-EC46-A8EA68207C05}"/>
              </a:ext>
            </a:extLst>
          </p:cNvPr>
          <p:cNvSpPr txBox="1"/>
          <p:nvPr/>
        </p:nvSpPr>
        <p:spPr>
          <a:xfrm>
            <a:off x="544452" y="1409215"/>
            <a:ext cx="8055096" cy="4404477"/>
          </a:xfrm>
          <a:prstGeom prst="rect">
            <a:avLst/>
          </a:prstGeom>
          <a:noFill/>
        </p:spPr>
        <p:txBody>
          <a:bodyPr wrap="square" rtlCol="0">
            <a:normAutofit/>
          </a:bodyPr>
          <a:lstStyle/>
          <a:p>
            <a:pPr marL="457200" marR="0" lvl="1" indent="0" algn="l" defTabSz="914400" rtl="0" eaLnBrk="1" fontAlgn="auto" latinLnBrk="0" hangingPunct="1">
              <a:lnSpc>
                <a:spcPct val="100000"/>
              </a:lnSpc>
              <a:spcBef>
                <a:spcPts val="0"/>
              </a:spcBef>
              <a:spcAft>
                <a:spcPts val="600"/>
              </a:spcAft>
              <a:buClrTx/>
              <a:buSzTx/>
              <a:buFontTx/>
              <a:buNone/>
              <a:tabLst/>
              <a:defRPr/>
            </a:pPr>
            <a:r>
              <a:rPr kumimoji="0" lang="en-US" sz="2000" b="1" i="0" u="none" strike="noStrike" kern="1200" cap="none" spc="0" normalizeH="0" baseline="0" noProof="0" dirty="0">
                <a:ln>
                  <a:noFill/>
                </a:ln>
                <a:solidFill>
                  <a:srgbClr val="1B1C1D"/>
                </a:solidFill>
                <a:effectLst/>
                <a:uLnTx/>
                <a:uFillTx/>
                <a:latin typeface="Google Sans Text"/>
                <a:ea typeface="+mn-ea"/>
                <a:cs typeface="+mn-cs"/>
              </a:rPr>
              <a:t>What are Large Language Models (LLMs)?</a:t>
            </a:r>
            <a:endParaRPr kumimoji="0" lang="en-US" sz="1800" b="1" i="0" u="none" strike="noStrike" kern="1200" cap="none" spc="0" normalizeH="0" baseline="0" noProof="0" dirty="0">
              <a:ln>
                <a:noFill/>
              </a:ln>
              <a:solidFill>
                <a:srgbClr val="000000"/>
              </a:solidFill>
              <a:effectLst/>
              <a:uLnTx/>
              <a:uFillTx/>
              <a:latin typeface="Arial" panose="020B0604020202020204" pitchFamily="34" charset="0"/>
              <a:ea typeface="+mn-ea"/>
              <a:cs typeface="+mn-cs"/>
            </a:endParaRPr>
          </a:p>
          <a:p>
            <a:pPr marL="457200" marR="0" lvl="1"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endParaRPr>
          </a:p>
          <a:p>
            <a:pPr marL="457200" marR="0" lvl="1"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Technically, LLMs are trained to:</a:t>
            </a:r>
          </a:p>
          <a:p>
            <a:pPr marL="457200" marR="0" lvl="1"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endParaRP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Assigns probabilities to sequences of words</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Generate text by sampling possible next words</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Are trained by learning to guess the next word</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Even through pretrained only to predict words, they learn a lot of useful language knowledge, </a:t>
            </a:r>
          </a:p>
          <a:p>
            <a:pPr marL="742950" marR="0" lvl="1"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Since trained on a lot of text</a:t>
            </a:r>
          </a:p>
          <a:p>
            <a:pPr marL="457200" marR="0" lvl="1"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endParaRPr>
          </a:p>
          <a:p>
            <a:pPr marL="914400" marR="0" lvl="2"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endParaRPr>
          </a:p>
        </p:txBody>
      </p:sp>
    </p:spTree>
    <p:extLst>
      <p:ext uri="{BB962C8B-B14F-4D97-AF65-F5344CB8AC3E}">
        <p14:creationId xmlns:p14="http://schemas.microsoft.com/office/powerpoint/2010/main" val="302532451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906" y="987854"/>
            <a:ext cx="4929188" cy="1023678"/>
          </a:xfrm>
          <a:prstGeom prst="rect">
            <a:avLst/>
          </a:prstGeom>
        </p:spPr>
        <p:txBody>
          <a:bodyPr vert="horz" wrap="square" lIns="0" tIns="7938" rIns="0" bIns="0" rtlCol="0" anchor="ctr">
            <a:spAutoFit/>
          </a:bodyPr>
          <a:lstStyle/>
          <a:p>
            <a:pPr marL="7938">
              <a:lnSpc>
                <a:spcPct val="100000"/>
              </a:lnSpc>
              <a:spcBef>
                <a:spcPts val="63"/>
              </a:spcBef>
            </a:pPr>
            <a:r>
              <a:rPr spc="-6" dirty="0"/>
              <a:t>Three</a:t>
            </a:r>
            <a:r>
              <a:rPr spc="-147" dirty="0"/>
              <a:t> </a:t>
            </a:r>
            <a:r>
              <a:rPr spc="-28" dirty="0"/>
              <a:t>architectures</a:t>
            </a:r>
            <a:r>
              <a:rPr spc="-143" dirty="0"/>
              <a:t> </a:t>
            </a:r>
            <a:r>
              <a:rPr spc="-13" dirty="0"/>
              <a:t>for</a:t>
            </a:r>
            <a:r>
              <a:rPr spc="-143" dirty="0"/>
              <a:t> </a:t>
            </a:r>
            <a:r>
              <a:rPr spc="-13" dirty="0"/>
              <a:t>large</a:t>
            </a:r>
            <a:r>
              <a:rPr spc="-147" dirty="0"/>
              <a:t> </a:t>
            </a:r>
            <a:r>
              <a:rPr spc="-16" dirty="0"/>
              <a:t>language</a:t>
            </a:r>
            <a:r>
              <a:rPr spc="-143" dirty="0"/>
              <a:t> </a:t>
            </a:r>
            <a:r>
              <a:rPr spc="-6" dirty="0"/>
              <a:t>models</a:t>
            </a:r>
          </a:p>
        </p:txBody>
      </p:sp>
      <p:graphicFrame>
        <p:nvGraphicFramePr>
          <p:cNvPr id="3" name="object 3"/>
          <p:cNvGraphicFramePr>
            <a:graphicFrameLocks noGrp="1"/>
          </p:cNvGraphicFramePr>
          <p:nvPr/>
        </p:nvGraphicFramePr>
        <p:xfrm>
          <a:off x="803117" y="3660591"/>
          <a:ext cx="7801371" cy="2139728"/>
        </p:xfrm>
        <a:graphic>
          <a:graphicData uri="http://schemas.openxmlformats.org/drawingml/2006/table">
            <a:tbl>
              <a:tblPr firstRow="1" bandRow="1">
                <a:tableStyleId>{2D5ABB26-0587-4C30-8999-92F81FD0307C}</a:tableStyleId>
              </a:tblPr>
              <a:tblGrid>
                <a:gridCol w="2266156">
                  <a:extLst>
                    <a:ext uri="{9D8B030D-6E8A-4147-A177-3AD203B41FA5}">
                      <a16:colId xmlns:a16="http://schemas.microsoft.com/office/drawing/2014/main" val="20000"/>
                    </a:ext>
                  </a:extLst>
                </a:gridCol>
                <a:gridCol w="2421731">
                  <a:extLst>
                    <a:ext uri="{9D8B030D-6E8A-4147-A177-3AD203B41FA5}">
                      <a16:colId xmlns:a16="http://schemas.microsoft.com/office/drawing/2014/main" val="20001"/>
                    </a:ext>
                  </a:extLst>
                </a:gridCol>
                <a:gridCol w="3113484">
                  <a:extLst>
                    <a:ext uri="{9D8B030D-6E8A-4147-A177-3AD203B41FA5}">
                      <a16:colId xmlns:a16="http://schemas.microsoft.com/office/drawing/2014/main" val="20002"/>
                    </a:ext>
                  </a:extLst>
                </a:gridCol>
              </a:tblGrid>
              <a:tr h="490538">
                <a:tc>
                  <a:txBody>
                    <a:bodyPr/>
                    <a:lstStyle/>
                    <a:p>
                      <a:pPr marL="31750">
                        <a:lnSpc>
                          <a:spcPts val="5530"/>
                        </a:lnSpc>
                      </a:pPr>
                      <a:r>
                        <a:rPr sz="3000" b="1" spc="-10" dirty="0">
                          <a:solidFill>
                            <a:srgbClr val="404040"/>
                          </a:solidFill>
                          <a:latin typeface="Calibri"/>
                          <a:cs typeface="Calibri"/>
                        </a:rPr>
                        <a:t>Decoders</a:t>
                      </a:r>
                      <a:endParaRPr sz="3000">
                        <a:latin typeface="Calibri"/>
                        <a:cs typeface="Calibri"/>
                      </a:endParaRPr>
                    </a:p>
                  </a:txBody>
                  <a:tcPr marL="0" marR="0" marT="0" marB="0"/>
                </a:tc>
                <a:tc>
                  <a:txBody>
                    <a:bodyPr/>
                    <a:lstStyle/>
                    <a:p>
                      <a:pPr marL="520700">
                        <a:lnSpc>
                          <a:spcPts val="5530"/>
                        </a:lnSpc>
                      </a:pPr>
                      <a:r>
                        <a:rPr sz="3000" b="1" spc="-10" dirty="0">
                          <a:solidFill>
                            <a:srgbClr val="404040"/>
                          </a:solidFill>
                          <a:latin typeface="Calibri"/>
                          <a:cs typeface="Calibri"/>
                        </a:rPr>
                        <a:t>Encoders</a:t>
                      </a:r>
                      <a:endParaRPr sz="3000">
                        <a:latin typeface="Calibri"/>
                        <a:cs typeface="Calibri"/>
                      </a:endParaRPr>
                    </a:p>
                  </a:txBody>
                  <a:tcPr marL="0" marR="0" marT="0" marB="0"/>
                </a:tc>
                <a:tc>
                  <a:txBody>
                    <a:bodyPr/>
                    <a:lstStyle/>
                    <a:p>
                      <a:pPr marR="92710" algn="r">
                        <a:lnSpc>
                          <a:spcPts val="5530"/>
                        </a:lnSpc>
                      </a:pPr>
                      <a:r>
                        <a:rPr sz="3000" b="1" spc="-30" dirty="0">
                          <a:solidFill>
                            <a:srgbClr val="404040"/>
                          </a:solidFill>
                          <a:latin typeface="Calibri"/>
                          <a:cs typeface="Calibri"/>
                        </a:rPr>
                        <a:t>Encoder-</a:t>
                      </a:r>
                      <a:r>
                        <a:rPr sz="3000" b="1" spc="-10" dirty="0">
                          <a:solidFill>
                            <a:srgbClr val="404040"/>
                          </a:solidFill>
                          <a:latin typeface="Calibri"/>
                          <a:cs typeface="Calibri"/>
                        </a:rPr>
                        <a:t>decoders</a:t>
                      </a:r>
                      <a:endParaRPr sz="3000">
                        <a:latin typeface="Calibri"/>
                        <a:cs typeface="Calibri"/>
                      </a:endParaRPr>
                    </a:p>
                  </a:txBody>
                  <a:tcPr marL="0" marR="0" marT="0" marB="0"/>
                </a:tc>
                <a:extLst>
                  <a:ext uri="{0D108BD9-81ED-4DB2-BD59-A6C34878D82A}">
                    <a16:rowId xmlns:a16="http://schemas.microsoft.com/office/drawing/2014/main" val="10000"/>
                  </a:ext>
                </a:extLst>
              </a:tr>
              <a:tr h="1024731">
                <a:tc>
                  <a:txBody>
                    <a:bodyPr/>
                    <a:lstStyle/>
                    <a:p>
                      <a:pPr marL="31750">
                        <a:lnSpc>
                          <a:spcPct val="100000"/>
                        </a:lnSpc>
                        <a:spcBef>
                          <a:spcPts val="90"/>
                        </a:spcBef>
                      </a:pPr>
                      <a:r>
                        <a:rPr sz="3000" spc="-100" dirty="0">
                          <a:solidFill>
                            <a:srgbClr val="404040"/>
                          </a:solidFill>
                          <a:latin typeface="Calibri"/>
                          <a:cs typeface="Calibri"/>
                        </a:rPr>
                        <a:t>GPT,</a:t>
                      </a:r>
                      <a:r>
                        <a:rPr sz="3000" spc="-145" dirty="0">
                          <a:solidFill>
                            <a:srgbClr val="404040"/>
                          </a:solidFill>
                          <a:latin typeface="Calibri"/>
                          <a:cs typeface="Calibri"/>
                        </a:rPr>
                        <a:t> </a:t>
                      </a:r>
                      <a:r>
                        <a:rPr sz="3000" spc="-10" dirty="0">
                          <a:solidFill>
                            <a:srgbClr val="404040"/>
                          </a:solidFill>
                          <a:latin typeface="Calibri"/>
                          <a:cs typeface="Calibri"/>
                        </a:rPr>
                        <a:t>Claude,</a:t>
                      </a:r>
                      <a:endParaRPr sz="3000">
                        <a:latin typeface="Calibri"/>
                        <a:cs typeface="Calibri"/>
                      </a:endParaRPr>
                    </a:p>
                    <a:p>
                      <a:pPr marL="31750">
                        <a:lnSpc>
                          <a:spcPct val="100000"/>
                        </a:lnSpc>
                        <a:spcBef>
                          <a:spcPts val="650"/>
                        </a:spcBef>
                      </a:pPr>
                      <a:r>
                        <a:rPr sz="3000" spc="-10" dirty="0">
                          <a:solidFill>
                            <a:srgbClr val="404040"/>
                          </a:solidFill>
                          <a:latin typeface="Calibri"/>
                          <a:cs typeface="Calibri"/>
                        </a:rPr>
                        <a:t>Llama</a:t>
                      </a:r>
                      <a:endParaRPr sz="3000">
                        <a:latin typeface="Calibri"/>
                        <a:cs typeface="Calibri"/>
                      </a:endParaRPr>
                    </a:p>
                  </a:txBody>
                  <a:tcPr marL="0" marR="0" marT="7144" marB="0"/>
                </a:tc>
                <a:tc>
                  <a:txBody>
                    <a:bodyPr/>
                    <a:lstStyle/>
                    <a:p>
                      <a:pPr marL="520700">
                        <a:lnSpc>
                          <a:spcPct val="100000"/>
                        </a:lnSpc>
                        <a:spcBef>
                          <a:spcPts val="90"/>
                        </a:spcBef>
                      </a:pPr>
                      <a:r>
                        <a:rPr sz="3000" dirty="0">
                          <a:solidFill>
                            <a:srgbClr val="404040"/>
                          </a:solidFill>
                          <a:latin typeface="Calibri"/>
                          <a:cs typeface="Calibri"/>
                        </a:rPr>
                        <a:t>BERT</a:t>
                      </a:r>
                      <a:r>
                        <a:rPr sz="3000" spc="-140" dirty="0">
                          <a:solidFill>
                            <a:srgbClr val="404040"/>
                          </a:solidFill>
                          <a:latin typeface="Calibri"/>
                          <a:cs typeface="Calibri"/>
                        </a:rPr>
                        <a:t> </a:t>
                      </a:r>
                      <a:r>
                        <a:rPr sz="3000" spc="-10" dirty="0">
                          <a:solidFill>
                            <a:srgbClr val="404040"/>
                          </a:solidFill>
                          <a:latin typeface="Calibri"/>
                          <a:cs typeface="Calibri"/>
                        </a:rPr>
                        <a:t>family,</a:t>
                      </a:r>
                      <a:endParaRPr sz="3000" dirty="0">
                        <a:latin typeface="Calibri"/>
                        <a:cs typeface="Calibri"/>
                      </a:endParaRPr>
                    </a:p>
                    <a:p>
                      <a:pPr marL="520700">
                        <a:lnSpc>
                          <a:spcPct val="100000"/>
                        </a:lnSpc>
                        <a:spcBef>
                          <a:spcPts val="650"/>
                        </a:spcBef>
                      </a:pPr>
                      <a:r>
                        <a:rPr sz="3000" spc="-10" dirty="0">
                          <a:solidFill>
                            <a:srgbClr val="404040"/>
                          </a:solidFill>
                          <a:latin typeface="Calibri"/>
                          <a:cs typeface="Calibri"/>
                        </a:rPr>
                        <a:t>HuBERT</a:t>
                      </a:r>
                      <a:endParaRPr sz="3000" dirty="0">
                        <a:latin typeface="Calibri"/>
                        <a:cs typeface="Calibri"/>
                      </a:endParaRPr>
                    </a:p>
                  </a:txBody>
                  <a:tcPr marL="0" marR="0" marT="7144" marB="0"/>
                </a:tc>
                <a:tc>
                  <a:txBody>
                    <a:bodyPr/>
                    <a:lstStyle/>
                    <a:p>
                      <a:pPr marR="24130" algn="ctr">
                        <a:lnSpc>
                          <a:spcPct val="100000"/>
                        </a:lnSpc>
                        <a:spcBef>
                          <a:spcPts val="90"/>
                        </a:spcBef>
                      </a:pPr>
                      <a:r>
                        <a:rPr sz="3000" dirty="0">
                          <a:solidFill>
                            <a:srgbClr val="404040"/>
                          </a:solidFill>
                          <a:latin typeface="Calibri"/>
                          <a:cs typeface="Calibri"/>
                        </a:rPr>
                        <a:t>T5,</a:t>
                      </a:r>
                      <a:r>
                        <a:rPr sz="3000" spc="-10" dirty="0">
                          <a:solidFill>
                            <a:srgbClr val="404040"/>
                          </a:solidFill>
                          <a:latin typeface="Calibri"/>
                          <a:cs typeface="Calibri"/>
                        </a:rPr>
                        <a:t> Whisper</a:t>
                      </a:r>
                      <a:endParaRPr sz="3000" dirty="0">
                        <a:latin typeface="Calibri"/>
                        <a:cs typeface="Calibri"/>
                      </a:endParaRPr>
                    </a:p>
                  </a:txBody>
                  <a:tcPr marL="0" marR="0" marT="7144" marB="0"/>
                </a:tc>
                <a:extLst>
                  <a:ext uri="{0D108BD9-81ED-4DB2-BD59-A6C34878D82A}">
                    <a16:rowId xmlns:a16="http://schemas.microsoft.com/office/drawing/2014/main" val="10001"/>
                  </a:ext>
                </a:extLst>
              </a:tr>
              <a:tr h="490538">
                <a:tc>
                  <a:txBody>
                    <a:bodyPr/>
                    <a:lstStyle/>
                    <a:p>
                      <a:pPr marL="31750">
                        <a:lnSpc>
                          <a:spcPct val="100000"/>
                        </a:lnSpc>
                        <a:spcBef>
                          <a:spcPts val="90"/>
                        </a:spcBef>
                      </a:pPr>
                      <a:r>
                        <a:rPr sz="3000" spc="-10" dirty="0">
                          <a:solidFill>
                            <a:srgbClr val="404040"/>
                          </a:solidFill>
                          <a:latin typeface="Calibri"/>
                          <a:cs typeface="Calibri"/>
                        </a:rPr>
                        <a:t>Mixtral</a:t>
                      </a:r>
                      <a:endParaRPr sz="3000">
                        <a:latin typeface="Calibri"/>
                        <a:cs typeface="Calibri"/>
                      </a:endParaRPr>
                    </a:p>
                  </a:txBody>
                  <a:tcPr marL="0" marR="0" marT="7144" marB="0"/>
                </a:tc>
                <a:tc>
                  <a:txBody>
                    <a:bodyPr/>
                    <a:lstStyle/>
                    <a:p>
                      <a:pPr>
                        <a:lnSpc>
                          <a:spcPct val="100000"/>
                        </a:lnSpc>
                      </a:pPr>
                      <a:endParaRPr sz="3000" dirty="0">
                        <a:latin typeface="Times New Roman"/>
                        <a:cs typeface="Times New Roman"/>
                      </a:endParaRPr>
                    </a:p>
                  </a:txBody>
                  <a:tcPr marL="0" marR="0" marT="0" marB="0"/>
                </a:tc>
                <a:tc>
                  <a:txBody>
                    <a:bodyPr/>
                    <a:lstStyle/>
                    <a:p>
                      <a:pPr>
                        <a:lnSpc>
                          <a:spcPct val="100000"/>
                        </a:lnSpc>
                      </a:pPr>
                      <a:endParaRPr sz="3000" dirty="0">
                        <a:latin typeface="Times New Roman"/>
                        <a:cs typeface="Times New Roman"/>
                      </a:endParaRPr>
                    </a:p>
                  </a:txBody>
                  <a:tcPr marL="0" marR="0" marT="0" marB="0"/>
                </a:tc>
                <a:extLst>
                  <a:ext uri="{0D108BD9-81ED-4DB2-BD59-A6C34878D82A}">
                    <a16:rowId xmlns:a16="http://schemas.microsoft.com/office/drawing/2014/main" val="10002"/>
                  </a:ext>
                </a:extLst>
              </a:tr>
            </a:tbl>
          </a:graphicData>
        </a:graphic>
      </p:graphicFrame>
      <p:grpSp>
        <p:nvGrpSpPr>
          <p:cNvPr id="4" name="object 4"/>
          <p:cNvGrpSpPr/>
          <p:nvPr/>
        </p:nvGrpSpPr>
        <p:grpSpPr>
          <a:xfrm>
            <a:off x="3389292" y="2335355"/>
            <a:ext cx="1562894" cy="1046559"/>
            <a:chOff x="5422868" y="2364967"/>
            <a:chExt cx="2500630" cy="1674495"/>
          </a:xfrm>
        </p:grpSpPr>
        <p:sp>
          <p:nvSpPr>
            <p:cNvPr id="5" name="object 5"/>
            <p:cNvSpPr/>
            <p:nvPr/>
          </p:nvSpPr>
          <p:spPr>
            <a:xfrm>
              <a:off x="5422862" y="2364968"/>
              <a:ext cx="2500630" cy="1674495"/>
            </a:xfrm>
            <a:custGeom>
              <a:avLst/>
              <a:gdLst/>
              <a:ahLst/>
              <a:cxnLst/>
              <a:rect l="l" t="t" r="r" b="b"/>
              <a:pathLst>
                <a:path w="2500629" h="1674495">
                  <a:moveTo>
                    <a:pt x="311226" y="1106144"/>
                  </a:moveTo>
                  <a:lnTo>
                    <a:pt x="307149" y="1085862"/>
                  </a:lnTo>
                  <a:lnTo>
                    <a:pt x="296024" y="1069301"/>
                  </a:lnTo>
                  <a:lnTo>
                    <a:pt x="279539" y="1058138"/>
                  </a:lnTo>
                  <a:lnTo>
                    <a:pt x="259346" y="1054049"/>
                  </a:lnTo>
                  <a:lnTo>
                    <a:pt x="51866" y="1054049"/>
                  </a:lnTo>
                  <a:lnTo>
                    <a:pt x="31686" y="1058138"/>
                  </a:lnTo>
                  <a:lnTo>
                    <a:pt x="15189" y="1069301"/>
                  </a:lnTo>
                  <a:lnTo>
                    <a:pt x="4076" y="1085862"/>
                  </a:lnTo>
                  <a:lnTo>
                    <a:pt x="0" y="1106144"/>
                  </a:lnTo>
                  <a:lnTo>
                    <a:pt x="0" y="1621967"/>
                  </a:lnTo>
                  <a:lnTo>
                    <a:pt x="4076" y="1642249"/>
                  </a:lnTo>
                  <a:lnTo>
                    <a:pt x="15189" y="1658810"/>
                  </a:lnTo>
                  <a:lnTo>
                    <a:pt x="31686" y="1669973"/>
                  </a:lnTo>
                  <a:lnTo>
                    <a:pt x="51866" y="1674063"/>
                  </a:lnTo>
                  <a:lnTo>
                    <a:pt x="259346" y="1674063"/>
                  </a:lnTo>
                  <a:lnTo>
                    <a:pt x="279539" y="1669973"/>
                  </a:lnTo>
                  <a:lnTo>
                    <a:pt x="296024" y="1658810"/>
                  </a:lnTo>
                  <a:lnTo>
                    <a:pt x="307149" y="1642249"/>
                  </a:lnTo>
                  <a:lnTo>
                    <a:pt x="311226" y="1621967"/>
                  </a:lnTo>
                  <a:lnTo>
                    <a:pt x="311226" y="1106144"/>
                  </a:lnTo>
                  <a:close/>
                </a:path>
                <a:path w="2500629" h="1674495">
                  <a:moveTo>
                    <a:pt x="311226" y="52108"/>
                  </a:moveTo>
                  <a:lnTo>
                    <a:pt x="307149" y="31826"/>
                  </a:lnTo>
                  <a:lnTo>
                    <a:pt x="296024" y="15265"/>
                  </a:lnTo>
                  <a:lnTo>
                    <a:pt x="279539" y="4102"/>
                  </a:lnTo>
                  <a:lnTo>
                    <a:pt x="259346" y="0"/>
                  </a:lnTo>
                  <a:lnTo>
                    <a:pt x="51866" y="0"/>
                  </a:lnTo>
                  <a:lnTo>
                    <a:pt x="31686" y="4102"/>
                  </a:lnTo>
                  <a:lnTo>
                    <a:pt x="15189" y="15265"/>
                  </a:lnTo>
                  <a:lnTo>
                    <a:pt x="4076" y="31826"/>
                  </a:lnTo>
                  <a:lnTo>
                    <a:pt x="0" y="52108"/>
                  </a:lnTo>
                  <a:lnTo>
                    <a:pt x="0" y="567931"/>
                  </a:lnTo>
                  <a:lnTo>
                    <a:pt x="4076" y="588213"/>
                  </a:lnTo>
                  <a:lnTo>
                    <a:pt x="15189" y="604774"/>
                  </a:lnTo>
                  <a:lnTo>
                    <a:pt x="31686" y="615937"/>
                  </a:lnTo>
                  <a:lnTo>
                    <a:pt x="51866" y="620026"/>
                  </a:lnTo>
                  <a:lnTo>
                    <a:pt x="259346" y="620026"/>
                  </a:lnTo>
                  <a:lnTo>
                    <a:pt x="279539" y="615937"/>
                  </a:lnTo>
                  <a:lnTo>
                    <a:pt x="296024" y="604774"/>
                  </a:lnTo>
                  <a:lnTo>
                    <a:pt x="307149" y="588213"/>
                  </a:lnTo>
                  <a:lnTo>
                    <a:pt x="311226" y="567931"/>
                  </a:lnTo>
                  <a:lnTo>
                    <a:pt x="311226" y="52108"/>
                  </a:lnTo>
                  <a:close/>
                </a:path>
                <a:path w="2500629" h="1674495">
                  <a:moveTo>
                    <a:pt x="869353" y="1106144"/>
                  </a:moveTo>
                  <a:lnTo>
                    <a:pt x="865276" y="1085862"/>
                  </a:lnTo>
                  <a:lnTo>
                    <a:pt x="854163" y="1069301"/>
                  </a:lnTo>
                  <a:lnTo>
                    <a:pt x="837666" y="1058138"/>
                  </a:lnTo>
                  <a:lnTo>
                    <a:pt x="817486" y="1054049"/>
                  </a:lnTo>
                  <a:lnTo>
                    <a:pt x="610006" y="1054049"/>
                  </a:lnTo>
                  <a:lnTo>
                    <a:pt x="589813" y="1058138"/>
                  </a:lnTo>
                  <a:lnTo>
                    <a:pt x="573328" y="1069301"/>
                  </a:lnTo>
                  <a:lnTo>
                    <a:pt x="562203" y="1085862"/>
                  </a:lnTo>
                  <a:lnTo>
                    <a:pt x="558126" y="1106144"/>
                  </a:lnTo>
                  <a:lnTo>
                    <a:pt x="558126" y="1621967"/>
                  </a:lnTo>
                  <a:lnTo>
                    <a:pt x="562203" y="1642249"/>
                  </a:lnTo>
                  <a:lnTo>
                    <a:pt x="573328" y="1658810"/>
                  </a:lnTo>
                  <a:lnTo>
                    <a:pt x="589813" y="1669973"/>
                  </a:lnTo>
                  <a:lnTo>
                    <a:pt x="610006" y="1674063"/>
                  </a:lnTo>
                  <a:lnTo>
                    <a:pt x="817486" y="1674063"/>
                  </a:lnTo>
                  <a:lnTo>
                    <a:pt x="837666" y="1669973"/>
                  </a:lnTo>
                  <a:lnTo>
                    <a:pt x="854163" y="1658810"/>
                  </a:lnTo>
                  <a:lnTo>
                    <a:pt x="865276" y="1642249"/>
                  </a:lnTo>
                  <a:lnTo>
                    <a:pt x="869353" y="1621967"/>
                  </a:lnTo>
                  <a:lnTo>
                    <a:pt x="869353" y="1106144"/>
                  </a:lnTo>
                  <a:close/>
                </a:path>
                <a:path w="2500629" h="1674495">
                  <a:moveTo>
                    <a:pt x="869353" y="52108"/>
                  </a:moveTo>
                  <a:lnTo>
                    <a:pt x="865276" y="31826"/>
                  </a:lnTo>
                  <a:lnTo>
                    <a:pt x="854163" y="15265"/>
                  </a:lnTo>
                  <a:lnTo>
                    <a:pt x="837666" y="4102"/>
                  </a:lnTo>
                  <a:lnTo>
                    <a:pt x="817486" y="0"/>
                  </a:lnTo>
                  <a:lnTo>
                    <a:pt x="610006" y="0"/>
                  </a:lnTo>
                  <a:lnTo>
                    <a:pt x="589813" y="4102"/>
                  </a:lnTo>
                  <a:lnTo>
                    <a:pt x="573328" y="15265"/>
                  </a:lnTo>
                  <a:lnTo>
                    <a:pt x="562203" y="31826"/>
                  </a:lnTo>
                  <a:lnTo>
                    <a:pt x="558126" y="52108"/>
                  </a:lnTo>
                  <a:lnTo>
                    <a:pt x="558126" y="567931"/>
                  </a:lnTo>
                  <a:lnTo>
                    <a:pt x="562203" y="588213"/>
                  </a:lnTo>
                  <a:lnTo>
                    <a:pt x="573328" y="604774"/>
                  </a:lnTo>
                  <a:lnTo>
                    <a:pt x="589813" y="615937"/>
                  </a:lnTo>
                  <a:lnTo>
                    <a:pt x="610006" y="620026"/>
                  </a:lnTo>
                  <a:lnTo>
                    <a:pt x="817486" y="620026"/>
                  </a:lnTo>
                  <a:lnTo>
                    <a:pt x="837666" y="615937"/>
                  </a:lnTo>
                  <a:lnTo>
                    <a:pt x="854163" y="604774"/>
                  </a:lnTo>
                  <a:lnTo>
                    <a:pt x="865276" y="588213"/>
                  </a:lnTo>
                  <a:lnTo>
                    <a:pt x="869353" y="567931"/>
                  </a:lnTo>
                  <a:lnTo>
                    <a:pt x="869353" y="52108"/>
                  </a:lnTo>
                  <a:close/>
                </a:path>
                <a:path w="2500629" h="1674495">
                  <a:moveTo>
                    <a:pt x="1427480" y="1106144"/>
                  </a:moveTo>
                  <a:lnTo>
                    <a:pt x="1423403" y="1085862"/>
                  </a:lnTo>
                  <a:lnTo>
                    <a:pt x="1412290" y="1069301"/>
                  </a:lnTo>
                  <a:lnTo>
                    <a:pt x="1395806" y="1058138"/>
                  </a:lnTo>
                  <a:lnTo>
                    <a:pt x="1375613" y="1054049"/>
                  </a:lnTo>
                  <a:lnTo>
                    <a:pt x="1168133" y="1054049"/>
                  </a:lnTo>
                  <a:lnTo>
                    <a:pt x="1147940" y="1058138"/>
                  </a:lnTo>
                  <a:lnTo>
                    <a:pt x="1131455" y="1069301"/>
                  </a:lnTo>
                  <a:lnTo>
                    <a:pt x="1120343" y="1085862"/>
                  </a:lnTo>
                  <a:lnTo>
                    <a:pt x="1116266" y="1106144"/>
                  </a:lnTo>
                  <a:lnTo>
                    <a:pt x="1116266" y="1621967"/>
                  </a:lnTo>
                  <a:lnTo>
                    <a:pt x="1120343" y="1642249"/>
                  </a:lnTo>
                  <a:lnTo>
                    <a:pt x="1131455" y="1658810"/>
                  </a:lnTo>
                  <a:lnTo>
                    <a:pt x="1147940" y="1669973"/>
                  </a:lnTo>
                  <a:lnTo>
                    <a:pt x="1168133" y="1674063"/>
                  </a:lnTo>
                  <a:lnTo>
                    <a:pt x="1375613" y="1674063"/>
                  </a:lnTo>
                  <a:lnTo>
                    <a:pt x="1395806" y="1669973"/>
                  </a:lnTo>
                  <a:lnTo>
                    <a:pt x="1412290" y="1658810"/>
                  </a:lnTo>
                  <a:lnTo>
                    <a:pt x="1423403" y="1642249"/>
                  </a:lnTo>
                  <a:lnTo>
                    <a:pt x="1427480" y="1621967"/>
                  </a:lnTo>
                  <a:lnTo>
                    <a:pt x="1427480" y="1106144"/>
                  </a:lnTo>
                  <a:close/>
                </a:path>
                <a:path w="2500629" h="1674495">
                  <a:moveTo>
                    <a:pt x="1427480" y="52108"/>
                  </a:moveTo>
                  <a:lnTo>
                    <a:pt x="1423403" y="31826"/>
                  </a:lnTo>
                  <a:lnTo>
                    <a:pt x="1412290" y="15265"/>
                  </a:lnTo>
                  <a:lnTo>
                    <a:pt x="1395806" y="4102"/>
                  </a:lnTo>
                  <a:lnTo>
                    <a:pt x="1375613" y="0"/>
                  </a:lnTo>
                  <a:lnTo>
                    <a:pt x="1168133" y="0"/>
                  </a:lnTo>
                  <a:lnTo>
                    <a:pt x="1147940" y="4102"/>
                  </a:lnTo>
                  <a:lnTo>
                    <a:pt x="1131455" y="15265"/>
                  </a:lnTo>
                  <a:lnTo>
                    <a:pt x="1120343" y="31826"/>
                  </a:lnTo>
                  <a:lnTo>
                    <a:pt x="1116266" y="52108"/>
                  </a:lnTo>
                  <a:lnTo>
                    <a:pt x="1116266" y="567931"/>
                  </a:lnTo>
                  <a:lnTo>
                    <a:pt x="1120343" y="588213"/>
                  </a:lnTo>
                  <a:lnTo>
                    <a:pt x="1131455" y="604774"/>
                  </a:lnTo>
                  <a:lnTo>
                    <a:pt x="1147940" y="615937"/>
                  </a:lnTo>
                  <a:lnTo>
                    <a:pt x="1168133" y="620026"/>
                  </a:lnTo>
                  <a:lnTo>
                    <a:pt x="1375613" y="620026"/>
                  </a:lnTo>
                  <a:lnTo>
                    <a:pt x="1395806" y="615937"/>
                  </a:lnTo>
                  <a:lnTo>
                    <a:pt x="1412290" y="604774"/>
                  </a:lnTo>
                  <a:lnTo>
                    <a:pt x="1423403" y="588213"/>
                  </a:lnTo>
                  <a:lnTo>
                    <a:pt x="1427480" y="567931"/>
                  </a:lnTo>
                  <a:lnTo>
                    <a:pt x="1427480" y="52108"/>
                  </a:lnTo>
                  <a:close/>
                </a:path>
                <a:path w="2500629" h="1674495">
                  <a:moveTo>
                    <a:pt x="1985619" y="1106144"/>
                  </a:moveTo>
                  <a:lnTo>
                    <a:pt x="1981542" y="1085862"/>
                  </a:lnTo>
                  <a:lnTo>
                    <a:pt x="1970417" y="1069301"/>
                  </a:lnTo>
                  <a:lnTo>
                    <a:pt x="1953933" y="1058138"/>
                  </a:lnTo>
                  <a:lnTo>
                    <a:pt x="1933740" y="1054049"/>
                  </a:lnTo>
                  <a:lnTo>
                    <a:pt x="1726260" y="1054049"/>
                  </a:lnTo>
                  <a:lnTo>
                    <a:pt x="1706079" y="1058138"/>
                  </a:lnTo>
                  <a:lnTo>
                    <a:pt x="1689582" y="1069301"/>
                  </a:lnTo>
                  <a:lnTo>
                    <a:pt x="1678470" y="1085862"/>
                  </a:lnTo>
                  <a:lnTo>
                    <a:pt x="1674393" y="1106144"/>
                  </a:lnTo>
                  <a:lnTo>
                    <a:pt x="1674393" y="1621967"/>
                  </a:lnTo>
                  <a:lnTo>
                    <a:pt x="1678470" y="1642249"/>
                  </a:lnTo>
                  <a:lnTo>
                    <a:pt x="1689582" y="1658810"/>
                  </a:lnTo>
                  <a:lnTo>
                    <a:pt x="1706079" y="1669973"/>
                  </a:lnTo>
                  <a:lnTo>
                    <a:pt x="1726260" y="1674063"/>
                  </a:lnTo>
                  <a:lnTo>
                    <a:pt x="1933740" y="1674063"/>
                  </a:lnTo>
                  <a:lnTo>
                    <a:pt x="1953933" y="1669973"/>
                  </a:lnTo>
                  <a:lnTo>
                    <a:pt x="1970417" y="1658810"/>
                  </a:lnTo>
                  <a:lnTo>
                    <a:pt x="1981542" y="1642249"/>
                  </a:lnTo>
                  <a:lnTo>
                    <a:pt x="1985619" y="1621967"/>
                  </a:lnTo>
                  <a:lnTo>
                    <a:pt x="1985619" y="1106144"/>
                  </a:lnTo>
                  <a:close/>
                </a:path>
                <a:path w="2500629" h="1674495">
                  <a:moveTo>
                    <a:pt x="1985619" y="52108"/>
                  </a:moveTo>
                  <a:lnTo>
                    <a:pt x="1981542" y="31826"/>
                  </a:lnTo>
                  <a:lnTo>
                    <a:pt x="1970417" y="15265"/>
                  </a:lnTo>
                  <a:lnTo>
                    <a:pt x="1953933" y="4102"/>
                  </a:lnTo>
                  <a:lnTo>
                    <a:pt x="1933740" y="0"/>
                  </a:lnTo>
                  <a:lnTo>
                    <a:pt x="1726260" y="0"/>
                  </a:lnTo>
                  <a:lnTo>
                    <a:pt x="1706079" y="4102"/>
                  </a:lnTo>
                  <a:lnTo>
                    <a:pt x="1689582" y="15265"/>
                  </a:lnTo>
                  <a:lnTo>
                    <a:pt x="1678470" y="31826"/>
                  </a:lnTo>
                  <a:lnTo>
                    <a:pt x="1674393" y="52108"/>
                  </a:lnTo>
                  <a:lnTo>
                    <a:pt x="1674393" y="567931"/>
                  </a:lnTo>
                  <a:lnTo>
                    <a:pt x="1678470" y="588213"/>
                  </a:lnTo>
                  <a:lnTo>
                    <a:pt x="1689582" y="604774"/>
                  </a:lnTo>
                  <a:lnTo>
                    <a:pt x="1706079" y="615937"/>
                  </a:lnTo>
                  <a:lnTo>
                    <a:pt x="1726260" y="620026"/>
                  </a:lnTo>
                  <a:lnTo>
                    <a:pt x="1933740" y="620026"/>
                  </a:lnTo>
                  <a:lnTo>
                    <a:pt x="1953933" y="615937"/>
                  </a:lnTo>
                  <a:lnTo>
                    <a:pt x="1970417" y="604774"/>
                  </a:lnTo>
                  <a:lnTo>
                    <a:pt x="1981542" y="588213"/>
                  </a:lnTo>
                  <a:lnTo>
                    <a:pt x="1985619" y="567931"/>
                  </a:lnTo>
                  <a:lnTo>
                    <a:pt x="1985619" y="52108"/>
                  </a:lnTo>
                  <a:close/>
                </a:path>
                <a:path w="2500629" h="1674495">
                  <a:moveTo>
                    <a:pt x="2500020" y="1106144"/>
                  </a:moveTo>
                  <a:lnTo>
                    <a:pt x="2495943" y="1085862"/>
                  </a:lnTo>
                  <a:lnTo>
                    <a:pt x="2484831" y="1069301"/>
                  </a:lnTo>
                  <a:lnTo>
                    <a:pt x="2468346" y="1058138"/>
                  </a:lnTo>
                  <a:lnTo>
                    <a:pt x="2448153" y="1054049"/>
                  </a:lnTo>
                  <a:lnTo>
                    <a:pt x="2240673" y="1054049"/>
                  </a:lnTo>
                  <a:lnTo>
                    <a:pt x="2220480" y="1058138"/>
                  </a:lnTo>
                  <a:lnTo>
                    <a:pt x="2203996" y="1069301"/>
                  </a:lnTo>
                  <a:lnTo>
                    <a:pt x="2192871" y="1085862"/>
                  </a:lnTo>
                  <a:lnTo>
                    <a:pt x="2188807" y="1106144"/>
                  </a:lnTo>
                  <a:lnTo>
                    <a:pt x="2188807" y="1621967"/>
                  </a:lnTo>
                  <a:lnTo>
                    <a:pt x="2192871" y="1642249"/>
                  </a:lnTo>
                  <a:lnTo>
                    <a:pt x="2203996" y="1658810"/>
                  </a:lnTo>
                  <a:lnTo>
                    <a:pt x="2220480" y="1669973"/>
                  </a:lnTo>
                  <a:lnTo>
                    <a:pt x="2240673" y="1674063"/>
                  </a:lnTo>
                  <a:lnTo>
                    <a:pt x="2448153" y="1674063"/>
                  </a:lnTo>
                  <a:lnTo>
                    <a:pt x="2468346" y="1669973"/>
                  </a:lnTo>
                  <a:lnTo>
                    <a:pt x="2484831" y="1658810"/>
                  </a:lnTo>
                  <a:lnTo>
                    <a:pt x="2495943" y="1642249"/>
                  </a:lnTo>
                  <a:lnTo>
                    <a:pt x="2500020" y="1621967"/>
                  </a:lnTo>
                  <a:lnTo>
                    <a:pt x="2500020" y="1106144"/>
                  </a:lnTo>
                  <a:close/>
                </a:path>
                <a:path w="2500629" h="1674495">
                  <a:moveTo>
                    <a:pt x="2500020" y="52108"/>
                  </a:moveTo>
                  <a:lnTo>
                    <a:pt x="2495943" y="31826"/>
                  </a:lnTo>
                  <a:lnTo>
                    <a:pt x="2484831" y="15265"/>
                  </a:lnTo>
                  <a:lnTo>
                    <a:pt x="2468346" y="4102"/>
                  </a:lnTo>
                  <a:lnTo>
                    <a:pt x="2448153" y="0"/>
                  </a:lnTo>
                  <a:lnTo>
                    <a:pt x="2240673" y="0"/>
                  </a:lnTo>
                  <a:lnTo>
                    <a:pt x="2220480" y="4102"/>
                  </a:lnTo>
                  <a:lnTo>
                    <a:pt x="2203996" y="15265"/>
                  </a:lnTo>
                  <a:lnTo>
                    <a:pt x="2192871" y="31826"/>
                  </a:lnTo>
                  <a:lnTo>
                    <a:pt x="2188807" y="52108"/>
                  </a:lnTo>
                  <a:lnTo>
                    <a:pt x="2188807" y="567931"/>
                  </a:lnTo>
                  <a:lnTo>
                    <a:pt x="2192871" y="588213"/>
                  </a:lnTo>
                  <a:lnTo>
                    <a:pt x="2203996" y="604774"/>
                  </a:lnTo>
                  <a:lnTo>
                    <a:pt x="2220480" y="615937"/>
                  </a:lnTo>
                  <a:lnTo>
                    <a:pt x="2240673" y="620026"/>
                  </a:lnTo>
                  <a:lnTo>
                    <a:pt x="2448153" y="620026"/>
                  </a:lnTo>
                  <a:lnTo>
                    <a:pt x="2468346" y="615937"/>
                  </a:lnTo>
                  <a:lnTo>
                    <a:pt x="2484831" y="604774"/>
                  </a:lnTo>
                  <a:lnTo>
                    <a:pt x="2495943" y="588213"/>
                  </a:lnTo>
                  <a:lnTo>
                    <a:pt x="2500020" y="567931"/>
                  </a:lnTo>
                  <a:lnTo>
                    <a:pt x="2500020" y="52108"/>
                  </a:lnTo>
                  <a:close/>
                </a:path>
              </a:pathLst>
            </a:custGeom>
            <a:solidFill>
              <a:srgbClr val="6DE9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5516753" y="2948190"/>
              <a:ext cx="2312670" cy="478790"/>
            </a:xfrm>
            <a:custGeom>
              <a:avLst/>
              <a:gdLst/>
              <a:ahLst/>
              <a:cxnLst/>
              <a:rect l="l" t="t" r="r" b="b"/>
              <a:pathLst>
                <a:path w="2312670" h="478789">
                  <a:moveTo>
                    <a:pt x="2312251" y="160807"/>
                  </a:moveTo>
                  <a:lnTo>
                    <a:pt x="2301964" y="140144"/>
                  </a:lnTo>
                  <a:lnTo>
                    <a:pt x="2250529" y="36804"/>
                  </a:lnTo>
                  <a:lnTo>
                    <a:pt x="2250427" y="36995"/>
                  </a:lnTo>
                  <a:lnTo>
                    <a:pt x="2250516" y="36804"/>
                  </a:lnTo>
                  <a:lnTo>
                    <a:pt x="2242807" y="34683"/>
                  </a:lnTo>
                  <a:lnTo>
                    <a:pt x="2242807" y="160807"/>
                  </a:lnTo>
                  <a:lnTo>
                    <a:pt x="2242807" y="454190"/>
                  </a:lnTo>
                  <a:lnTo>
                    <a:pt x="2208466" y="425221"/>
                  </a:lnTo>
                  <a:lnTo>
                    <a:pt x="2208466" y="445477"/>
                  </a:lnTo>
                  <a:lnTo>
                    <a:pt x="2132292" y="414655"/>
                  </a:lnTo>
                  <a:lnTo>
                    <a:pt x="2132292" y="431355"/>
                  </a:lnTo>
                  <a:lnTo>
                    <a:pt x="2016213" y="400456"/>
                  </a:lnTo>
                  <a:lnTo>
                    <a:pt x="2016213" y="416483"/>
                  </a:lnTo>
                  <a:lnTo>
                    <a:pt x="1851291" y="383768"/>
                  </a:lnTo>
                  <a:lnTo>
                    <a:pt x="1861375" y="375272"/>
                  </a:lnTo>
                  <a:lnTo>
                    <a:pt x="2016213" y="416483"/>
                  </a:lnTo>
                  <a:lnTo>
                    <a:pt x="2016213" y="400456"/>
                  </a:lnTo>
                  <a:lnTo>
                    <a:pt x="1875815" y="363080"/>
                  </a:lnTo>
                  <a:lnTo>
                    <a:pt x="1904263" y="339077"/>
                  </a:lnTo>
                  <a:lnTo>
                    <a:pt x="2132292" y="431355"/>
                  </a:lnTo>
                  <a:lnTo>
                    <a:pt x="2132292" y="414655"/>
                  </a:lnTo>
                  <a:lnTo>
                    <a:pt x="1917649" y="327787"/>
                  </a:lnTo>
                  <a:lnTo>
                    <a:pt x="1993315" y="263944"/>
                  </a:lnTo>
                  <a:lnTo>
                    <a:pt x="2208466" y="445477"/>
                  </a:lnTo>
                  <a:lnTo>
                    <a:pt x="2208466" y="425221"/>
                  </a:lnTo>
                  <a:lnTo>
                    <a:pt x="2005317" y="253822"/>
                  </a:lnTo>
                  <a:lnTo>
                    <a:pt x="2154097" y="128282"/>
                  </a:lnTo>
                  <a:lnTo>
                    <a:pt x="2159076" y="140652"/>
                  </a:lnTo>
                  <a:lnTo>
                    <a:pt x="2167813" y="130721"/>
                  </a:lnTo>
                  <a:lnTo>
                    <a:pt x="2190356" y="157670"/>
                  </a:lnTo>
                  <a:lnTo>
                    <a:pt x="2188794" y="160807"/>
                  </a:lnTo>
                  <a:lnTo>
                    <a:pt x="2192972" y="160807"/>
                  </a:lnTo>
                  <a:lnTo>
                    <a:pt x="2195690" y="164045"/>
                  </a:lnTo>
                  <a:lnTo>
                    <a:pt x="2197074" y="160807"/>
                  </a:lnTo>
                  <a:lnTo>
                    <a:pt x="2242807" y="160807"/>
                  </a:lnTo>
                  <a:lnTo>
                    <a:pt x="2242807" y="34683"/>
                  </a:lnTo>
                  <a:lnTo>
                    <a:pt x="2140864" y="6489"/>
                  </a:lnTo>
                  <a:lnTo>
                    <a:pt x="2140864" y="119202"/>
                  </a:lnTo>
                  <a:lnTo>
                    <a:pt x="1993315" y="243700"/>
                  </a:lnTo>
                  <a:lnTo>
                    <a:pt x="1981314" y="233578"/>
                  </a:lnTo>
                  <a:lnTo>
                    <a:pt x="1981314" y="253822"/>
                  </a:lnTo>
                  <a:lnTo>
                    <a:pt x="1901431" y="321221"/>
                  </a:lnTo>
                  <a:lnTo>
                    <a:pt x="1888045" y="315810"/>
                  </a:lnTo>
                  <a:lnTo>
                    <a:pt x="1888045" y="332511"/>
                  </a:lnTo>
                  <a:lnTo>
                    <a:pt x="1857565" y="358228"/>
                  </a:lnTo>
                  <a:lnTo>
                    <a:pt x="1843125" y="354393"/>
                  </a:lnTo>
                  <a:lnTo>
                    <a:pt x="1843125" y="370408"/>
                  </a:lnTo>
                  <a:lnTo>
                    <a:pt x="1831860" y="379920"/>
                  </a:lnTo>
                  <a:lnTo>
                    <a:pt x="1816709" y="376923"/>
                  </a:lnTo>
                  <a:lnTo>
                    <a:pt x="1816709" y="392709"/>
                  </a:lnTo>
                  <a:lnTo>
                    <a:pt x="1743837" y="454190"/>
                  </a:lnTo>
                  <a:lnTo>
                    <a:pt x="1743837" y="378256"/>
                  </a:lnTo>
                  <a:lnTo>
                    <a:pt x="1816709" y="392709"/>
                  </a:lnTo>
                  <a:lnTo>
                    <a:pt x="1816709" y="376923"/>
                  </a:lnTo>
                  <a:lnTo>
                    <a:pt x="1743837" y="362458"/>
                  </a:lnTo>
                  <a:lnTo>
                    <a:pt x="1743837" y="343979"/>
                  </a:lnTo>
                  <a:lnTo>
                    <a:pt x="1843125" y="370408"/>
                  </a:lnTo>
                  <a:lnTo>
                    <a:pt x="1843125" y="354393"/>
                  </a:lnTo>
                  <a:lnTo>
                    <a:pt x="1743837" y="327952"/>
                  </a:lnTo>
                  <a:lnTo>
                    <a:pt x="1743837" y="274154"/>
                  </a:lnTo>
                  <a:lnTo>
                    <a:pt x="1888045" y="332511"/>
                  </a:lnTo>
                  <a:lnTo>
                    <a:pt x="1888045" y="315810"/>
                  </a:lnTo>
                  <a:lnTo>
                    <a:pt x="1743837" y="257441"/>
                  </a:lnTo>
                  <a:lnTo>
                    <a:pt x="1743837" y="250215"/>
                  </a:lnTo>
                  <a:lnTo>
                    <a:pt x="1901444" y="186436"/>
                  </a:lnTo>
                  <a:lnTo>
                    <a:pt x="1981314" y="253822"/>
                  </a:lnTo>
                  <a:lnTo>
                    <a:pt x="1981314" y="233578"/>
                  </a:lnTo>
                  <a:lnTo>
                    <a:pt x="1917661" y="179870"/>
                  </a:lnTo>
                  <a:lnTo>
                    <a:pt x="2135276" y="91808"/>
                  </a:lnTo>
                  <a:lnTo>
                    <a:pt x="2135530" y="92113"/>
                  </a:lnTo>
                  <a:lnTo>
                    <a:pt x="2140864" y="119202"/>
                  </a:lnTo>
                  <a:lnTo>
                    <a:pt x="2140864" y="6489"/>
                  </a:lnTo>
                  <a:lnTo>
                    <a:pt x="2124837" y="2044"/>
                  </a:lnTo>
                  <a:lnTo>
                    <a:pt x="2124837" y="79324"/>
                  </a:lnTo>
                  <a:lnTo>
                    <a:pt x="1904276" y="168579"/>
                  </a:lnTo>
                  <a:lnTo>
                    <a:pt x="1888058" y="154901"/>
                  </a:lnTo>
                  <a:lnTo>
                    <a:pt x="1888058" y="175145"/>
                  </a:lnTo>
                  <a:lnTo>
                    <a:pt x="1743837" y="233502"/>
                  </a:lnTo>
                  <a:lnTo>
                    <a:pt x="1743837" y="179705"/>
                  </a:lnTo>
                  <a:lnTo>
                    <a:pt x="1857578" y="149440"/>
                  </a:lnTo>
                  <a:lnTo>
                    <a:pt x="1888058" y="175145"/>
                  </a:lnTo>
                  <a:lnTo>
                    <a:pt x="1888058" y="154901"/>
                  </a:lnTo>
                  <a:lnTo>
                    <a:pt x="1875828" y="144576"/>
                  </a:lnTo>
                  <a:lnTo>
                    <a:pt x="2124138" y="78486"/>
                  </a:lnTo>
                  <a:lnTo>
                    <a:pt x="2124837" y="79324"/>
                  </a:lnTo>
                  <a:lnTo>
                    <a:pt x="2124837" y="2044"/>
                  </a:lnTo>
                  <a:lnTo>
                    <a:pt x="2117445" y="0"/>
                  </a:lnTo>
                  <a:lnTo>
                    <a:pt x="2119299" y="9461"/>
                  </a:lnTo>
                  <a:lnTo>
                    <a:pt x="2115375" y="8636"/>
                  </a:lnTo>
                  <a:lnTo>
                    <a:pt x="2119998" y="26212"/>
                  </a:lnTo>
                  <a:lnTo>
                    <a:pt x="2112949" y="25628"/>
                  </a:lnTo>
                  <a:lnTo>
                    <a:pt x="2124303" y="53949"/>
                  </a:lnTo>
                  <a:lnTo>
                    <a:pt x="2015921" y="75450"/>
                  </a:lnTo>
                  <a:lnTo>
                    <a:pt x="2015921" y="91224"/>
                  </a:lnTo>
                  <a:lnTo>
                    <a:pt x="1861362" y="132372"/>
                  </a:lnTo>
                  <a:lnTo>
                    <a:pt x="1851291" y="123875"/>
                  </a:lnTo>
                  <a:lnTo>
                    <a:pt x="2015921" y="91224"/>
                  </a:lnTo>
                  <a:lnTo>
                    <a:pt x="2015921" y="75450"/>
                  </a:lnTo>
                  <a:lnTo>
                    <a:pt x="1843125" y="109702"/>
                  </a:lnTo>
                  <a:lnTo>
                    <a:pt x="1843125" y="137236"/>
                  </a:lnTo>
                  <a:lnTo>
                    <a:pt x="1804835" y="147421"/>
                  </a:lnTo>
                  <a:lnTo>
                    <a:pt x="1819198" y="130238"/>
                  </a:lnTo>
                  <a:lnTo>
                    <a:pt x="1831860" y="127736"/>
                  </a:lnTo>
                  <a:lnTo>
                    <a:pt x="1843125" y="137236"/>
                  </a:lnTo>
                  <a:lnTo>
                    <a:pt x="1843125" y="109702"/>
                  </a:lnTo>
                  <a:lnTo>
                    <a:pt x="1836140" y="111086"/>
                  </a:lnTo>
                  <a:lnTo>
                    <a:pt x="1835607" y="110629"/>
                  </a:lnTo>
                  <a:lnTo>
                    <a:pt x="1846719" y="97332"/>
                  </a:lnTo>
                  <a:lnTo>
                    <a:pt x="1870341" y="69088"/>
                  </a:lnTo>
                  <a:lnTo>
                    <a:pt x="1754517" y="41236"/>
                  </a:lnTo>
                  <a:lnTo>
                    <a:pt x="1754517" y="160807"/>
                  </a:lnTo>
                  <a:lnTo>
                    <a:pt x="1743837" y="163652"/>
                  </a:lnTo>
                  <a:lnTo>
                    <a:pt x="1743837" y="160807"/>
                  </a:lnTo>
                  <a:lnTo>
                    <a:pt x="1754517" y="160807"/>
                  </a:lnTo>
                  <a:lnTo>
                    <a:pt x="1754517" y="41236"/>
                  </a:lnTo>
                  <a:lnTo>
                    <a:pt x="1736115" y="36804"/>
                  </a:lnTo>
                  <a:lnTo>
                    <a:pt x="1728393" y="36080"/>
                  </a:lnTo>
                  <a:lnTo>
                    <a:pt x="1728393" y="160807"/>
                  </a:lnTo>
                  <a:lnTo>
                    <a:pt x="1728393" y="167767"/>
                  </a:lnTo>
                  <a:lnTo>
                    <a:pt x="1728393" y="455015"/>
                  </a:lnTo>
                  <a:lnTo>
                    <a:pt x="1689531" y="424802"/>
                  </a:lnTo>
                  <a:lnTo>
                    <a:pt x="1689531" y="444411"/>
                  </a:lnTo>
                  <a:lnTo>
                    <a:pt x="1610334" y="413626"/>
                  </a:lnTo>
                  <a:lnTo>
                    <a:pt x="1610334" y="430237"/>
                  </a:lnTo>
                  <a:lnTo>
                    <a:pt x="1420558" y="381038"/>
                  </a:lnTo>
                  <a:lnTo>
                    <a:pt x="1451546" y="368503"/>
                  </a:lnTo>
                  <a:lnTo>
                    <a:pt x="1610334" y="430237"/>
                  </a:lnTo>
                  <a:lnTo>
                    <a:pt x="1610334" y="413626"/>
                  </a:lnTo>
                  <a:lnTo>
                    <a:pt x="1472501" y="360019"/>
                  </a:lnTo>
                  <a:lnTo>
                    <a:pt x="1531493" y="336156"/>
                  </a:lnTo>
                  <a:lnTo>
                    <a:pt x="1556740" y="341160"/>
                  </a:lnTo>
                  <a:lnTo>
                    <a:pt x="1689531" y="444411"/>
                  </a:lnTo>
                  <a:lnTo>
                    <a:pt x="1689531" y="424802"/>
                  </a:lnTo>
                  <a:lnTo>
                    <a:pt x="1590573" y="347865"/>
                  </a:lnTo>
                  <a:lnTo>
                    <a:pt x="1728393" y="375196"/>
                  </a:lnTo>
                  <a:lnTo>
                    <a:pt x="1728393" y="359397"/>
                  </a:lnTo>
                  <a:lnTo>
                    <a:pt x="1563306" y="326669"/>
                  </a:lnTo>
                  <a:lnTo>
                    <a:pt x="1560449" y="324434"/>
                  </a:lnTo>
                  <a:lnTo>
                    <a:pt x="1604060" y="306781"/>
                  </a:lnTo>
                  <a:lnTo>
                    <a:pt x="1728393" y="339877"/>
                  </a:lnTo>
                  <a:lnTo>
                    <a:pt x="1728393" y="323850"/>
                  </a:lnTo>
                  <a:lnTo>
                    <a:pt x="1627962" y="297116"/>
                  </a:lnTo>
                  <a:lnTo>
                    <a:pt x="1714258" y="262191"/>
                  </a:lnTo>
                  <a:lnTo>
                    <a:pt x="1728393" y="267906"/>
                  </a:lnTo>
                  <a:lnTo>
                    <a:pt x="1728393" y="239750"/>
                  </a:lnTo>
                  <a:lnTo>
                    <a:pt x="1714258" y="245478"/>
                  </a:lnTo>
                  <a:lnTo>
                    <a:pt x="1693608" y="237121"/>
                  </a:lnTo>
                  <a:lnTo>
                    <a:pt x="1693608" y="253834"/>
                  </a:lnTo>
                  <a:lnTo>
                    <a:pt x="1603044" y="290487"/>
                  </a:lnTo>
                  <a:lnTo>
                    <a:pt x="1579143" y="284124"/>
                  </a:lnTo>
                  <a:lnTo>
                    <a:pt x="1579143" y="300151"/>
                  </a:lnTo>
                  <a:lnTo>
                    <a:pt x="1546313" y="313436"/>
                  </a:lnTo>
                  <a:lnTo>
                    <a:pt x="1529473" y="300355"/>
                  </a:lnTo>
                  <a:lnTo>
                    <a:pt x="1529473" y="319963"/>
                  </a:lnTo>
                  <a:lnTo>
                    <a:pt x="1503768" y="314871"/>
                  </a:lnTo>
                  <a:lnTo>
                    <a:pt x="1503768" y="330657"/>
                  </a:lnTo>
                  <a:lnTo>
                    <a:pt x="1451432" y="351828"/>
                  </a:lnTo>
                  <a:lnTo>
                    <a:pt x="1430489" y="343687"/>
                  </a:lnTo>
                  <a:lnTo>
                    <a:pt x="1430489" y="360311"/>
                  </a:lnTo>
                  <a:lnTo>
                    <a:pt x="1395387" y="374510"/>
                  </a:lnTo>
                  <a:lnTo>
                    <a:pt x="1371282" y="368261"/>
                  </a:lnTo>
                  <a:lnTo>
                    <a:pt x="1371282" y="384263"/>
                  </a:lnTo>
                  <a:lnTo>
                    <a:pt x="1226654" y="442785"/>
                  </a:lnTo>
                  <a:lnTo>
                    <a:pt x="1319250" y="370776"/>
                  </a:lnTo>
                  <a:lnTo>
                    <a:pt x="1371282" y="384263"/>
                  </a:lnTo>
                  <a:lnTo>
                    <a:pt x="1371282" y="368261"/>
                  </a:lnTo>
                  <a:lnTo>
                    <a:pt x="1334693" y="358775"/>
                  </a:lnTo>
                  <a:lnTo>
                    <a:pt x="1365313" y="334975"/>
                  </a:lnTo>
                  <a:lnTo>
                    <a:pt x="1430489" y="360311"/>
                  </a:lnTo>
                  <a:lnTo>
                    <a:pt x="1430489" y="343687"/>
                  </a:lnTo>
                  <a:lnTo>
                    <a:pt x="1379562" y="323888"/>
                  </a:lnTo>
                  <a:lnTo>
                    <a:pt x="1397863" y="309651"/>
                  </a:lnTo>
                  <a:lnTo>
                    <a:pt x="1503768" y="330657"/>
                  </a:lnTo>
                  <a:lnTo>
                    <a:pt x="1503768" y="314871"/>
                  </a:lnTo>
                  <a:lnTo>
                    <a:pt x="1414043" y="297065"/>
                  </a:lnTo>
                  <a:lnTo>
                    <a:pt x="1453184" y="266623"/>
                  </a:lnTo>
                  <a:lnTo>
                    <a:pt x="1464894" y="269748"/>
                  </a:lnTo>
                  <a:lnTo>
                    <a:pt x="1529473" y="319963"/>
                  </a:lnTo>
                  <a:lnTo>
                    <a:pt x="1529473" y="300355"/>
                  </a:lnTo>
                  <a:lnTo>
                    <a:pt x="1503235" y="279946"/>
                  </a:lnTo>
                  <a:lnTo>
                    <a:pt x="1579143" y="300151"/>
                  </a:lnTo>
                  <a:lnTo>
                    <a:pt x="1579143" y="284124"/>
                  </a:lnTo>
                  <a:lnTo>
                    <a:pt x="1471904" y="255574"/>
                  </a:lnTo>
                  <a:lnTo>
                    <a:pt x="1469656" y="253822"/>
                  </a:lnTo>
                  <a:lnTo>
                    <a:pt x="1471891" y="252082"/>
                  </a:lnTo>
                  <a:lnTo>
                    <a:pt x="1603044" y="217182"/>
                  </a:lnTo>
                  <a:lnTo>
                    <a:pt x="1693608" y="253834"/>
                  </a:lnTo>
                  <a:lnTo>
                    <a:pt x="1693608" y="237121"/>
                  </a:lnTo>
                  <a:lnTo>
                    <a:pt x="1627962" y="210553"/>
                  </a:lnTo>
                  <a:lnTo>
                    <a:pt x="1728393" y="183819"/>
                  </a:lnTo>
                  <a:lnTo>
                    <a:pt x="1728393" y="167767"/>
                  </a:lnTo>
                  <a:lnTo>
                    <a:pt x="1604035" y="200875"/>
                  </a:lnTo>
                  <a:lnTo>
                    <a:pt x="1579130" y="190804"/>
                  </a:lnTo>
                  <a:lnTo>
                    <a:pt x="1579130" y="207505"/>
                  </a:lnTo>
                  <a:lnTo>
                    <a:pt x="1503235" y="227698"/>
                  </a:lnTo>
                  <a:lnTo>
                    <a:pt x="1546288" y="194221"/>
                  </a:lnTo>
                  <a:lnTo>
                    <a:pt x="1579130" y="207505"/>
                  </a:lnTo>
                  <a:lnTo>
                    <a:pt x="1579130" y="190804"/>
                  </a:lnTo>
                  <a:lnTo>
                    <a:pt x="1560423" y="183222"/>
                  </a:lnTo>
                  <a:lnTo>
                    <a:pt x="1563319" y="180975"/>
                  </a:lnTo>
                  <a:lnTo>
                    <a:pt x="1674152" y="159004"/>
                  </a:lnTo>
                  <a:lnTo>
                    <a:pt x="1674837" y="159905"/>
                  </a:lnTo>
                  <a:lnTo>
                    <a:pt x="1674393" y="160807"/>
                  </a:lnTo>
                  <a:lnTo>
                    <a:pt x="1675549" y="160807"/>
                  </a:lnTo>
                  <a:lnTo>
                    <a:pt x="1676285" y="161747"/>
                  </a:lnTo>
                  <a:lnTo>
                    <a:pt x="1676730" y="160807"/>
                  </a:lnTo>
                  <a:lnTo>
                    <a:pt x="1728393" y="160807"/>
                  </a:lnTo>
                  <a:lnTo>
                    <a:pt x="1728393" y="36080"/>
                  </a:lnTo>
                  <a:lnTo>
                    <a:pt x="1663598" y="29921"/>
                  </a:lnTo>
                  <a:lnTo>
                    <a:pt x="1663598" y="145300"/>
                  </a:lnTo>
                  <a:lnTo>
                    <a:pt x="1590573" y="159778"/>
                  </a:lnTo>
                  <a:lnTo>
                    <a:pt x="1637157" y="123558"/>
                  </a:lnTo>
                  <a:lnTo>
                    <a:pt x="1643265" y="139395"/>
                  </a:lnTo>
                  <a:lnTo>
                    <a:pt x="1651787" y="129984"/>
                  </a:lnTo>
                  <a:lnTo>
                    <a:pt x="1663598" y="145300"/>
                  </a:lnTo>
                  <a:lnTo>
                    <a:pt x="1663598" y="29921"/>
                  </a:lnTo>
                  <a:lnTo>
                    <a:pt x="1631340" y="26860"/>
                  </a:lnTo>
                  <a:lnTo>
                    <a:pt x="1631340" y="108470"/>
                  </a:lnTo>
                  <a:lnTo>
                    <a:pt x="1556740" y="166484"/>
                  </a:lnTo>
                  <a:lnTo>
                    <a:pt x="1531454" y="171500"/>
                  </a:lnTo>
                  <a:lnTo>
                    <a:pt x="1529486" y="170713"/>
                  </a:lnTo>
                  <a:lnTo>
                    <a:pt x="1529486" y="187680"/>
                  </a:lnTo>
                  <a:lnTo>
                    <a:pt x="1464906" y="237896"/>
                  </a:lnTo>
                  <a:lnTo>
                    <a:pt x="1453184" y="241020"/>
                  </a:lnTo>
                  <a:lnTo>
                    <a:pt x="1433563" y="225767"/>
                  </a:lnTo>
                  <a:lnTo>
                    <a:pt x="1433563" y="262280"/>
                  </a:lnTo>
                  <a:lnTo>
                    <a:pt x="1393952" y="293090"/>
                  </a:lnTo>
                  <a:lnTo>
                    <a:pt x="1377772" y="289890"/>
                  </a:lnTo>
                  <a:lnTo>
                    <a:pt x="1377772" y="305663"/>
                  </a:lnTo>
                  <a:lnTo>
                    <a:pt x="1362748" y="317347"/>
                  </a:lnTo>
                  <a:lnTo>
                    <a:pt x="1348498" y="311810"/>
                  </a:lnTo>
                  <a:lnTo>
                    <a:pt x="1348498" y="328434"/>
                  </a:lnTo>
                  <a:lnTo>
                    <a:pt x="1315783" y="353872"/>
                  </a:lnTo>
                  <a:lnTo>
                    <a:pt x="1300340" y="349872"/>
                  </a:lnTo>
                  <a:lnTo>
                    <a:pt x="1300340" y="365874"/>
                  </a:lnTo>
                  <a:lnTo>
                    <a:pt x="1185697" y="455028"/>
                  </a:lnTo>
                  <a:lnTo>
                    <a:pt x="1185697" y="336156"/>
                  </a:lnTo>
                  <a:lnTo>
                    <a:pt x="1300340" y="365874"/>
                  </a:lnTo>
                  <a:lnTo>
                    <a:pt x="1300340" y="349872"/>
                  </a:lnTo>
                  <a:lnTo>
                    <a:pt x="1201102" y="324154"/>
                  </a:lnTo>
                  <a:lnTo>
                    <a:pt x="1282077" y="302602"/>
                  </a:lnTo>
                  <a:lnTo>
                    <a:pt x="1348498" y="328434"/>
                  </a:lnTo>
                  <a:lnTo>
                    <a:pt x="1348498" y="311810"/>
                  </a:lnTo>
                  <a:lnTo>
                    <a:pt x="1307452" y="295846"/>
                  </a:lnTo>
                  <a:lnTo>
                    <a:pt x="1316329" y="293484"/>
                  </a:lnTo>
                  <a:lnTo>
                    <a:pt x="1377772" y="305663"/>
                  </a:lnTo>
                  <a:lnTo>
                    <a:pt x="1377772" y="289890"/>
                  </a:lnTo>
                  <a:lnTo>
                    <a:pt x="1350340" y="284441"/>
                  </a:lnTo>
                  <a:lnTo>
                    <a:pt x="1433563" y="262280"/>
                  </a:lnTo>
                  <a:lnTo>
                    <a:pt x="1433563" y="225767"/>
                  </a:lnTo>
                  <a:lnTo>
                    <a:pt x="1433537" y="245364"/>
                  </a:lnTo>
                  <a:lnTo>
                    <a:pt x="1405102" y="237807"/>
                  </a:lnTo>
                  <a:lnTo>
                    <a:pt x="1405102" y="253834"/>
                  </a:lnTo>
                  <a:lnTo>
                    <a:pt x="1315821" y="277596"/>
                  </a:lnTo>
                  <a:lnTo>
                    <a:pt x="1257592" y="266052"/>
                  </a:lnTo>
                  <a:lnTo>
                    <a:pt x="1257592" y="293090"/>
                  </a:lnTo>
                  <a:lnTo>
                    <a:pt x="1185697" y="312216"/>
                  </a:lnTo>
                  <a:lnTo>
                    <a:pt x="1185697" y="267589"/>
                  </a:lnTo>
                  <a:lnTo>
                    <a:pt x="1198499" y="270116"/>
                  </a:lnTo>
                  <a:lnTo>
                    <a:pt x="1257592" y="293090"/>
                  </a:lnTo>
                  <a:lnTo>
                    <a:pt x="1257592" y="266052"/>
                  </a:lnTo>
                  <a:lnTo>
                    <a:pt x="1202880" y="255193"/>
                  </a:lnTo>
                  <a:lnTo>
                    <a:pt x="1199362" y="253822"/>
                  </a:lnTo>
                  <a:lnTo>
                    <a:pt x="1202905" y="252437"/>
                  </a:lnTo>
                  <a:lnTo>
                    <a:pt x="1315808" y="230060"/>
                  </a:lnTo>
                  <a:lnTo>
                    <a:pt x="1405102" y="253834"/>
                  </a:lnTo>
                  <a:lnTo>
                    <a:pt x="1405102" y="237807"/>
                  </a:lnTo>
                  <a:lnTo>
                    <a:pt x="1350327" y="223215"/>
                  </a:lnTo>
                  <a:lnTo>
                    <a:pt x="1393952" y="214566"/>
                  </a:lnTo>
                  <a:lnTo>
                    <a:pt x="1433537" y="245364"/>
                  </a:lnTo>
                  <a:lnTo>
                    <a:pt x="1433537" y="225755"/>
                  </a:lnTo>
                  <a:lnTo>
                    <a:pt x="1414030" y="210578"/>
                  </a:lnTo>
                  <a:lnTo>
                    <a:pt x="1529486" y="187680"/>
                  </a:lnTo>
                  <a:lnTo>
                    <a:pt x="1529486" y="170713"/>
                  </a:lnTo>
                  <a:lnTo>
                    <a:pt x="1503743" y="160299"/>
                  </a:lnTo>
                  <a:lnTo>
                    <a:pt x="1503743" y="176999"/>
                  </a:lnTo>
                  <a:lnTo>
                    <a:pt x="1397850" y="197993"/>
                  </a:lnTo>
                  <a:lnTo>
                    <a:pt x="1379550" y="183756"/>
                  </a:lnTo>
                  <a:lnTo>
                    <a:pt x="1451406" y="155816"/>
                  </a:lnTo>
                  <a:lnTo>
                    <a:pt x="1503743" y="176999"/>
                  </a:lnTo>
                  <a:lnTo>
                    <a:pt x="1503743" y="160299"/>
                  </a:lnTo>
                  <a:lnTo>
                    <a:pt x="1472463" y="147637"/>
                  </a:lnTo>
                  <a:lnTo>
                    <a:pt x="1620901" y="89916"/>
                  </a:lnTo>
                  <a:lnTo>
                    <a:pt x="1627479" y="98450"/>
                  </a:lnTo>
                  <a:lnTo>
                    <a:pt x="1631340" y="108470"/>
                  </a:lnTo>
                  <a:lnTo>
                    <a:pt x="1631340" y="26860"/>
                  </a:lnTo>
                  <a:lnTo>
                    <a:pt x="1598701" y="23749"/>
                  </a:lnTo>
                  <a:lnTo>
                    <a:pt x="1613128" y="61226"/>
                  </a:lnTo>
                  <a:lnTo>
                    <a:pt x="1600708" y="63690"/>
                  </a:lnTo>
                  <a:lnTo>
                    <a:pt x="1611045" y="77127"/>
                  </a:lnTo>
                  <a:lnTo>
                    <a:pt x="1451533" y="139153"/>
                  </a:lnTo>
                  <a:lnTo>
                    <a:pt x="1430464" y="130632"/>
                  </a:lnTo>
                  <a:lnTo>
                    <a:pt x="1430464" y="147345"/>
                  </a:lnTo>
                  <a:lnTo>
                    <a:pt x="1377772" y="167843"/>
                  </a:lnTo>
                  <a:lnTo>
                    <a:pt x="1377772" y="201980"/>
                  </a:lnTo>
                  <a:lnTo>
                    <a:pt x="1316316" y="214160"/>
                  </a:lnTo>
                  <a:lnTo>
                    <a:pt x="1307439" y="211797"/>
                  </a:lnTo>
                  <a:lnTo>
                    <a:pt x="1362748" y="190296"/>
                  </a:lnTo>
                  <a:lnTo>
                    <a:pt x="1377772" y="201980"/>
                  </a:lnTo>
                  <a:lnTo>
                    <a:pt x="1377772" y="167843"/>
                  </a:lnTo>
                  <a:lnTo>
                    <a:pt x="1365300" y="172681"/>
                  </a:lnTo>
                  <a:lnTo>
                    <a:pt x="1348498" y="159626"/>
                  </a:lnTo>
                  <a:lnTo>
                    <a:pt x="1348498" y="179222"/>
                  </a:lnTo>
                  <a:lnTo>
                    <a:pt x="1282065" y="205054"/>
                  </a:lnTo>
                  <a:lnTo>
                    <a:pt x="1257592" y="198551"/>
                  </a:lnTo>
                  <a:lnTo>
                    <a:pt x="1257592" y="214566"/>
                  </a:lnTo>
                  <a:lnTo>
                    <a:pt x="1198549" y="237515"/>
                  </a:lnTo>
                  <a:lnTo>
                    <a:pt x="1185697" y="240068"/>
                  </a:lnTo>
                  <a:lnTo>
                    <a:pt x="1185697" y="195427"/>
                  </a:lnTo>
                  <a:lnTo>
                    <a:pt x="1257592" y="214566"/>
                  </a:lnTo>
                  <a:lnTo>
                    <a:pt x="1257592" y="198551"/>
                  </a:lnTo>
                  <a:lnTo>
                    <a:pt x="1185697" y="179400"/>
                  </a:lnTo>
                  <a:lnTo>
                    <a:pt x="1185697" y="160807"/>
                  </a:lnTo>
                  <a:lnTo>
                    <a:pt x="1237361" y="160807"/>
                  </a:lnTo>
                  <a:lnTo>
                    <a:pt x="1237818" y="161747"/>
                  </a:lnTo>
                  <a:lnTo>
                    <a:pt x="1238542" y="160807"/>
                  </a:lnTo>
                  <a:lnTo>
                    <a:pt x="1239710" y="160807"/>
                  </a:lnTo>
                  <a:lnTo>
                    <a:pt x="1239240" y="159893"/>
                  </a:lnTo>
                  <a:lnTo>
                    <a:pt x="1261237" y="131356"/>
                  </a:lnTo>
                  <a:lnTo>
                    <a:pt x="1269428" y="140652"/>
                  </a:lnTo>
                  <a:lnTo>
                    <a:pt x="1276426" y="123177"/>
                  </a:lnTo>
                  <a:lnTo>
                    <a:pt x="1348498" y="179222"/>
                  </a:lnTo>
                  <a:lnTo>
                    <a:pt x="1348498" y="159626"/>
                  </a:lnTo>
                  <a:lnTo>
                    <a:pt x="1282420" y="108242"/>
                  </a:lnTo>
                  <a:lnTo>
                    <a:pt x="1286078" y="99123"/>
                  </a:lnTo>
                  <a:lnTo>
                    <a:pt x="1290078" y="93941"/>
                  </a:lnTo>
                  <a:lnTo>
                    <a:pt x="1292072" y="91338"/>
                  </a:lnTo>
                  <a:lnTo>
                    <a:pt x="1430464" y="147345"/>
                  </a:lnTo>
                  <a:lnTo>
                    <a:pt x="1430464" y="130632"/>
                  </a:lnTo>
                  <a:lnTo>
                    <a:pt x="1301889" y="78600"/>
                  </a:lnTo>
                  <a:lnTo>
                    <a:pt x="1313383" y="63690"/>
                  </a:lnTo>
                  <a:lnTo>
                    <a:pt x="1301254" y="61290"/>
                  </a:lnTo>
                  <a:lnTo>
                    <a:pt x="1315554" y="25628"/>
                  </a:lnTo>
                  <a:lnTo>
                    <a:pt x="1177988" y="36804"/>
                  </a:lnTo>
                  <a:lnTo>
                    <a:pt x="1170266" y="36080"/>
                  </a:lnTo>
                  <a:lnTo>
                    <a:pt x="1170266" y="160807"/>
                  </a:lnTo>
                  <a:lnTo>
                    <a:pt x="1170266" y="175298"/>
                  </a:lnTo>
                  <a:lnTo>
                    <a:pt x="1170266" y="455015"/>
                  </a:lnTo>
                  <a:lnTo>
                    <a:pt x="1131404" y="424802"/>
                  </a:lnTo>
                  <a:lnTo>
                    <a:pt x="1131404" y="444411"/>
                  </a:lnTo>
                  <a:lnTo>
                    <a:pt x="976109" y="384022"/>
                  </a:lnTo>
                  <a:lnTo>
                    <a:pt x="1033957" y="368630"/>
                  </a:lnTo>
                  <a:lnTo>
                    <a:pt x="1131404" y="444411"/>
                  </a:lnTo>
                  <a:lnTo>
                    <a:pt x="1131404" y="424802"/>
                  </a:lnTo>
                  <a:lnTo>
                    <a:pt x="1052741" y="363626"/>
                  </a:lnTo>
                  <a:lnTo>
                    <a:pt x="1170266" y="332346"/>
                  </a:lnTo>
                  <a:lnTo>
                    <a:pt x="1170266" y="316153"/>
                  </a:lnTo>
                  <a:lnTo>
                    <a:pt x="1140129" y="308343"/>
                  </a:lnTo>
                  <a:lnTo>
                    <a:pt x="1140129" y="324345"/>
                  </a:lnTo>
                  <a:lnTo>
                    <a:pt x="1037386" y="351688"/>
                  </a:lnTo>
                  <a:lnTo>
                    <a:pt x="1018603" y="337096"/>
                  </a:lnTo>
                  <a:lnTo>
                    <a:pt x="1018603" y="356692"/>
                  </a:lnTo>
                  <a:lnTo>
                    <a:pt x="951636" y="374510"/>
                  </a:lnTo>
                  <a:lnTo>
                    <a:pt x="926249" y="364642"/>
                  </a:lnTo>
                  <a:lnTo>
                    <a:pt x="926249" y="381266"/>
                  </a:lnTo>
                  <a:lnTo>
                    <a:pt x="752983" y="427380"/>
                  </a:lnTo>
                  <a:lnTo>
                    <a:pt x="898918" y="370636"/>
                  </a:lnTo>
                  <a:lnTo>
                    <a:pt x="926249" y="381266"/>
                  </a:lnTo>
                  <a:lnTo>
                    <a:pt x="926249" y="364642"/>
                  </a:lnTo>
                  <a:lnTo>
                    <a:pt x="920305" y="362331"/>
                  </a:lnTo>
                  <a:lnTo>
                    <a:pt x="990676" y="334975"/>
                  </a:lnTo>
                  <a:lnTo>
                    <a:pt x="1018603" y="356692"/>
                  </a:lnTo>
                  <a:lnTo>
                    <a:pt x="1018603" y="337096"/>
                  </a:lnTo>
                  <a:lnTo>
                    <a:pt x="1007478" y="328434"/>
                  </a:lnTo>
                  <a:lnTo>
                    <a:pt x="1066850" y="305358"/>
                  </a:lnTo>
                  <a:lnTo>
                    <a:pt x="1140129" y="324345"/>
                  </a:lnTo>
                  <a:lnTo>
                    <a:pt x="1140129" y="308343"/>
                  </a:lnTo>
                  <a:lnTo>
                    <a:pt x="1091552" y="295744"/>
                  </a:lnTo>
                  <a:lnTo>
                    <a:pt x="1170266" y="265137"/>
                  </a:lnTo>
                  <a:lnTo>
                    <a:pt x="1170266" y="242506"/>
                  </a:lnTo>
                  <a:lnTo>
                    <a:pt x="1116342" y="221551"/>
                  </a:lnTo>
                  <a:lnTo>
                    <a:pt x="1116342" y="253834"/>
                  </a:lnTo>
                  <a:lnTo>
                    <a:pt x="1115593" y="253987"/>
                  </a:lnTo>
                  <a:lnTo>
                    <a:pt x="1115593" y="269760"/>
                  </a:lnTo>
                  <a:lnTo>
                    <a:pt x="1065872" y="289102"/>
                  </a:lnTo>
                  <a:lnTo>
                    <a:pt x="1045171" y="283730"/>
                  </a:lnTo>
                  <a:lnTo>
                    <a:pt x="1115593" y="269760"/>
                  </a:lnTo>
                  <a:lnTo>
                    <a:pt x="1115593" y="253987"/>
                  </a:lnTo>
                  <a:lnTo>
                    <a:pt x="1041184" y="268744"/>
                  </a:lnTo>
                  <a:lnTo>
                    <a:pt x="1041184" y="298704"/>
                  </a:lnTo>
                  <a:lnTo>
                    <a:pt x="993216" y="317347"/>
                  </a:lnTo>
                  <a:lnTo>
                    <a:pt x="976414" y="304279"/>
                  </a:lnTo>
                  <a:lnTo>
                    <a:pt x="976414" y="323888"/>
                  </a:lnTo>
                  <a:lnTo>
                    <a:pt x="898918" y="354012"/>
                  </a:lnTo>
                  <a:lnTo>
                    <a:pt x="877531" y="345706"/>
                  </a:lnTo>
                  <a:lnTo>
                    <a:pt x="877531" y="362331"/>
                  </a:lnTo>
                  <a:lnTo>
                    <a:pt x="666445" y="444398"/>
                  </a:lnTo>
                  <a:lnTo>
                    <a:pt x="807161" y="334962"/>
                  </a:lnTo>
                  <a:lnTo>
                    <a:pt x="877531" y="362331"/>
                  </a:lnTo>
                  <a:lnTo>
                    <a:pt x="877531" y="345706"/>
                  </a:lnTo>
                  <a:lnTo>
                    <a:pt x="828611" y="326669"/>
                  </a:lnTo>
                  <a:lnTo>
                    <a:pt x="949236" y="302755"/>
                  </a:lnTo>
                  <a:lnTo>
                    <a:pt x="976414" y="323888"/>
                  </a:lnTo>
                  <a:lnTo>
                    <a:pt x="976414" y="304279"/>
                  </a:lnTo>
                  <a:lnTo>
                    <a:pt x="969327" y="298767"/>
                  </a:lnTo>
                  <a:lnTo>
                    <a:pt x="1010196" y="290664"/>
                  </a:lnTo>
                  <a:lnTo>
                    <a:pt x="1041184" y="298704"/>
                  </a:lnTo>
                  <a:lnTo>
                    <a:pt x="1041184" y="268744"/>
                  </a:lnTo>
                  <a:lnTo>
                    <a:pt x="1010678" y="274789"/>
                  </a:lnTo>
                  <a:lnTo>
                    <a:pt x="975702" y="265722"/>
                  </a:lnTo>
                  <a:lnTo>
                    <a:pt x="975702" y="281724"/>
                  </a:lnTo>
                  <a:lnTo>
                    <a:pt x="953147" y="286194"/>
                  </a:lnTo>
                  <a:lnTo>
                    <a:pt x="933234" y="270713"/>
                  </a:lnTo>
                  <a:lnTo>
                    <a:pt x="975702" y="281724"/>
                  </a:lnTo>
                  <a:lnTo>
                    <a:pt x="975702" y="265722"/>
                  </a:lnTo>
                  <a:lnTo>
                    <a:pt x="933056" y="254673"/>
                  </a:lnTo>
                  <a:lnTo>
                    <a:pt x="933056" y="290169"/>
                  </a:lnTo>
                  <a:lnTo>
                    <a:pt x="841400" y="308343"/>
                  </a:lnTo>
                  <a:lnTo>
                    <a:pt x="898918" y="263626"/>
                  </a:lnTo>
                  <a:lnTo>
                    <a:pt x="933056" y="290169"/>
                  </a:lnTo>
                  <a:lnTo>
                    <a:pt x="933056" y="254673"/>
                  </a:lnTo>
                  <a:lnTo>
                    <a:pt x="916089" y="250266"/>
                  </a:lnTo>
                  <a:lnTo>
                    <a:pt x="953122" y="221475"/>
                  </a:lnTo>
                  <a:lnTo>
                    <a:pt x="1116342" y="253834"/>
                  </a:lnTo>
                  <a:lnTo>
                    <a:pt x="1116342" y="221551"/>
                  </a:lnTo>
                  <a:lnTo>
                    <a:pt x="1115606" y="221259"/>
                  </a:lnTo>
                  <a:lnTo>
                    <a:pt x="1115606" y="237896"/>
                  </a:lnTo>
                  <a:lnTo>
                    <a:pt x="969314" y="208889"/>
                  </a:lnTo>
                  <a:lnTo>
                    <a:pt x="993216" y="190296"/>
                  </a:lnTo>
                  <a:lnTo>
                    <a:pt x="1115606" y="237896"/>
                  </a:lnTo>
                  <a:lnTo>
                    <a:pt x="1115606" y="221259"/>
                  </a:lnTo>
                  <a:lnTo>
                    <a:pt x="1007465" y="179209"/>
                  </a:lnTo>
                  <a:lnTo>
                    <a:pt x="1037374" y="155956"/>
                  </a:lnTo>
                  <a:lnTo>
                    <a:pt x="1170266" y="191325"/>
                  </a:lnTo>
                  <a:lnTo>
                    <a:pt x="1170266" y="175298"/>
                  </a:lnTo>
                  <a:lnTo>
                    <a:pt x="1118285" y="161455"/>
                  </a:lnTo>
                  <a:lnTo>
                    <a:pt x="1118590" y="160807"/>
                  </a:lnTo>
                  <a:lnTo>
                    <a:pt x="1170266" y="160807"/>
                  </a:lnTo>
                  <a:lnTo>
                    <a:pt x="1170266" y="36080"/>
                  </a:lnTo>
                  <a:lnTo>
                    <a:pt x="1117803" y="31089"/>
                  </a:lnTo>
                  <a:lnTo>
                    <a:pt x="1117803" y="161328"/>
                  </a:lnTo>
                  <a:lnTo>
                    <a:pt x="1052728" y="144005"/>
                  </a:lnTo>
                  <a:lnTo>
                    <a:pt x="1079030" y="123558"/>
                  </a:lnTo>
                  <a:lnTo>
                    <a:pt x="1085138" y="139395"/>
                  </a:lnTo>
                  <a:lnTo>
                    <a:pt x="1093660" y="129984"/>
                  </a:lnTo>
                  <a:lnTo>
                    <a:pt x="1116711" y="159893"/>
                  </a:lnTo>
                  <a:lnTo>
                    <a:pt x="1116253" y="160807"/>
                  </a:lnTo>
                  <a:lnTo>
                    <a:pt x="1117409" y="160807"/>
                  </a:lnTo>
                  <a:lnTo>
                    <a:pt x="1117803" y="161328"/>
                  </a:lnTo>
                  <a:lnTo>
                    <a:pt x="1117803" y="31089"/>
                  </a:lnTo>
                  <a:lnTo>
                    <a:pt x="1073213" y="26860"/>
                  </a:lnTo>
                  <a:lnTo>
                    <a:pt x="1073213" y="108470"/>
                  </a:lnTo>
                  <a:lnTo>
                    <a:pt x="1033945" y="139014"/>
                  </a:lnTo>
                  <a:lnTo>
                    <a:pt x="1018590" y="134937"/>
                  </a:lnTo>
                  <a:lnTo>
                    <a:pt x="1018590" y="150952"/>
                  </a:lnTo>
                  <a:lnTo>
                    <a:pt x="990650" y="172681"/>
                  </a:lnTo>
                  <a:lnTo>
                    <a:pt x="976401" y="167144"/>
                  </a:lnTo>
                  <a:lnTo>
                    <a:pt x="976401" y="183756"/>
                  </a:lnTo>
                  <a:lnTo>
                    <a:pt x="949210" y="204901"/>
                  </a:lnTo>
                  <a:lnTo>
                    <a:pt x="933030" y="201701"/>
                  </a:lnTo>
                  <a:lnTo>
                    <a:pt x="933030" y="217487"/>
                  </a:lnTo>
                  <a:lnTo>
                    <a:pt x="898906" y="244017"/>
                  </a:lnTo>
                  <a:lnTo>
                    <a:pt x="881748" y="230682"/>
                  </a:lnTo>
                  <a:lnTo>
                    <a:pt x="881748" y="257378"/>
                  </a:lnTo>
                  <a:lnTo>
                    <a:pt x="807567" y="315048"/>
                  </a:lnTo>
                  <a:lnTo>
                    <a:pt x="801712" y="316217"/>
                  </a:lnTo>
                  <a:lnTo>
                    <a:pt x="780300" y="307898"/>
                  </a:lnTo>
                  <a:lnTo>
                    <a:pt x="780300" y="336257"/>
                  </a:lnTo>
                  <a:lnTo>
                    <a:pt x="627570" y="455015"/>
                  </a:lnTo>
                  <a:lnTo>
                    <a:pt x="627570" y="366534"/>
                  </a:lnTo>
                  <a:lnTo>
                    <a:pt x="780300" y="336257"/>
                  </a:lnTo>
                  <a:lnTo>
                    <a:pt x="780300" y="307898"/>
                  </a:lnTo>
                  <a:lnTo>
                    <a:pt x="773379" y="305206"/>
                  </a:lnTo>
                  <a:lnTo>
                    <a:pt x="773379" y="321830"/>
                  </a:lnTo>
                  <a:lnTo>
                    <a:pt x="627570" y="350735"/>
                  </a:lnTo>
                  <a:lnTo>
                    <a:pt x="627570" y="265137"/>
                  </a:lnTo>
                  <a:lnTo>
                    <a:pt x="773379" y="321830"/>
                  </a:lnTo>
                  <a:lnTo>
                    <a:pt x="773379" y="305206"/>
                  </a:lnTo>
                  <a:lnTo>
                    <a:pt x="641248" y="253834"/>
                  </a:lnTo>
                  <a:lnTo>
                    <a:pt x="731989" y="218554"/>
                  </a:lnTo>
                  <a:lnTo>
                    <a:pt x="881748" y="257378"/>
                  </a:lnTo>
                  <a:lnTo>
                    <a:pt x="881748" y="230682"/>
                  </a:lnTo>
                  <a:lnTo>
                    <a:pt x="864539" y="217297"/>
                  </a:lnTo>
                  <a:lnTo>
                    <a:pt x="864539" y="236905"/>
                  </a:lnTo>
                  <a:lnTo>
                    <a:pt x="756691" y="208953"/>
                  </a:lnTo>
                  <a:lnTo>
                    <a:pt x="801712" y="191452"/>
                  </a:lnTo>
                  <a:lnTo>
                    <a:pt x="807580" y="192608"/>
                  </a:lnTo>
                  <a:lnTo>
                    <a:pt x="864539" y="236905"/>
                  </a:lnTo>
                  <a:lnTo>
                    <a:pt x="864539" y="217297"/>
                  </a:lnTo>
                  <a:lnTo>
                    <a:pt x="841413" y="199313"/>
                  </a:lnTo>
                  <a:lnTo>
                    <a:pt x="933030" y="217487"/>
                  </a:lnTo>
                  <a:lnTo>
                    <a:pt x="933030" y="201701"/>
                  </a:lnTo>
                  <a:lnTo>
                    <a:pt x="828611" y="180987"/>
                  </a:lnTo>
                  <a:lnTo>
                    <a:pt x="898931" y="153631"/>
                  </a:lnTo>
                  <a:lnTo>
                    <a:pt x="976401" y="183756"/>
                  </a:lnTo>
                  <a:lnTo>
                    <a:pt x="976401" y="167144"/>
                  </a:lnTo>
                  <a:lnTo>
                    <a:pt x="920305" y="145326"/>
                  </a:lnTo>
                  <a:lnTo>
                    <a:pt x="951649" y="133146"/>
                  </a:lnTo>
                  <a:lnTo>
                    <a:pt x="1018590" y="150952"/>
                  </a:lnTo>
                  <a:lnTo>
                    <a:pt x="1018590" y="134937"/>
                  </a:lnTo>
                  <a:lnTo>
                    <a:pt x="976122" y="123621"/>
                  </a:lnTo>
                  <a:lnTo>
                    <a:pt x="1062774" y="89916"/>
                  </a:lnTo>
                  <a:lnTo>
                    <a:pt x="1069352" y="98450"/>
                  </a:lnTo>
                  <a:lnTo>
                    <a:pt x="1073213" y="108470"/>
                  </a:lnTo>
                  <a:lnTo>
                    <a:pt x="1073213" y="26860"/>
                  </a:lnTo>
                  <a:lnTo>
                    <a:pt x="1040574" y="23749"/>
                  </a:lnTo>
                  <a:lnTo>
                    <a:pt x="1055001" y="61226"/>
                  </a:lnTo>
                  <a:lnTo>
                    <a:pt x="1042581" y="63690"/>
                  </a:lnTo>
                  <a:lnTo>
                    <a:pt x="1052918" y="77127"/>
                  </a:lnTo>
                  <a:lnTo>
                    <a:pt x="950734" y="116865"/>
                  </a:lnTo>
                  <a:lnTo>
                    <a:pt x="926249" y="110350"/>
                  </a:lnTo>
                  <a:lnTo>
                    <a:pt x="926249" y="126377"/>
                  </a:lnTo>
                  <a:lnTo>
                    <a:pt x="898918" y="137007"/>
                  </a:lnTo>
                  <a:lnTo>
                    <a:pt x="877544" y="128701"/>
                  </a:lnTo>
                  <a:lnTo>
                    <a:pt x="877544" y="145326"/>
                  </a:lnTo>
                  <a:lnTo>
                    <a:pt x="807173" y="172681"/>
                  </a:lnTo>
                  <a:lnTo>
                    <a:pt x="780326" y="151815"/>
                  </a:lnTo>
                  <a:lnTo>
                    <a:pt x="780326" y="171411"/>
                  </a:lnTo>
                  <a:lnTo>
                    <a:pt x="773366" y="170040"/>
                  </a:lnTo>
                  <a:lnTo>
                    <a:pt x="773366" y="185826"/>
                  </a:lnTo>
                  <a:lnTo>
                    <a:pt x="730999" y="202298"/>
                  </a:lnTo>
                  <a:lnTo>
                    <a:pt x="706310" y="195897"/>
                  </a:lnTo>
                  <a:lnTo>
                    <a:pt x="706310" y="211899"/>
                  </a:lnTo>
                  <a:lnTo>
                    <a:pt x="627570" y="242506"/>
                  </a:lnTo>
                  <a:lnTo>
                    <a:pt x="627570" y="191490"/>
                  </a:lnTo>
                  <a:lnTo>
                    <a:pt x="706310" y="211899"/>
                  </a:lnTo>
                  <a:lnTo>
                    <a:pt x="706310" y="195897"/>
                  </a:lnTo>
                  <a:lnTo>
                    <a:pt x="627570" y="175475"/>
                  </a:lnTo>
                  <a:lnTo>
                    <a:pt x="627570" y="160807"/>
                  </a:lnTo>
                  <a:lnTo>
                    <a:pt x="647230" y="160807"/>
                  </a:lnTo>
                  <a:lnTo>
                    <a:pt x="773366" y="185826"/>
                  </a:lnTo>
                  <a:lnTo>
                    <a:pt x="773366" y="170040"/>
                  </a:lnTo>
                  <a:lnTo>
                    <a:pt x="686562" y="152819"/>
                  </a:lnTo>
                  <a:lnTo>
                    <a:pt x="704164" y="129984"/>
                  </a:lnTo>
                  <a:lnTo>
                    <a:pt x="712698" y="139395"/>
                  </a:lnTo>
                  <a:lnTo>
                    <a:pt x="718540" y="124218"/>
                  </a:lnTo>
                  <a:lnTo>
                    <a:pt x="723379" y="128498"/>
                  </a:lnTo>
                  <a:lnTo>
                    <a:pt x="723671" y="127368"/>
                  </a:lnTo>
                  <a:lnTo>
                    <a:pt x="780326" y="171411"/>
                  </a:lnTo>
                  <a:lnTo>
                    <a:pt x="780326" y="151815"/>
                  </a:lnTo>
                  <a:lnTo>
                    <a:pt x="727964" y="111086"/>
                  </a:lnTo>
                  <a:lnTo>
                    <a:pt x="732764" y="92875"/>
                  </a:lnTo>
                  <a:lnTo>
                    <a:pt x="735050" y="89916"/>
                  </a:lnTo>
                  <a:lnTo>
                    <a:pt x="877544" y="145326"/>
                  </a:lnTo>
                  <a:lnTo>
                    <a:pt x="877544" y="128701"/>
                  </a:lnTo>
                  <a:lnTo>
                    <a:pt x="752906" y="80251"/>
                  </a:lnTo>
                  <a:lnTo>
                    <a:pt x="926249" y="126377"/>
                  </a:lnTo>
                  <a:lnTo>
                    <a:pt x="926249" y="110350"/>
                  </a:lnTo>
                  <a:lnTo>
                    <a:pt x="754519" y="64643"/>
                  </a:lnTo>
                  <a:lnTo>
                    <a:pt x="755256" y="63690"/>
                  </a:lnTo>
                  <a:lnTo>
                    <a:pt x="742810" y="61226"/>
                  </a:lnTo>
                  <a:lnTo>
                    <a:pt x="757262" y="23749"/>
                  </a:lnTo>
                  <a:lnTo>
                    <a:pt x="750849" y="24358"/>
                  </a:lnTo>
                  <a:lnTo>
                    <a:pt x="755002" y="8636"/>
                  </a:lnTo>
                  <a:lnTo>
                    <a:pt x="619848" y="36804"/>
                  </a:lnTo>
                  <a:lnTo>
                    <a:pt x="612140" y="38341"/>
                  </a:lnTo>
                  <a:lnTo>
                    <a:pt x="612140" y="160807"/>
                  </a:lnTo>
                  <a:lnTo>
                    <a:pt x="612140" y="455028"/>
                  </a:lnTo>
                  <a:lnTo>
                    <a:pt x="524586" y="386943"/>
                  </a:lnTo>
                  <a:lnTo>
                    <a:pt x="612140" y="369582"/>
                  </a:lnTo>
                  <a:lnTo>
                    <a:pt x="612140" y="353796"/>
                  </a:lnTo>
                  <a:lnTo>
                    <a:pt x="508406" y="374370"/>
                  </a:lnTo>
                  <a:lnTo>
                    <a:pt x="488315" y="358749"/>
                  </a:lnTo>
                  <a:lnTo>
                    <a:pt x="488315" y="378358"/>
                  </a:lnTo>
                  <a:lnTo>
                    <a:pt x="146812" y="446062"/>
                  </a:lnTo>
                  <a:lnTo>
                    <a:pt x="432536" y="334975"/>
                  </a:lnTo>
                  <a:lnTo>
                    <a:pt x="488315" y="378358"/>
                  </a:lnTo>
                  <a:lnTo>
                    <a:pt x="488315" y="358749"/>
                  </a:lnTo>
                  <a:lnTo>
                    <a:pt x="449338" y="328434"/>
                  </a:lnTo>
                  <a:lnTo>
                    <a:pt x="612140" y="265137"/>
                  </a:lnTo>
                  <a:lnTo>
                    <a:pt x="612140" y="242506"/>
                  </a:lnTo>
                  <a:lnTo>
                    <a:pt x="598487" y="237210"/>
                  </a:lnTo>
                  <a:lnTo>
                    <a:pt x="598487" y="253822"/>
                  </a:lnTo>
                  <a:lnTo>
                    <a:pt x="435089" y="317360"/>
                  </a:lnTo>
                  <a:lnTo>
                    <a:pt x="418287" y="304304"/>
                  </a:lnTo>
                  <a:lnTo>
                    <a:pt x="418287" y="323888"/>
                  </a:lnTo>
                  <a:lnTo>
                    <a:pt x="108305" y="444398"/>
                  </a:lnTo>
                  <a:lnTo>
                    <a:pt x="340779" y="263626"/>
                  </a:lnTo>
                  <a:lnTo>
                    <a:pt x="418287" y="323888"/>
                  </a:lnTo>
                  <a:lnTo>
                    <a:pt x="418287" y="304304"/>
                  </a:lnTo>
                  <a:lnTo>
                    <a:pt x="353377" y="253822"/>
                  </a:lnTo>
                  <a:lnTo>
                    <a:pt x="435076" y="190296"/>
                  </a:lnTo>
                  <a:lnTo>
                    <a:pt x="598487" y="253822"/>
                  </a:lnTo>
                  <a:lnTo>
                    <a:pt x="598487" y="237210"/>
                  </a:lnTo>
                  <a:lnTo>
                    <a:pt x="449326" y="179209"/>
                  </a:lnTo>
                  <a:lnTo>
                    <a:pt x="482041" y="153771"/>
                  </a:lnTo>
                  <a:lnTo>
                    <a:pt x="612140" y="187490"/>
                  </a:lnTo>
                  <a:lnTo>
                    <a:pt x="612140" y="171488"/>
                  </a:lnTo>
                  <a:lnTo>
                    <a:pt x="570979" y="160807"/>
                  </a:lnTo>
                  <a:lnTo>
                    <a:pt x="612140" y="160807"/>
                  </a:lnTo>
                  <a:lnTo>
                    <a:pt x="612140" y="38341"/>
                  </a:lnTo>
                  <a:lnTo>
                    <a:pt x="556361" y="49415"/>
                  </a:lnTo>
                  <a:lnTo>
                    <a:pt x="556361" y="157022"/>
                  </a:lnTo>
                  <a:lnTo>
                    <a:pt x="497484" y="141770"/>
                  </a:lnTo>
                  <a:lnTo>
                    <a:pt x="508393" y="133286"/>
                  </a:lnTo>
                  <a:lnTo>
                    <a:pt x="543420" y="140233"/>
                  </a:lnTo>
                  <a:lnTo>
                    <a:pt x="556361" y="157022"/>
                  </a:lnTo>
                  <a:lnTo>
                    <a:pt x="556361" y="49415"/>
                  </a:lnTo>
                  <a:lnTo>
                    <a:pt x="529056" y="54838"/>
                  </a:lnTo>
                  <a:lnTo>
                    <a:pt x="529056" y="121589"/>
                  </a:lnTo>
                  <a:lnTo>
                    <a:pt x="524573" y="120700"/>
                  </a:lnTo>
                  <a:lnTo>
                    <a:pt x="526961" y="118846"/>
                  </a:lnTo>
                  <a:lnTo>
                    <a:pt x="529056" y="121589"/>
                  </a:lnTo>
                  <a:lnTo>
                    <a:pt x="529056" y="54838"/>
                  </a:lnTo>
                  <a:lnTo>
                    <a:pt x="484441" y="63690"/>
                  </a:lnTo>
                  <a:lnTo>
                    <a:pt x="517512" y="106591"/>
                  </a:lnTo>
                  <a:lnTo>
                    <a:pt x="504494" y="116713"/>
                  </a:lnTo>
                  <a:lnTo>
                    <a:pt x="488315" y="113512"/>
                  </a:lnTo>
                  <a:lnTo>
                    <a:pt x="488315" y="129298"/>
                  </a:lnTo>
                  <a:lnTo>
                    <a:pt x="478586" y="136867"/>
                  </a:lnTo>
                  <a:lnTo>
                    <a:pt x="463143" y="132867"/>
                  </a:lnTo>
                  <a:lnTo>
                    <a:pt x="463143" y="148869"/>
                  </a:lnTo>
                  <a:lnTo>
                    <a:pt x="432523" y="172681"/>
                  </a:lnTo>
                  <a:lnTo>
                    <a:pt x="418274" y="167144"/>
                  </a:lnTo>
                  <a:lnTo>
                    <a:pt x="418274" y="183756"/>
                  </a:lnTo>
                  <a:lnTo>
                    <a:pt x="340779" y="244017"/>
                  </a:lnTo>
                  <a:lnTo>
                    <a:pt x="328180" y="234226"/>
                  </a:lnTo>
                  <a:lnTo>
                    <a:pt x="328180" y="253822"/>
                  </a:lnTo>
                  <a:lnTo>
                    <a:pt x="69443" y="455015"/>
                  </a:lnTo>
                  <a:lnTo>
                    <a:pt x="69443" y="160807"/>
                  </a:lnTo>
                  <a:lnTo>
                    <a:pt x="121094" y="160807"/>
                  </a:lnTo>
                  <a:lnTo>
                    <a:pt x="121551" y="161747"/>
                  </a:lnTo>
                  <a:lnTo>
                    <a:pt x="122275" y="160807"/>
                  </a:lnTo>
                  <a:lnTo>
                    <a:pt x="123444" y="160807"/>
                  </a:lnTo>
                  <a:lnTo>
                    <a:pt x="122974" y="159893"/>
                  </a:lnTo>
                  <a:lnTo>
                    <a:pt x="146037" y="129984"/>
                  </a:lnTo>
                  <a:lnTo>
                    <a:pt x="154571" y="139395"/>
                  </a:lnTo>
                  <a:lnTo>
                    <a:pt x="160667" y="123558"/>
                  </a:lnTo>
                  <a:lnTo>
                    <a:pt x="163271" y="125590"/>
                  </a:lnTo>
                  <a:lnTo>
                    <a:pt x="165836" y="127825"/>
                  </a:lnTo>
                  <a:lnTo>
                    <a:pt x="165887" y="127622"/>
                  </a:lnTo>
                  <a:lnTo>
                    <a:pt x="328180" y="253822"/>
                  </a:lnTo>
                  <a:lnTo>
                    <a:pt x="328180" y="234226"/>
                  </a:lnTo>
                  <a:lnTo>
                    <a:pt x="172529" y="113220"/>
                  </a:lnTo>
                  <a:lnTo>
                    <a:pt x="177101" y="89992"/>
                  </a:lnTo>
                  <a:lnTo>
                    <a:pt x="418274" y="183756"/>
                  </a:lnTo>
                  <a:lnTo>
                    <a:pt x="418274" y="167144"/>
                  </a:lnTo>
                  <a:lnTo>
                    <a:pt x="187502" y="77419"/>
                  </a:lnTo>
                  <a:lnTo>
                    <a:pt x="463143" y="148869"/>
                  </a:lnTo>
                  <a:lnTo>
                    <a:pt x="463143" y="132867"/>
                  </a:lnTo>
                  <a:lnTo>
                    <a:pt x="322694" y="96469"/>
                  </a:lnTo>
                  <a:lnTo>
                    <a:pt x="488315" y="129298"/>
                  </a:lnTo>
                  <a:lnTo>
                    <a:pt x="488315" y="113512"/>
                  </a:lnTo>
                  <a:lnTo>
                    <a:pt x="187515" y="53860"/>
                  </a:lnTo>
                  <a:lnTo>
                    <a:pt x="199136" y="23749"/>
                  </a:lnTo>
                  <a:lnTo>
                    <a:pt x="192405" y="24396"/>
                  </a:lnTo>
                  <a:lnTo>
                    <a:pt x="196684" y="7759"/>
                  </a:lnTo>
                  <a:lnTo>
                    <a:pt x="193103" y="8534"/>
                  </a:lnTo>
                  <a:lnTo>
                    <a:pt x="194792" y="0"/>
                  </a:lnTo>
                  <a:lnTo>
                    <a:pt x="61722" y="36804"/>
                  </a:lnTo>
                  <a:lnTo>
                    <a:pt x="0" y="160807"/>
                  </a:lnTo>
                  <a:lnTo>
                    <a:pt x="54000" y="160807"/>
                  </a:lnTo>
                  <a:lnTo>
                    <a:pt x="54000" y="470827"/>
                  </a:lnTo>
                  <a:lnTo>
                    <a:pt x="61722" y="470827"/>
                  </a:lnTo>
                  <a:lnTo>
                    <a:pt x="63220" y="478421"/>
                  </a:lnTo>
                  <a:lnTo>
                    <a:pt x="504494" y="390931"/>
                  </a:lnTo>
                  <a:lnTo>
                    <a:pt x="615124" y="476948"/>
                  </a:lnTo>
                  <a:lnTo>
                    <a:pt x="619836" y="470827"/>
                  </a:lnTo>
                  <a:lnTo>
                    <a:pt x="621830" y="478307"/>
                  </a:lnTo>
                  <a:lnTo>
                    <a:pt x="950722" y="390779"/>
                  </a:lnTo>
                  <a:lnTo>
                    <a:pt x="1175194" y="478053"/>
                  </a:lnTo>
                  <a:lnTo>
                    <a:pt x="1177963" y="470852"/>
                  </a:lnTo>
                  <a:lnTo>
                    <a:pt x="1180871" y="478015"/>
                  </a:lnTo>
                  <a:lnTo>
                    <a:pt x="1396453" y="390791"/>
                  </a:lnTo>
                  <a:lnTo>
                    <a:pt x="1734185" y="478320"/>
                  </a:lnTo>
                  <a:lnTo>
                    <a:pt x="1736077" y="470916"/>
                  </a:lnTo>
                  <a:lnTo>
                    <a:pt x="1741081" y="476758"/>
                  </a:lnTo>
                  <a:lnTo>
                    <a:pt x="1836140" y="396557"/>
                  </a:lnTo>
                  <a:lnTo>
                    <a:pt x="2249030" y="478421"/>
                  </a:lnTo>
                  <a:lnTo>
                    <a:pt x="2250490" y="470903"/>
                  </a:lnTo>
                  <a:lnTo>
                    <a:pt x="2258237" y="470827"/>
                  </a:lnTo>
                  <a:lnTo>
                    <a:pt x="2258237" y="160807"/>
                  </a:lnTo>
                  <a:lnTo>
                    <a:pt x="2312251" y="160807"/>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 name="object 7"/>
          <p:cNvGrpSpPr/>
          <p:nvPr/>
        </p:nvGrpSpPr>
        <p:grpSpPr>
          <a:xfrm>
            <a:off x="5816136" y="1803247"/>
            <a:ext cx="1914128" cy="1625203"/>
            <a:chOff x="9305817" y="1513594"/>
            <a:chExt cx="3062605" cy="2600325"/>
          </a:xfrm>
        </p:grpSpPr>
        <p:sp>
          <p:nvSpPr>
            <p:cNvPr id="8" name="object 8"/>
            <p:cNvSpPr/>
            <p:nvPr/>
          </p:nvSpPr>
          <p:spPr>
            <a:xfrm>
              <a:off x="9305811" y="2443022"/>
              <a:ext cx="1383665" cy="1670685"/>
            </a:xfrm>
            <a:custGeom>
              <a:avLst/>
              <a:gdLst/>
              <a:ahLst/>
              <a:cxnLst/>
              <a:rect l="l" t="t" r="r" b="b"/>
              <a:pathLst>
                <a:path w="1383665" h="1670685">
                  <a:moveTo>
                    <a:pt x="311162" y="1103757"/>
                  </a:moveTo>
                  <a:lnTo>
                    <a:pt x="307086" y="1083525"/>
                  </a:lnTo>
                  <a:lnTo>
                    <a:pt x="295973" y="1067003"/>
                  </a:lnTo>
                  <a:lnTo>
                    <a:pt x="279488" y="1055852"/>
                  </a:lnTo>
                  <a:lnTo>
                    <a:pt x="259308" y="1051763"/>
                  </a:lnTo>
                  <a:lnTo>
                    <a:pt x="51866" y="1051763"/>
                  </a:lnTo>
                  <a:lnTo>
                    <a:pt x="31673" y="1055852"/>
                  </a:lnTo>
                  <a:lnTo>
                    <a:pt x="15189" y="1067003"/>
                  </a:lnTo>
                  <a:lnTo>
                    <a:pt x="4076" y="1083525"/>
                  </a:lnTo>
                  <a:lnTo>
                    <a:pt x="0" y="1103757"/>
                  </a:lnTo>
                  <a:lnTo>
                    <a:pt x="0" y="1618462"/>
                  </a:lnTo>
                  <a:lnTo>
                    <a:pt x="4076" y="1638706"/>
                  </a:lnTo>
                  <a:lnTo>
                    <a:pt x="15189" y="1655229"/>
                  </a:lnTo>
                  <a:lnTo>
                    <a:pt x="31673" y="1666367"/>
                  </a:lnTo>
                  <a:lnTo>
                    <a:pt x="51866" y="1670456"/>
                  </a:lnTo>
                  <a:lnTo>
                    <a:pt x="259308" y="1670456"/>
                  </a:lnTo>
                  <a:lnTo>
                    <a:pt x="279488" y="1666367"/>
                  </a:lnTo>
                  <a:lnTo>
                    <a:pt x="295973" y="1655229"/>
                  </a:lnTo>
                  <a:lnTo>
                    <a:pt x="307086" y="1638706"/>
                  </a:lnTo>
                  <a:lnTo>
                    <a:pt x="311162" y="1618462"/>
                  </a:lnTo>
                  <a:lnTo>
                    <a:pt x="311162" y="1103757"/>
                  </a:lnTo>
                  <a:close/>
                </a:path>
                <a:path w="1383665" h="1670685">
                  <a:moveTo>
                    <a:pt x="311162" y="51993"/>
                  </a:moveTo>
                  <a:lnTo>
                    <a:pt x="307086" y="31762"/>
                  </a:lnTo>
                  <a:lnTo>
                    <a:pt x="295973" y="15227"/>
                  </a:lnTo>
                  <a:lnTo>
                    <a:pt x="279488" y="4089"/>
                  </a:lnTo>
                  <a:lnTo>
                    <a:pt x="259308" y="0"/>
                  </a:lnTo>
                  <a:lnTo>
                    <a:pt x="51866" y="0"/>
                  </a:lnTo>
                  <a:lnTo>
                    <a:pt x="31673" y="4089"/>
                  </a:lnTo>
                  <a:lnTo>
                    <a:pt x="15189" y="15227"/>
                  </a:lnTo>
                  <a:lnTo>
                    <a:pt x="4076" y="31762"/>
                  </a:lnTo>
                  <a:lnTo>
                    <a:pt x="0" y="51993"/>
                  </a:lnTo>
                  <a:lnTo>
                    <a:pt x="0" y="566699"/>
                  </a:lnTo>
                  <a:lnTo>
                    <a:pt x="4076" y="586943"/>
                  </a:lnTo>
                  <a:lnTo>
                    <a:pt x="15189" y="603465"/>
                  </a:lnTo>
                  <a:lnTo>
                    <a:pt x="31673" y="614603"/>
                  </a:lnTo>
                  <a:lnTo>
                    <a:pt x="51866" y="618693"/>
                  </a:lnTo>
                  <a:lnTo>
                    <a:pt x="259308" y="618693"/>
                  </a:lnTo>
                  <a:lnTo>
                    <a:pt x="279488" y="614603"/>
                  </a:lnTo>
                  <a:lnTo>
                    <a:pt x="295973" y="603465"/>
                  </a:lnTo>
                  <a:lnTo>
                    <a:pt x="307086" y="586943"/>
                  </a:lnTo>
                  <a:lnTo>
                    <a:pt x="311162" y="566699"/>
                  </a:lnTo>
                  <a:lnTo>
                    <a:pt x="311162" y="51993"/>
                  </a:lnTo>
                  <a:close/>
                </a:path>
                <a:path w="1383665" h="1670685">
                  <a:moveTo>
                    <a:pt x="869200" y="1103757"/>
                  </a:moveTo>
                  <a:lnTo>
                    <a:pt x="865124" y="1083525"/>
                  </a:lnTo>
                  <a:lnTo>
                    <a:pt x="854011" y="1067003"/>
                  </a:lnTo>
                  <a:lnTo>
                    <a:pt x="837526" y="1055852"/>
                  </a:lnTo>
                  <a:lnTo>
                    <a:pt x="817333" y="1051763"/>
                  </a:lnTo>
                  <a:lnTo>
                    <a:pt x="609892" y="1051763"/>
                  </a:lnTo>
                  <a:lnTo>
                    <a:pt x="589711" y="1055852"/>
                  </a:lnTo>
                  <a:lnTo>
                    <a:pt x="573227" y="1067003"/>
                  </a:lnTo>
                  <a:lnTo>
                    <a:pt x="562114" y="1083525"/>
                  </a:lnTo>
                  <a:lnTo>
                    <a:pt x="558038" y="1103757"/>
                  </a:lnTo>
                  <a:lnTo>
                    <a:pt x="558038" y="1618462"/>
                  </a:lnTo>
                  <a:lnTo>
                    <a:pt x="562114" y="1638706"/>
                  </a:lnTo>
                  <a:lnTo>
                    <a:pt x="573227" y="1655229"/>
                  </a:lnTo>
                  <a:lnTo>
                    <a:pt x="589711" y="1666367"/>
                  </a:lnTo>
                  <a:lnTo>
                    <a:pt x="609892" y="1670456"/>
                  </a:lnTo>
                  <a:lnTo>
                    <a:pt x="817333" y="1670456"/>
                  </a:lnTo>
                  <a:lnTo>
                    <a:pt x="837526" y="1666367"/>
                  </a:lnTo>
                  <a:lnTo>
                    <a:pt x="854011" y="1655229"/>
                  </a:lnTo>
                  <a:lnTo>
                    <a:pt x="865124" y="1638706"/>
                  </a:lnTo>
                  <a:lnTo>
                    <a:pt x="869200" y="1618462"/>
                  </a:lnTo>
                  <a:lnTo>
                    <a:pt x="869200" y="1103757"/>
                  </a:lnTo>
                  <a:close/>
                </a:path>
                <a:path w="1383665" h="1670685">
                  <a:moveTo>
                    <a:pt x="869200" y="51993"/>
                  </a:moveTo>
                  <a:lnTo>
                    <a:pt x="865124" y="31762"/>
                  </a:lnTo>
                  <a:lnTo>
                    <a:pt x="854011" y="15227"/>
                  </a:lnTo>
                  <a:lnTo>
                    <a:pt x="837526" y="4089"/>
                  </a:lnTo>
                  <a:lnTo>
                    <a:pt x="817333" y="0"/>
                  </a:lnTo>
                  <a:lnTo>
                    <a:pt x="609892" y="0"/>
                  </a:lnTo>
                  <a:lnTo>
                    <a:pt x="589711" y="4089"/>
                  </a:lnTo>
                  <a:lnTo>
                    <a:pt x="573227" y="15227"/>
                  </a:lnTo>
                  <a:lnTo>
                    <a:pt x="562114" y="31762"/>
                  </a:lnTo>
                  <a:lnTo>
                    <a:pt x="558038" y="51993"/>
                  </a:lnTo>
                  <a:lnTo>
                    <a:pt x="558038" y="566699"/>
                  </a:lnTo>
                  <a:lnTo>
                    <a:pt x="562114" y="586943"/>
                  </a:lnTo>
                  <a:lnTo>
                    <a:pt x="573227" y="603465"/>
                  </a:lnTo>
                  <a:lnTo>
                    <a:pt x="589711" y="614603"/>
                  </a:lnTo>
                  <a:lnTo>
                    <a:pt x="609892" y="618693"/>
                  </a:lnTo>
                  <a:lnTo>
                    <a:pt x="817333" y="618693"/>
                  </a:lnTo>
                  <a:lnTo>
                    <a:pt x="837526" y="614603"/>
                  </a:lnTo>
                  <a:lnTo>
                    <a:pt x="854011" y="603465"/>
                  </a:lnTo>
                  <a:lnTo>
                    <a:pt x="865124" y="586943"/>
                  </a:lnTo>
                  <a:lnTo>
                    <a:pt x="869200" y="566699"/>
                  </a:lnTo>
                  <a:lnTo>
                    <a:pt x="869200" y="51993"/>
                  </a:lnTo>
                  <a:close/>
                </a:path>
                <a:path w="1383665" h="1670685">
                  <a:moveTo>
                    <a:pt x="1383512" y="1103757"/>
                  </a:moveTo>
                  <a:lnTo>
                    <a:pt x="1379435" y="1083525"/>
                  </a:lnTo>
                  <a:lnTo>
                    <a:pt x="1368323" y="1067003"/>
                  </a:lnTo>
                  <a:lnTo>
                    <a:pt x="1351838" y="1055852"/>
                  </a:lnTo>
                  <a:lnTo>
                    <a:pt x="1331658" y="1051763"/>
                  </a:lnTo>
                  <a:lnTo>
                    <a:pt x="1124216" y="1051763"/>
                  </a:lnTo>
                  <a:lnTo>
                    <a:pt x="1104023" y="1055852"/>
                  </a:lnTo>
                  <a:lnTo>
                    <a:pt x="1087539" y="1067003"/>
                  </a:lnTo>
                  <a:lnTo>
                    <a:pt x="1076426" y="1083525"/>
                  </a:lnTo>
                  <a:lnTo>
                    <a:pt x="1072349" y="1103757"/>
                  </a:lnTo>
                  <a:lnTo>
                    <a:pt x="1072349" y="1618462"/>
                  </a:lnTo>
                  <a:lnTo>
                    <a:pt x="1076426" y="1638706"/>
                  </a:lnTo>
                  <a:lnTo>
                    <a:pt x="1087539" y="1655229"/>
                  </a:lnTo>
                  <a:lnTo>
                    <a:pt x="1104023" y="1666367"/>
                  </a:lnTo>
                  <a:lnTo>
                    <a:pt x="1124216" y="1670456"/>
                  </a:lnTo>
                  <a:lnTo>
                    <a:pt x="1331658" y="1670456"/>
                  </a:lnTo>
                  <a:lnTo>
                    <a:pt x="1351838" y="1666367"/>
                  </a:lnTo>
                  <a:lnTo>
                    <a:pt x="1368323" y="1655229"/>
                  </a:lnTo>
                  <a:lnTo>
                    <a:pt x="1379435" y="1638706"/>
                  </a:lnTo>
                  <a:lnTo>
                    <a:pt x="1383512" y="1618462"/>
                  </a:lnTo>
                  <a:lnTo>
                    <a:pt x="1383512" y="1103757"/>
                  </a:lnTo>
                  <a:close/>
                </a:path>
                <a:path w="1383665" h="1670685">
                  <a:moveTo>
                    <a:pt x="1383512" y="51993"/>
                  </a:moveTo>
                  <a:lnTo>
                    <a:pt x="1379435" y="31762"/>
                  </a:lnTo>
                  <a:lnTo>
                    <a:pt x="1368323" y="15227"/>
                  </a:lnTo>
                  <a:lnTo>
                    <a:pt x="1351838" y="4089"/>
                  </a:lnTo>
                  <a:lnTo>
                    <a:pt x="1331658" y="0"/>
                  </a:lnTo>
                  <a:lnTo>
                    <a:pt x="1124216" y="0"/>
                  </a:lnTo>
                  <a:lnTo>
                    <a:pt x="1104023" y="4089"/>
                  </a:lnTo>
                  <a:lnTo>
                    <a:pt x="1087539" y="15227"/>
                  </a:lnTo>
                  <a:lnTo>
                    <a:pt x="1076426" y="31762"/>
                  </a:lnTo>
                  <a:lnTo>
                    <a:pt x="1072349" y="51993"/>
                  </a:lnTo>
                  <a:lnTo>
                    <a:pt x="1072349" y="566699"/>
                  </a:lnTo>
                  <a:lnTo>
                    <a:pt x="1076426" y="586943"/>
                  </a:lnTo>
                  <a:lnTo>
                    <a:pt x="1087539" y="603465"/>
                  </a:lnTo>
                  <a:lnTo>
                    <a:pt x="1104023" y="614603"/>
                  </a:lnTo>
                  <a:lnTo>
                    <a:pt x="1124216" y="618693"/>
                  </a:lnTo>
                  <a:lnTo>
                    <a:pt x="1331658" y="618693"/>
                  </a:lnTo>
                  <a:lnTo>
                    <a:pt x="1351838" y="614603"/>
                  </a:lnTo>
                  <a:lnTo>
                    <a:pt x="1368323" y="603465"/>
                  </a:lnTo>
                  <a:lnTo>
                    <a:pt x="1379435" y="586943"/>
                  </a:lnTo>
                  <a:lnTo>
                    <a:pt x="1383512" y="566699"/>
                  </a:lnTo>
                  <a:lnTo>
                    <a:pt x="1383512" y="51993"/>
                  </a:lnTo>
                  <a:close/>
                </a:path>
              </a:pathLst>
            </a:custGeom>
            <a:solidFill>
              <a:srgbClr val="6DE9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9399677" y="3050565"/>
              <a:ext cx="1196340" cy="451484"/>
            </a:xfrm>
            <a:custGeom>
              <a:avLst/>
              <a:gdLst/>
              <a:ahLst/>
              <a:cxnLst/>
              <a:rect l="l" t="t" r="r" b="b"/>
              <a:pathLst>
                <a:path w="1196340" h="451485">
                  <a:moveTo>
                    <a:pt x="1195781" y="134886"/>
                  </a:moveTo>
                  <a:lnTo>
                    <a:pt x="1185494" y="114261"/>
                  </a:lnTo>
                  <a:lnTo>
                    <a:pt x="1134071" y="11150"/>
                  </a:lnTo>
                  <a:lnTo>
                    <a:pt x="1126350" y="10528"/>
                  </a:lnTo>
                  <a:lnTo>
                    <a:pt x="1126350" y="134886"/>
                  </a:lnTo>
                  <a:lnTo>
                    <a:pt x="1126350" y="427634"/>
                  </a:lnTo>
                  <a:lnTo>
                    <a:pt x="1091996" y="398716"/>
                  </a:lnTo>
                  <a:lnTo>
                    <a:pt x="1091996" y="418909"/>
                  </a:lnTo>
                  <a:lnTo>
                    <a:pt x="801255" y="301498"/>
                  </a:lnTo>
                  <a:lnTo>
                    <a:pt x="876909" y="237794"/>
                  </a:lnTo>
                  <a:lnTo>
                    <a:pt x="1091996" y="418909"/>
                  </a:lnTo>
                  <a:lnTo>
                    <a:pt x="1091996" y="398716"/>
                  </a:lnTo>
                  <a:lnTo>
                    <a:pt x="888898" y="227698"/>
                  </a:lnTo>
                  <a:lnTo>
                    <a:pt x="1037666" y="102425"/>
                  </a:lnTo>
                  <a:lnTo>
                    <a:pt x="1042644" y="114769"/>
                  </a:lnTo>
                  <a:lnTo>
                    <a:pt x="1051382" y="104863"/>
                  </a:lnTo>
                  <a:lnTo>
                    <a:pt x="1073912" y="131762"/>
                  </a:lnTo>
                  <a:lnTo>
                    <a:pt x="1072349" y="134886"/>
                  </a:lnTo>
                  <a:lnTo>
                    <a:pt x="1076540" y="134886"/>
                  </a:lnTo>
                  <a:lnTo>
                    <a:pt x="1079246" y="138112"/>
                  </a:lnTo>
                  <a:lnTo>
                    <a:pt x="1080630" y="134886"/>
                  </a:lnTo>
                  <a:lnTo>
                    <a:pt x="1126350" y="134886"/>
                  </a:lnTo>
                  <a:lnTo>
                    <a:pt x="1126350" y="10528"/>
                  </a:lnTo>
                  <a:lnTo>
                    <a:pt x="1031608" y="2844"/>
                  </a:lnTo>
                  <a:lnTo>
                    <a:pt x="1031608" y="87325"/>
                  </a:lnTo>
                  <a:lnTo>
                    <a:pt x="876909" y="217601"/>
                  </a:lnTo>
                  <a:lnTo>
                    <a:pt x="864908" y="207505"/>
                  </a:lnTo>
                  <a:lnTo>
                    <a:pt x="864908" y="227698"/>
                  </a:lnTo>
                  <a:lnTo>
                    <a:pt x="785050" y="294944"/>
                  </a:lnTo>
                  <a:lnTo>
                    <a:pt x="771664" y="289547"/>
                  </a:lnTo>
                  <a:lnTo>
                    <a:pt x="771664" y="306209"/>
                  </a:lnTo>
                  <a:lnTo>
                    <a:pt x="627468" y="427634"/>
                  </a:lnTo>
                  <a:lnTo>
                    <a:pt x="627468" y="247980"/>
                  </a:lnTo>
                  <a:lnTo>
                    <a:pt x="771664" y="306209"/>
                  </a:lnTo>
                  <a:lnTo>
                    <a:pt x="771664" y="289547"/>
                  </a:lnTo>
                  <a:lnTo>
                    <a:pt x="627468" y="231305"/>
                  </a:lnTo>
                  <a:lnTo>
                    <a:pt x="627468" y="224078"/>
                  </a:lnTo>
                  <a:lnTo>
                    <a:pt x="785050" y="160451"/>
                  </a:lnTo>
                  <a:lnTo>
                    <a:pt x="864908" y="227698"/>
                  </a:lnTo>
                  <a:lnTo>
                    <a:pt x="864908" y="207505"/>
                  </a:lnTo>
                  <a:lnTo>
                    <a:pt x="801255" y="153898"/>
                  </a:lnTo>
                  <a:lnTo>
                    <a:pt x="1018832" y="66027"/>
                  </a:lnTo>
                  <a:lnTo>
                    <a:pt x="1026922" y="75666"/>
                  </a:lnTo>
                  <a:lnTo>
                    <a:pt x="1031608" y="87325"/>
                  </a:lnTo>
                  <a:lnTo>
                    <a:pt x="1031608" y="2844"/>
                  </a:lnTo>
                  <a:lnTo>
                    <a:pt x="996518" y="0"/>
                  </a:lnTo>
                  <a:lnTo>
                    <a:pt x="1012698" y="40284"/>
                  </a:lnTo>
                  <a:lnTo>
                    <a:pt x="999858" y="43357"/>
                  </a:lnTo>
                  <a:lnTo>
                    <a:pt x="1008405" y="53568"/>
                  </a:lnTo>
                  <a:lnTo>
                    <a:pt x="787882" y="142633"/>
                  </a:lnTo>
                  <a:lnTo>
                    <a:pt x="771664" y="128981"/>
                  </a:lnTo>
                  <a:lnTo>
                    <a:pt x="771664" y="149186"/>
                  </a:lnTo>
                  <a:lnTo>
                    <a:pt x="627468" y="207416"/>
                  </a:lnTo>
                  <a:lnTo>
                    <a:pt x="627468" y="134886"/>
                  </a:lnTo>
                  <a:lnTo>
                    <a:pt x="673176" y="134886"/>
                  </a:lnTo>
                  <a:lnTo>
                    <a:pt x="674573" y="138112"/>
                  </a:lnTo>
                  <a:lnTo>
                    <a:pt x="677265" y="134886"/>
                  </a:lnTo>
                  <a:lnTo>
                    <a:pt x="681469" y="134886"/>
                  </a:lnTo>
                  <a:lnTo>
                    <a:pt x="679894" y="131749"/>
                  </a:lnTo>
                  <a:lnTo>
                    <a:pt x="709307" y="96659"/>
                  </a:lnTo>
                  <a:lnTo>
                    <a:pt x="771664" y="149186"/>
                  </a:lnTo>
                  <a:lnTo>
                    <a:pt x="771664" y="128981"/>
                  </a:lnTo>
                  <a:lnTo>
                    <a:pt x="719226" y="84810"/>
                  </a:lnTo>
                  <a:lnTo>
                    <a:pt x="730338" y="71551"/>
                  </a:lnTo>
                  <a:lnTo>
                    <a:pt x="753960" y="43357"/>
                  </a:lnTo>
                  <a:lnTo>
                    <a:pt x="619747" y="11150"/>
                  </a:lnTo>
                  <a:lnTo>
                    <a:pt x="612038" y="12687"/>
                  </a:lnTo>
                  <a:lnTo>
                    <a:pt x="612038" y="134886"/>
                  </a:lnTo>
                  <a:lnTo>
                    <a:pt x="612038" y="213652"/>
                  </a:lnTo>
                  <a:lnTo>
                    <a:pt x="612038" y="241744"/>
                  </a:lnTo>
                  <a:lnTo>
                    <a:pt x="612038" y="428472"/>
                  </a:lnTo>
                  <a:lnTo>
                    <a:pt x="444106" y="298145"/>
                  </a:lnTo>
                  <a:lnTo>
                    <a:pt x="597890" y="236029"/>
                  </a:lnTo>
                  <a:lnTo>
                    <a:pt x="612038" y="241744"/>
                  </a:lnTo>
                  <a:lnTo>
                    <a:pt x="612038" y="213652"/>
                  </a:lnTo>
                  <a:lnTo>
                    <a:pt x="597903" y="219367"/>
                  </a:lnTo>
                  <a:lnTo>
                    <a:pt x="577265" y="211035"/>
                  </a:lnTo>
                  <a:lnTo>
                    <a:pt x="577265" y="227698"/>
                  </a:lnTo>
                  <a:lnTo>
                    <a:pt x="429983" y="287185"/>
                  </a:lnTo>
                  <a:lnTo>
                    <a:pt x="413397" y="274320"/>
                  </a:lnTo>
                  <a:lnTo>
                    <a:pt x="413397" y="293878"/>
                  </a:lnTo>
                  <a:lnTo>
                    <a:pt x="110388" y="416242"/>
                  </a:lnTo>
                  <a:lnTo>
                    <a:pt x="340728" y="237477"/>
                  </a:lnTo>
                  <a:lnTo>
                    <a:pt x="413397" y="293878"/>
                  </a:lnTo>
                  <a:lnTo>
                    <a:pt x="413397" y="274320"/>
                  </a:lnTo>
                  <a:lnTo>
                    <a:pt x="353326" y="227698"/>
                  </a:lnTo>
                  <a:lnTo>
                    <a:pt x="429971" y="168224"/>
                  </a:lnTo>
                  <a:lnTo>
                    <a:pt x="577265" y="227698"/>
                  </a:lnTo>
                  <a:lnTo>
                    <a:pt x="577265" y="211035"/>
                  </a:lnTo>
                  <a:lnTo>
                    <a:pt x="444106" y="157251"/>
                  </a:lnTo>
                  <a:lnTo>
                    <a:pt x="526872" y="93014"/>
                  </a:lnTo>
                  <a:lnTo>
                    <a:pt x="558495" y="133972"/>
                  </a:lnTo>
                  <a:lnTo>
                    <a:pt x="558038" y="134886"/>
                  </a:lnTo>
                  <a:lnTo>
                    <a:pt x="559206" y="134886"/>
                  </a:lnTo>
                  <a:lnTo>
                    <a:pt x="559930" y="135813"/>
                  </a:lnTo>
                  <a:lnTo>
                    <a:pt x="560374" y="134886"/>
                  </a:lnTo>
                  <a:lnTo>
                    <a:pt x="612038" y="134886"/>
                  </a:lnTo>
                  <a:lnTo>
                    <a:pt x="612038" y="12687"/>
                  </a:lnTo>
                  <a:lnTo>
                    <a:pt x="484365" y="37973"/>
                  </a:lnTo>
                  <a:lnTo>
                    <a:pt x="517423" y="80784"/>
                  </a:lnTo>
                  <a:lnTo>
                    <a:pt x="427520" y="150558"/>
                  </a:lnTo>
                  <a:lnTo>
                    <a:pt x="413397" y="144856"/>
                  </a:lnTo>
                  <a:lnTo>
                    <a:pt x="413397" y="161518"/>
                  </a:lnTo>
                  <a:lnTo>
                    <a:pt x="340728" y="217919"/>
                  </a:lnTo>
                  <a:lnTo>
                    <a:pt x="328129" y="208153"/>
                  </a:lnTo>
                  <a:lnTo>
                    <a:pt x="328129" y="227698"/>
                  </a:lnTo>
                  <a:lnTo>
                    <a:pt x="69430" y="428472"/>
                  </a:lnTo>
                  <a:lnTo>
                    <a:pt x="69430" y="134886"/>
                  </a:lnTo>
                  <a:lnTo>
                    <a:pt x="121081" y="134886"/>
                  </a:lnTo>
                  <a:lnTo>
                    <a:pt x="121539" y="135813"/>
                  </a:lnTo>
                  <a:lnTo>
                    <a:pt x="122250" y="134886"/>
                  </a:lnTo>
                  <a:lnTo>
                    <a:pt x="123431" y="134886"/>
                  </a:lnTo>
                  <a:lnTo>
                    <a:pt x="122961" y="133972"/>
                  </a:lnTo>
                  <a:lnTo>
                    <a:pt x="144957" y="105498"/>
                  </a:lnTo>
                  <a:lnTo>
                    <a:pt x="153149" y="114769"/>
                  </a:lnTo>
                  <a:lnTo>
                    <a:pt x="160147" y="97332"/>
                  </a:lnTo>
                  <a:lnTo>
                    <a:pt x="328129" y="227698"/>
                  </a:lnTo>
                  <a:lnTo>
                    <a:pt x="328129" y="208153"/>
                  </a:lnTo>
                  <a:lnTo>
                    <a:pt x="166141" y="82423"/>
                  </a:lnTo>
                  <a:lnTo>
                    <a:pt x="169799" y="73329"/>
                  </a:lnTo>
                  <a:lnTo>
                    <a:pt x="173799" y="68160"/>
                  </a:lnTo>
                  <a:lnTo>
                    <a:pt x="175793" y="65570"/>
                  </a:lnTo>
                  <a:lnTo>
                    <a:pt x="413397" y="161518"/>
                  </a:lnTo>
                  <a:lnTo>
                    <a:pt x="413397" y="144856"/>
                  </a:lnTo>
                  <a:lnTo>
                    <a:pt x="185610" y="52857"/>
                  </a:lnTo>
                  <a:lnTo>
                    <a:pt x="197104" y="37973"/>
                  </a:lnTo>
                  <a:lnTo>
                    <a:pt x="184975" y="35572"/>
                  </a:lnTo>
                  <a:lnTo>
                    <a:pt x="199275" y="0"/>
                  </a:lnTo>
                  <a:lnTo>
                    <a:pt x="61722" y="11150"/>
                  </a:lnTo>
                  <a:lnTo>
                    <a:pt x="0" y="134886"/>
                  </a:lnTo>
                  <a:lnTo>
                    <a:pt x="54000" y="134886"/>
                  </a:lnTo>
                  <a:lnTo>
                    <a:pt x="54000" y="444220"/>
                  </a:lnTo>
                  <a:lnTo>
                    <a:pt x="61709" y="444220"/>
                  </a:lnTo>
                  <a:lnTo>
                    <a:pt x="64604" y="451396"/>
                  </a:lnTo>
                  <a:lnTo>
                    <a:pt x="427520" y="304838"/>
                  </a:lnTo>
                  <a:lnTo>
                    <a:pt x="615035" y="450342"/>
                  </a:lnTo>
                  <a:lnTo>
                    <a:pt x="619747" y="444233"/>
                  </a:lnTo>
                  <a:lnTo>
                    <a:pt x="624713" y="450151"/>
                  </a:lnTo>
                  <a:lnTo>
                    <a:pt x="787882" y="312762"/>
                  </a:lnTo>
                  <a:lnTo>
                    <a:pt x="1131189" y="451396"/>
                  </a:lnTo>
                  <a:lnTo>
                    <a:pt x="1134071" y="444220"/>
                  </a:lnTo>
                  <a:lnTo>
                    <a:pt x="1141780" y="444220"/>
                  </a:lnTo>
                  <a:lnTo>
                    <a:pt x="1141780" y="134886"/>
                  </a:lnTo>
                  <a:lnTo>
                    <a:pt x="1195781" y="13488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10933205" y="1521312"/>
              <a:ext cx="311785" cy="619125"/>
            </a:xfrm>
            <a:custGeom>
              <a:avLst/>
              <a:gdLst/>
              <a:ahLst/>
              <a:cxnLst/>
              <a:rect l="l" t="t" r="r" b="b"/>
              <a:pathLst>
                <a:path w="311784" h="619125">
                  <a:moveTo>
                    <a:pt x="259304" y="0"/>
                  </a:moveTo>
                  <a:lnTo>
                    <a:pt x="51861" y="0"/>
                  </a:lnTo>
                  <a:lnTo>
                    <a:pt x="31674" y="4085"/>
                  </a:lnTo>
                  <a:lnTo>
                    <a:pt x="15189" y="15228"/>
                  </a:lnTo>
                  <a:lnTo>
                    <a:pt x="4075" y="31754"/>
                  </a:lnTo>
                  <a:lnTo>
                    <a:pt x="0" y="51991"/>
                  </a:lnTo>
                  <a:lnTo>
                    <a:pt x="0" y="566696"/>
                  </a:lnTo>
                  <a:lnTo>
                    <a:pt x="4075" y="586934"/>
                  </a:lnTo>
                  <a:lnTo>
                    <a:pt x="15189" y="603459"/>
                  </a:lnTo>
                  <a:lnTo>
                    <a:pt x="31674" y="614601"/>
                  </a:lnTo>
                  <a:lnTo>
                    <a:pt x="51861" y="618686"/>
                  </a:lnTo>
                  <a:lnTo>
                    <a:pt x="259304" y="618686"/>
                  </a:lnTo>
                  <a:lnTo>
                    <a:pt x="279491" y="614601"/>
                  </a:lnTo>
                  <a:lnTo>
                    <a:pt x="295976" y="603459"/>
                  </a:lnTo>
                  <a:lnTo>
                    <a:pt x="307090" y="586934"/>
                  </a:lnTo>
                  <a:lnTo>
                    <a:pt x="311166" y="566696"/>
                  </a:lnTo>
                  <a:lnTo>
                    <a:pt x="311166" y="51991"/>
                  </a:lnTo>
                  <a:lnTo>
                    <a:pt x="307090" y="31754"/>
                  </a:lnTo>
                  <a:lnTo>
                    <a:pt x="295976" y="15228"/>
                  </a:lnTo>
                  <a:lnTo>
                    <a:pt x="279491" y="4085"/>
                  </a:lnTo>
                  <a:lnTo>
                    <a:pt x="259304"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10933205" y="1521312"/>
              <a:ext cx="311785" cy="619125"/>
            </a:xfrm>
            <a:custGeom>
              <a:avLst/>
              <a:gdLst/>
              <a:ahLst/>
              <a:cxnLst/>
              <a:rect l="l" t="t" r="r" b="b"/>
              <a:pathLst>
                <a:path w="311784" h="619125">
                  <a:moveTo>
                    <a:pt x="0" y="51990"/>
                  </a:moveTo>
                  <a:lnTo>
                    <a:pt x="4075" y="31753"/>
                  </a:lnTo>
                  <a:lnTo>
                    <a:pt x="15190" y="15227"/>
                  </a:lnTo>
                  <a:lnTo>
                    <a:pt x="31675" y="4085"/>
                  </a:lnTo>
                  <a:lnTo>
                    <a:pt x="51862" y="0"/>
                  </a:lnTo>
                  <a:lnTo>
                    <a:pt x="259305" y="0"/>
                  </a:lnTo>
                  <a:lnTo>
                    <a:pt x="279492" y="4085"/>
                  </a:lnTo>
                  <a:lnTo>
                    <a:pt x="295977" y="15227"/>
                  </a:lnTo>
                  <a:lnTo>
                    <a:pt x="307092" y="31753"/>
                  </a:lnTo>
                  <a:lnTo>
                    <a:pt x="311167" y="51990"/>
                  </a:lnTo>
                  <a:lnTo>
                    <a:pt x="311167" y="566696"/>
                  </a:lnTo>
                  <a:lnTo>
                    <a:pt x="307092" y="586933"/>
                  </a:lnTo>
                  <a:lnTo>
                    <a:pt x="295977" y="603458"/>
                  </a:lnTo>
                  <a:lnTo>
                    <a:pt x="279492" y="614600"/>
                  </a:lnTo>
                  <a:lnTo>
                    <a:pt x="259305" y="618686"/>
                  </a:lnTo>
                  <a:lnTo>
                    <a:pt x="51862" y="618686"/>
                  </a:lnTo>
                  <a:lnTo>
                    <a:pt x="31675" y="614600"/>
                  </a:lnTo>
                  <a:lnTo>
                    <a:pt x="15190" y="603458"/>
                  </a:lnTo>
                  <a:lnTo>
                    <a:pt x="4075" y="586933"/>
                  </a:lnTo>
                  <a:lnTo>
                    <a:pt x="0" y="566696"/>
                  </a:lnTo>
                  <a:lnTo>
                    <a:pt x="0" y="51990"/>
                  </a:lnTo>
                  <a:close/>
                </a:path>
              </a:pathLst>
            </a:custGeom>
            <a:ln w="15436">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10933205" y="2573079"/>
              <a:ext cx="311785" cy="619125"/>
            </a:xfrm>
            <a:custGeom>
              <a:avLst/>
              <a:gdLst/>
              <a:ahLst/>
              <a:cxnLst/>
              <a:rect l="l" t="t" r="r" b="b"/>
              <a:pathLst>
                <a:path w="311784" h="619125">
                  <a:moveTo>
                    <a:pt x="259304" y="0"/>
                  </a:moveTo>
                  <a:lnTo>
                    <a:pt x="51861" y="0"/>
                  </a:lnTo>
                  <a:lnTo>
                    <a:pt x="31674" y="4085"/>
                  </a:lnTo>
                  <a:lnTo>
                    <a:pt x="15189" y="15226"/>
                  </a:lnTo>
                  <a:lnTo>
                    <a:pt x="4075" y="31752"/>
                  </a:lnTo>
                  <a:lnTo>
                    <a:pt x="0" y="51989"/>
                  </a:lnTo>
                  <a:lnTo>
                    <a:pt x="0" y="566696"/>
                  </a:lnTo>
                  <a:lnTo>
                    <a:pt x="4075" y="586933"/>
                  </a:lnTo>
                  <a:lnTo>
                    <a:pt x="15189" y="603458"/>
                  </a:lnTo>
                  <a:lnTo>
                    <a:pt x="31674" y="614601"/>
                  </a:lnTo>
                  <a:lnTo>
                    <a:pt x="51861" y="618686"/>
                  </a:lnTo>
                  <a:lnTo>
                    <a:pt x="259304" y="618686"/>
                  </a:lnTo>
                  <a:lnTo>
                    <a:pt x="279491" y="614601"/>
                  </a:lnTo>
                  <a:lnTo>
                    <a:pt x="295976" y="603458"/>
                  </a:lnTo>
                  <a:lnTo>
                    <a:pt x="307090" y="586933"/>
                  </a:lnTo>
                  <a:lnTo>
                    <a:pt x="311166" y="566696"/>
                  </a:lnTo>
                  <a:lnTo>
                    <a:pt x="311166" y="51989"/>
                  </a:lnTo>
                  <a:lnTo>
                    <a:pt x="307090" y="31752"/>
                  </a:lnTo>
                  <a:lnTo>
                    <a:pt x="295976" y="15226"/>
                  </a:lnTo>
                  <a:lnTo>
                    <a:pt x="279491" y="4085"/>
                  </a:lnTo>
                  <a:lnTo>
                    <a:pt x="259304"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10933205" y="2573079"/>
              <a:ext cx="311785" cy="619125"/>
            </a:xfrm>
            <a:custGeom>
              <a:avLst/>
              <a:gdLst/>
              <a:ahLst/>
              <a:cxnLst/>
              <a:rect l="l" t="t" r="r" b="b"/>
              <a:pathLst>
                <a:path w="311784" h="619125">
                  <a:moveTo>
                    <a:pt x="0" y="51990"/>
                  </a:moveTo>
                  <a:lnTo>
                    <a:pt x="4075" y="31753"/>
                  </a:lnTo>
                  <a:lnTo>
                    <a:pt x="15190" y="15227"/>
                  </a:lnTo>
                  <a:lnTo>
                    <a:pt x="31675" y="4085"/>
                  </a:lnTo>
                  <a:lnTo>
                    <a:pt x="51862" y="0"/>
                  </a:lnTo>
                  <a:lnTo>
                    <a:pt x="259305" y="0"/>
                  </a:lnTo>
                  <a:lnTo>
                    <a:pt x="279492" y="4085"/>
                  </a:lnTo>
                  <a:lnTo>
                    <a:pt x="295977" y="15227"/>
                  </a:lnTo>
                  <a:lnTo>
                    <a:pt x="307092" y="31753"/>
                  </a:lnTo>
                  <a:lnTo>
                    <a:pt x="311167" y="51990"/>
                  </a:lnTo>
                  <a:lnTo>
                    <a:pt x="311167" y="566696"/>
                  </a:lnTo>
                  <a:lnTo>
                    <a:pt x="307092" y="586933"/>
                  </a:lnTo>
                  <a:lnTo>
                    <a:pt x="295977" y="603458"/>
                  </a:lnTo>
                  <a:lnTo>
                    <a:pt x="279492" y="614600"/>
                  </a:lnTo>
                  <a:lnTo>
                    <a:pt x="259305" y="618686"/>
                  </a:lnTo>
                  <a:lnTo>
                    <a:pt x="51862" y="618686"/>
                  </a:lnTo>
                  <a:lnTo>
                    <a:pt x="31675" y="614600"/>
                  </a:lnTo>
                  <a:lnTo>
                    <a:pt x="15190" y="603458"/>
                  </a:lnTo>
                  <a:lnTo>
                    <a:pt x="4075" y="586933"/>
                  </a:lnTo>
                  <a:lnTo>
                    <a:pt x="0" y="566696"/>
                  </a:lnTo>
                  <a:lnTo>
                    <a:pt x="0" y="51990"/>
                  </a:lnTo>
                  <a:close/>
                </a:path>
              </a:pathLst>
            </a:custGeom>
            <a:ln w="15436">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11491237" y="1521312"/>
              <a:ext cx="311785" cy="619125"/>
            </a:xfrm>
            <a:custGeom>
              <a:avLst/>
              <a:gdLst/>
              <a:ahLst/>
              <a:cxnLst/>
              <a:rect l="l" t="t" r="r" b="b"/>
              <a:pathLst>
                <a:path w="311784" h="619125">
                  <a:moveTo>
                    <a:pt x="259306" y="0"/>
                  </a:moveTo>
                  <a:lnTo>
                    <a:pt x="51861" y="0"/>
                  </a:lnTo>
                  <a:lnTo>
                    <a:pt x="31674" y="4085"/>
                  </a:lnTo>
                  <a:lnTo>
                    <a:pt x="15189" y="15228"/>
                  </a:lnTo>
                  <a:lnTo>
                    <a:pt x="4075" y="31754"/>
                  </a:lnTo>
                  <a:lnTo>
                    <a:pt x="0" y="51991"/>
                  </a:lnTo>
                  <a:lnTo>
                    <a:pt x="0" y="566696"/>
                  </a:lnTo>
                  <a:lnTo>
                    <a:pt x="4075" y="586934"/>
                  </a:lnTo>
                  <a:lnTo>
                    <a:pt x="15189" y="603459"/>
                  </a:lnTo>
                  <a:lnTo>
                    <a:pt x="31674" y="614601"/>
                  </a:lnTo>
                  <a:lnTo>
                    <a:pt x="51861" y="618686"/>
                  </a:lnTo>
                  <a:lnTo>
                    <a:pt x="259306" y="618686"/>
                  </a:lnTo>
                  <a:lnTo>
                    <a:pt x="279493" y="614601"/>
                  </a:lnTo>
                  <a:lnTo>
                    <a:pt x="295978" y="603459"/>
                  </a:lnTo>
                  <a:lnTo>
                    <a:pt x="307093" y="586934"/>
                  </a:lnTo>
                  <a:lnTo>
                    <a:pt x="311169" y="566696"/>
                  </a:lnTo>
                  <a:lnTo>
                    <a:pt x="311169" y="51991"/>
                  </a:lnTo>
                  <a:lnTo>
                    <a:pt x="307093" y="31754"/>
                  </a:lnTo>
                  <a:lnTo>
                    <a:pt x="295978" y="15228"/>
                  </a:lnTo>
                  <a:lnTo>
                    <a:pt x="279493" y="4085"/>
                  </a:lnTo>
                  <a:lnTo>
                    <a:pt x="259306"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11491237" y="1521312"/>
              <a:ext cx="311785" cy="619125"/>
            </a:xfrm>
            <a:custGeom>
              <a:avLst/>
              <a:gdLst/>
              <a:ahLst/>
              <a:cxnLst/>
              <a:rect l="l" t="t" r="r" b="b"/>
              <a:pathLst>
                <a:path w="311784" h="619125">
                  <a:moveTo>
                    <a:pt x="0" y="51990"/>
                  </a:moveTo>
                  <a:lnTo>
                    <a:pt x="4075" y="31753"/>
                  </a:lnTo>
                  <a:lnTo>
                    <a:pt x="15190" y="15227"/>
                  </a:lnTo>
                  <a:lnTo>
                    <a:pt x="31675" y="4085"/>
                  </a:lnTo>
                  <a:lnTo>
                    <a:pt x="51862" y="0"/>
                  </a:lnTo>
                  <a:lnTo>
                    <a:pt x="259305" y="0"/>
                  </a:lnTo>
                  <a:lnTo>
                    <a:pt x="279492" y="4085"/>
                  </a:lnTo>
                  <a:lnTo>
                    <a:pt x="295977" y="15227"/>
                  </a:lnTo>
                  <a:lnTo>
                    <a:pt x="307092" y="31753"/>
                  </a:lnTo>
                  <a:lnTo>
                    <a:pt x="311167" y="51990"/>
                  </a:lnTo>
                  <a:lnTo>
                    <a:pt x="311167" y="566696"/>
                  </a:lnTo>
                  <a:lnTo>
                    <a:pt x="307092" y="586933"/>
                  </a:lnTo>
                  <a:lnTo>
                    <a:pt x="295977" y="603458"/>
                  </a:lnTo>
                  <a:lnTo>
                    <a:pt x="279492" y="614600"/>
                  </a:lnTo>
                  <a:lnTo>
                    <a:pt x="259305" y="618686"/>
                  </a:lnTo>
                  <a:lnTo>
                    <a:pt x="51862" y="618686"/>
                  </a:lnTo>
                  <a:lnTo>
                    <a:pt x="31675" y="614600"/>
                  </a:lnTo>
                  <a:lnTo>
                    <a:pt x="15190" y="603458"/>
                  </a:lnTo>
                  <a:lnTo>
                    <a:pt x="4075" y="586933"/>
                  </a:lnTo>
                  <a:lnTo>
                    <a:pt x="0" y="566696"/>
                  </a:lnTo>
                  <a:lnTo>
                    <a:pt x="0" y="51990"/>
                  </a:lnTo>
                  <a:close/>
                </a:path>
              </a:pathLst>
            </a:custGeom>
            <a:ln w="15436">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11491237" y="2573079"/>
              <a:ext cx="311785" cy="619125"/>
            </a:xfrm>
            <a:custGeom>
              <a:avLst/>
              <a:gdLst/>
              <a:ahLst/>
              <a:cxnLst/>
              <a:rect l="l" t="t" r="r" b="b"/>
              <a:pathLst>
                <a:path w="311784" h="619125">
                  <a:moveTo>
                    <a:pt x="259306" y="0"/>
                  </a:moveTo>
                  <a:lnTo>
                    <a:pt x="51861" y="0"/>
                  </a:lnTo>
                  <a:lnTo>
                    <a:pt x="31674" y="4085"/>
                  </a:lnTo>
                  <a:lnTo>
                    <a:pt x="15189" y="15226"/>
                  </a:lnTo>
                  <a:lnTo>
                    <a:pt x="4075" y="31752"/>
                  </a:lnTo>
                  <a:lnTo>
                    <a:pt x="0" y="51989"/>
                  </a:lnTo>
                  <a:lnTo>
                    <a:pt x="0" y="566696"/>
                  </a:lnTo>
                  <a:lnTo>
                    <a:pt x="4075" y="586933"/>
                  </a:lnTo>
                  <a:lnTo>
                    <a:pt x="15189" y="603458"/>
                  </a:lnTo>
                  <a:lnTo>
                    <a:pt x="31674" y="614601"/>
                  </a:lnTo>
                  <a:lnTo>
                    <a:pt x="51861" y="618686"/>
                  </a:lnTo>
                  <a:lnTo>
                    <a:pt x="259306" y="618686"/>
                  </a:lnTo>
                  <a:lnTo>
                    <a:pt x="279493" y="614601"/>
                  </a:lnTo>
                  <a:lnTo>
                    <a:pt x="295978" y="603458"/>
                  </a:lnTo>
                  <a:lnTo>
                    <a:pt x="307093" y="586933"/>
                  </a:lnTo>
                  <a:lnTo>
                    <a:pt x="311169" y="566696"/>
                  </a:lnTo>
                  <a:lnTo>
                    <a:pt x="311169" y="51989"/>
                  </a:lnTo>
                  <a:lnTo>
                    <a:pt x="307093" y="31752"/>
                  </a:lnTo>
                  <a:lnTo>
                    <a:pt x="295978" y="15226"/>
                  </a:lnTo>
                  <a:lnTo>
                    <a:pt x="279493" y="4085"/>
                  </a:lnTo>
                  <a:lnTo>
                    <a:pt x="259306"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11491237" y="2573079"/>
              <a:ext cx="311785" cy="619125"/>
            </a:xfrm>
            <a:custGeom>
              <a:avLst/>
              <a:gdLst/>
              <a:ahLst/>
              <a:cxnLst/>
              <a:rect l="l" t="t" r="r" b="b"/>
              <a:pathLst>
                <a:path w="311784" h="619125">
                  <a:moveTo>
                    <a:pt x="0" y="51990"/>
                  </a:moveTo>
                  <a:lnTo>
                    <a:pt x="4075" y="31753"/>
                  </a:lnTo>
                  <a:lnTo>
                    <a:pt x="15190" y="15227"/>
                  </a:lnTo>
                  <a:lnTo>
                    <a:pt x="31675" y="4085"/>
                  </a:lnTo>
                  <a:lnTo>
                    <a:pt x="51862" y="0"/>
                  </a:lnTo>
                  <a:lnTo>
                    <a:pt x="259305" y="0"/>
                  </a:lnTo>
                  <a:lnTo>
                    <a:pt x="279492" y="4085"/>
                  </a:lnTo>
                  <a:lnTo>
                    <a:pt x="295977" y="15227"/>
                  </a:lnTo>
                  <a:lnTo>
                    <a:pt x="307092" y="31753"/>
                  </a:lnTo>
                  <a:lnTo>
                    <a:pt x="311167" y="51990"/>
                  </a:lnTo>
                  <a:lnTo>
                    <a:pt x="311167" y="566696"/>
                  </a:lnTo>
                  <a:lnTo>
                    <a:pt x="307092" y="586933"/>
                  </a:lnTo>
                  <a:lnTo>
                    <a:pt x="295977" y="603458"/>
                  </a:lnTo>
                  <a:lnTo>
                    <a:pt x="279492" y="614600"/>
                  </a:lnTo>
                  <a:lnTo>
                    <a:pt x="259305" y="618686"/>
                  </a:lnTo>
                  <a:lnTo>
                    <a:pt x="51862" y="618686"/>
                  </a:lnTo>
                  <a:lnTo>
                    <a:pt x="31675" y="614600"/>
                  </a:lnTo>
                  <a:lnTo>
                    <a:pt x="15190" y="603458"/>
                  </a:lnTo>
                  <a:lnTo>
                    <a:pt x="4075" y="586933"/>
                  </a:lnTo>
                  <a:lnTo>
                    <a:pt x="0" y="566696"/>
                  </a:lnTo>
                  <a:lnTo>
                    <a:pt x="0" y="51990"/>
                  </a:lnTo>
                  <a:close/>
                </a:path>
              </a:pathLst>
            </a:custGeom>
            <a:ln w="15436">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12049269" y="1521312"/>
              <a:ext cx="311785" cy="619125"/>
            </a:xfrm>
            <a:custGeom>
              <a:avLst/>
              <a:gdLst/>
              <a:ahLst/>
              <a:cxnLst/>
              <a:rect l="l" t="t" r="r" b="b"/>
              <a:pathLst>
                <a:path w="311784" h="619125">
                  <a:moveTo>
                    <a:pt x="259304" y="0"/>
                  </a:moveTo>
                  <a:lnTo>
                    <a:pt x="51862" y="0"/>
                  </a:lnTo>
                  <a:lnTo>
                    <a:pt x="31675" y="4085"/>
                  </a:lnTo>
                  <a:lnTo>
                    <a:pt x="15190" y="15228"/>
                  </a:lnTo>
                  <a:lnTo>
                    <a:pt x="4075" y="31754"/>
                  </a:lnTo>
                  <a:lnTo>
                    <a:pt x="0" y="51991"/>
                  </a:lnTo>
                  <a:lnTo>
                    <a:pt x="0" y="566696"/>
                  </a:lnTo>
                  <a:lnTo>
                    <a:pt x="4075" y="586934"/>
                  </a:lnTo>
                  <a:lnTo>
                    <a:pt x="15190" y="603459"/>
                  </a:lnTo>
                  <a:lnTo>
                    <a:pt x="31675" y="614601"/>
                  </a:lnTo>
                  <a:lnTo>
                    <a:pt x="51862" y="618686"/>
                  </a:lnTo>
                  <a:lnTo>
                    <a:pt x="259304" y="618686"/>
                  </a:lnTo>
                  <a:lnTo>
                    <a:pt x="279492" y="614601"/>
                  </a:lnTo>
                  <a:lnTo>
                    <a:pt x="295977" y="603459"/>
                  </a:lnTo>
                  <a:lnTo>
                    <a:pt x="307092" y="586934"/>
                  </a:lnTo>
                  <a:lnTo>
                    <a:pt x="311167" y="566696"/>
                  </a:lnTo>
                  <a:lnTo>
                    <a:pt x="311167" y="51991"/>
                  </a:lnTo>
                  <a:lnTo>
                    <a:pt x="307092" y="31754"/>
                  </a:lnTo>
                  <a:lnTo>
                    <a:pt x="295977" y="15228"/>
                  </a:lnTo>
                  <a:lnTo>
                    <a:pt x="279492" y="4085"/>
                  </a:lnTo>
                  <a:lnTo>
                    <a:pt x="259304"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12049269" y="1521312"/>
              <a:ext cx="311785" cy="619125"/>
            </a:xfrm>
            <a:custGeom>
              <a:avLst/>
              <a:gdLst/>
              <a:ahLst/>
              <a:cxnLst/>
              <a:rect l="l" t="t" r="r" b="b"/>
              <a:pathLst>
                <a:path w="311784" h="619125">
                  <a:moveTo>
                    <a:pt x="0" y="51990"/>
                  </a:moveTo>
                  <a:lnTo>
                    <a:pt x="4075" y="31753"/>
                  </a:lnTo>
                  <a:lnTo>
                    <a:pt x="15190" y="15227"/>
                  </a:lnTo>
                  <a:lnTo>
                    <a:pt x="31675" y="4085"/>
                  </a:lnTo>
                  <a:lnTo>
                    <a:pt x="51862" y="0"/>
                  </a:lnTo>
                  <a:lnTo>
                    <a:pt x="259305" y="0"/>
                  </a:lnTo>
                  <a:lnTo>
                    <a:pt x="279492" y="4085"/>
                  </a:lnTo>
                  <a:lnTo>
                    <a:pt x="295977" y="15227"/>
                  </a:lnTo>
                  <a:lnTo>
                    <a:pt x="307092" y="31753"/>
                  </a:lnTo>
                  <a:lnTo>
                    <a:pt x="311167" y="51990"/>
                  </a:lnTo>
                  <a:lnTo>
                    <a:pt x="311167" y="566696"/>
                  </a:lnTo>
                  <a:lnTo>
                    <a:pt x="307092" y="586933"/>
                  </a:lnTo>
                  <a:lnTo>
                    <a:pt x="295977" y="603458"/>
                  </a:lnTo>
                  <a:lnTo>
                    <a:pt x="279492" y="614600"/>
                  </a:lnTo>
                  <a:lnTo>
                    <a:pt x="259305" y="618686"/>
                  </a:lnTo>
                  <a:lnTo>
                    <a:pt x="51862" y="618686"/>
                  </a:lnTo>
                  <a:lnTo>
                    <a:pt x="31675" y="614600"/>
                  </a:lnTo>
                  <a:lnTo>
                    <a:pt x="15190" y="603458"/>
                  </a:lnTo>
                  <a:lnTo>
                    <a:pt x="4075" y="586933"/>
                  </a:lnTo>
                  <a:lnTo>
                    <a:pt x="0" y="566696"/>
                  </a:lnTo>
                  <a:lnTo>
                    <a:pt x="0" y="51990"/>
                  </a:lnTo>
                  <a:close/>
                </a:path>
              </a:pathLst>
            </a:custGeom>
            <a:ln w="15436">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12049269" y="2573079"/>
              <a:ext cx="311785" cy="619125"/>
            </a:xfrm>
            <a:custGeom>
              <a:avLst/>
              <a:gdLst/>
              <a:ahLst/>
              <a:cxnLst/>
              <a:rect l="l" t="t" r="r" b="b"/>
              <a:pathLst>
                <a:path w="311784" h="619125">
                  <a:moveTo>
                    <a:pt x="259304" y="0"/>
                  </a:moveTo>
                  <a:lnTo>
                    <a:pt x="51862" y="0"/>
                  </a:lnTo>
                  <a:lnTo>
                    <a:pt x="31675" y="4085"/>
                  </a:lnTo>
                  <a:lnTo>
                    <a:pt x="15190" y="15226"/>
                  </a:lnTo>
                  <a:lnTo>
                    <a:pt x="4075" y="31752"/>
                  </a:lnTo>
                  <a:lnTo>
                    <a:pt x="0" y="51989"/>
                  </a:lnTo>
                  <a:lnTo>
                    <a:pt x="0" y="566696"/>
                  </a:lnTo>
                  <a:lnTo>
                    <a:pt x="4075" y="586933"/>
                  </a:lnTo>
                  <a:lnTo>
                    <a:pt x="15190" y="603458"/>
                  </a:lnTo>
                  <a:lnTo>
                    <a:pt x="31675" y="614601"/>
                  </a:lnTo>
                  <a:lnTo>
                    <a:pt x="51862" y="618686"/>
                  </a:lnTo>
                  <a:lnTo>
                    <a:pt x="259304" y="618686"/>
                  </a:lnTo>
                  <a:lnTo>
                    <a:pt x="279492" y="614601"/>
                  </a:lnTo>
                  <a:lnTo>
                    <a:pt x="295977" y="603458"/>
                  </a:lnTo>
                  <a:lnTo>
                    <a:pt x="307092" y="586933"/>
                  </a:lnTo>
                  <a:lnTo>
                    <a:pt x="311167" y="566696"/>
                  </a:lnTo>
                  <a:lnTo>
                    <a:pt x="311167" y="51989"/>
                  </a:lnTo>
                  <a:lnTo>
                    <a:pt x="307092" y="31752"/>
                  </a:lnTo>
                  <a:lnTo>
                    <a:pt x="295977" y="15226"/>
                  </a:lnTo>
                  <a:lnTo>
                    <a:pt x="279492" y="4085"/>
                  </a:lnTo>
                  <a:lnTo>
                    <a:pt x="259304"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12049269" y="2573079"/>
              <a:ext cx="311785" cy="619125"/>
            </a:xfrm>
            <a:custGeom>
              <a:avLst/>
              <a:gdLst/>
              <a:ahLst/>
              <a:cxnLst/>
              <a:rect l="l" t="t" r="r" b="b"/>
              <a:pathLst>
                <a:path w="311784" h="619125">
                  <a:moveTo>
                    <a:pt x="0" y="51990"/>
                  </a:moveTo>
                  <a:lnTo>
                    <a:pt x="4075" y="31753"/>
                  </a:lnTo>
                  <a:lnTo>
                    <a:pt x="15190" y="15227"/>
                  </a:lnTo>
                  <a:lnTo>
                    <a:pt x="31675" y="4085"/>
                  </a:lnTo>
                  <a:lnTo>
                    <a:pt x="51862" y="0"/>
                  </a:lnTo>
                  <a:lnTo>
                    <a:pt x="259305" y="0"/>
                  </a:lnTo>
                  <a:lnTo>
                    <a:pt x="279492" y="4085"/>
                  </a:lnTo>
                  <a:lnTo>
                    <a:pt x="295977" y="15227"/>
                  </a:lnTo>
                  <a:lnTo>
                    <a:pt x="307092" y="31753"/>
                  </a:lnTo>
                  <a:lnTo>
                    <a:pt x="311167" y="51990"/>
                  </a:lnTo>
                  <a:lnTo>
                    <a:pt x="311167" y="566696"/>
                  </a:lnTo>
                  <a:lnTo>
                    <a:pt x="307092" y="586933"/>
                  </a:lnTo>
                  <a:lnTo>
                    <a:pt x="295977" y="603458"/>
                  </a:lnTo>
                  <a:lnTo>
                    <a:pt x="279492" y="614600"/>
                  </a:lnTo>
                  <a:lnTo>
                    <a:pt x="259305" y="618686"/>
                  </a:lnTo>
                  <a:lnTo>
                    <a:pt x="51862" y="618686"/>
                  </a:lnTo>
                  <a:lnTo>
                    <a:pt x="31675" y="614600"/>
                  </a:lnTo>
                  <a:lnTo>
                    <a:pt x="15190" y="603458"/>
                  </a:lnTo>
                  <a:lnTo>
                    <a:pt x="4075" y="586933"/>
                  </a:lnTo>
                  <a:lnTo>
                    <a:pt x="0" y="566696"/>
                  </a:lnTo>
                  <a:lnTo>
                    <a:pt x="0" y="51990"/>
                  </a:lnTo>
                  <a:close/>
                </a:path>
              </a:pathLst>
            </a:custGeom>
            <a:ln w="15436">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9459989" y="2092058"/>
              <a:ext cx="2806700" cy="488315"/>
            </a:xfrm>
            <a:custGeom>
              <a:avLst/>
              <a:gdLst/>
              <a:ahLst/>
              <a:cxnLst/>
              <a:rect l="l" t="t" r="r" b="b"/>
              <a:pathLst>
                <a:path w="2806700" h="488314">
                  <a:moveTo>
                    <a:pt x="2806573" y="171678"/>
                  </a:moveTo>
                  <a:lnTo>
                    <a:pt x="2796286" y="151066"/>
                  </a:lnTo>
                  <a:lnTo>
                    <a:pt x="2744863" y="47942"/>
                  </a:lnTo>
                  <a:lnTo>
                    <a:pt x="2633281" y="6629"/>
                  </a:lnTo>
                  <a:lnTo>
                    <a:pt x="2633281" y="124764"/>
                  </a:lnTo>
                  <a:lnTo>
                    <a:pt x="2194547" y="465264"/>
                  </a:lnTo>
                  <a:lnTo>
                    <a:pt x="2194547" y="269786"/>
                  </a:lnTo>
                  <a:lnTo>
                    <a:pt x="2626626" y="102120"/>
                  </a:lnTo>
                  <a:lnTo>
                    <a:pt x="2628925" y="122999"/>
                  </a:lnTo>
                  <a:lnTo>
                    <a:pt x="2630462" y="122008"/>
                  </a:lnTo>
                  <a:lnTo>
                    <a:pt x="2631046" y="126187"/>
                  </a:lnTo>
                  <a:lnTo>
                    <a:pt x="2633268" y="124663"/>
                  </a:lnTo>
                  <a:lnTo>
                    <a:pt x="2633281" y="6629"/>
                  </a:lnTo>
                  <a:lnTo>
                    <a:pt x="2619819" y="1638"/>
                  </a:lnTo>
                  <a:lnTo>
                    <a:pt x="2619819" y="88188"/>
                  </a:lnTo>
                  <a:lnTo>
                    <a:pt x="2194547" y="253212"/>
                  </a:lnTo>
                  <a:lnTo>
                    <a:pt x="2194547" y="171678"/>
                  </a:lnTo>
                  <a:lnTo>
                    <a:pt x="2248547" y="171678"/>
                  </a:lnTo>
                  <a:lnTo>
                    <a:pt x="2238260" y="151066"/>
                  </a:lnTo>
                  <a:lnTo>
                    <a:pt x="2236698" y="147955"/>
                  </a:lnTo>
                  <a:lnTo>
                    <a:pt x="2613253" y="79679"/>
                  </a:lnTo>
                  <a:lnTo>
                    <a:pt x="2619819" y="88188"/>
                  </a:lnTo>
                  <a:lnTo>
                    <a:pt x="2619819" y="1638"/>
                  </a:lnTo>
                  <a:lnTo>
                    <a:pt x="2615412" y="0"/>
                  </a:lnTo>
                  <a:lnTo>
                    <a:pt x="2615869" y="4216"/>
                  </a:lnTo>
                  <a:lnTo>
                    <a:pt x="2614142" y="3619"/>
                  </a:lnTo>
                  <a:lnTo>
                    <a:pt x="2614993" y="9855"/>
                  </a:lnTo>
                  <a:lnTo>
                    <a:pt x="2612415" y="9093"/>
                  </a:lnTo>
                  <a:lnTo>
                    <a:pt x="2617241" y="35852"/>
                  </a:lnTo>
                  <a:lnTo>
                    <a:pt x="2607475" y="34912"/>
                  </a:lnTo>
                  <a:lnTo>
                    <a:pt x="2615031" y="54508"/>
                  </a:lnTo>
                  <a:lnTo>
                    <a:pt x="2377363" y="80772"/>
                  </a:lnTo>
                  <a:lnTo>
                    <a:pt x="2377363" y="106730"/>
                  </a:lnTo>
                  <a:lnTo>
                    <a:pt x="2229497" y="133540"/>
                  </a:lnTo>
                  <a:lnTo>
                    <a:pt x="2226551" y="127635"/>
                  </a:lnTo>
                  <a:lnTo>
                    <a:pt x="2377363" y="106730"/>
                  </a:lnTo>
                  <a:lnTo>
                    <a:pt x="2377363" y="80772"/>
                  </a:lnTo>
                  <a:lnTo>
                    <a:pt x="2212276" y="98996"/>
                  </a:lnTo>
                  <a:lnTo>
                    <a:pt x="2186825" y="47942"/>
                  </a:lnTo>
                  <a:lnTo>
                    <a:pt x="2179116" y="45339"/>
                  </a:lnTo>
                  <a:lnTo>
                    <a:pt x="2179116" y="171678"/>
                  </a:lnTo>
                  <a:lnTo>
                    <a:pt x="2179116" y="259194"/>
                  </a:lnTo>
                  <a:lnTo>
                    <a:pt x="1675396" y="454647"/>
                  </a:lnTo>
                  <a:lnTo>
                    <a:pt x="2019909" y="187274"/>
                  </a:lnTo>
                  <a:lnTo>
                    <a:pt x="2123770" y="168440"/>
                  </a:lnTo>
                  <a:lnTo>
                    <a:pt x="2125573" y="170764"/>
                  </a:lnTo>
                  <a:lnTo>
                    <a:pt x="2125116" y="171678"/>
                  </a:lnTo>
                  <a:lnTo>
                    <a:pt x="2126272" y="171678"/>
                  </a:lnTo>
                  <a:lnTo>
                    <a:pt x="2127008" y="172618"/>
                  </a:lnTo>
                  <a:lnTo>
                    <a:pt x="2127453" y="171678"/>
                  </a:lnTo>
                  <a:lnTo>
                    <a:pt x="2179116" y="171678"/>
                  </a:lnTo>
                  <a:lnTo>
                    <a:pt x="2179116" y="45339"/>
                  </a:lnTo>
                  <a:lnTo>
                    <a:pt x="2113102" y="22948"/>
                  </a:lnTo>
                  <a:lnTo>
                    <a:pt x="2113102" y="154647"/>
                  </a:lnTo>
                  <a:lnTo>
                    <a:pt x="2046351" y="166751"/>
                  </a:lnTo>
                  <a:lnTo>
                    <a:pt x="2068525" y="149542"/>
                  </a:lnTo>
                  <a:lnTo>
                    <a:pt x="2105240" y="144449"/>
                  </a:lnTo>
                  <a:lnTo>
                    <a:pt x="2113102" y="154647"/>
                  </a:lnTo>
                  <a:lnTo>
                    <a:pt x="2113102" y="22948"/>
                  </a:lnTo>
                  <a:lnTo>
                    <a:pt x="2071408" y="8813"/>
                  </a:lnTo>
                  <a:lnTo>
                    <a:pt x="2071408" y="114554"/>
                  </a:lnTo>
                  <a:lnTo>
                    <a:pt x="2067826" y="114960"/>
                  </a:lnTo>
                  <a:lnTo>
                    <a:pt x="2067826" y="130517"/>
                  </a:lnTo>
                  <a:lnTo>
                    <a:pt x="2062340" y="134785"/>
                  </a:lnTo>
                  <a:lnTo>
                    <a:pt x="2037829" y="138188"/>
                  </a:lnTo>
                  <a:lnTo>
                    <a:pt x="2037829" y="153797"/>
                  </a:lnTo>
                  <a:lnTo>
                    <a:pt x="2013458" y="172720"/>
                  </a:lnTo>
                  <a:lnTo>
                    <a:pt x="1987016" y="177520"/>
                  </a:lnTo>
                  <a:lnTo>
                    <a:pt x="1987016" y="193230"/>
                  </a:lnTo>
                  <a:lnTo>
                    <a:pt x="1636509" y="465277"/>
                  </a:lnTo>
                  <a:lnTo>
                    <a:pt x="1636509" y="256794"/>
                  </a:lnTo>
                  <a:lnTo>
                    <a:pt x="1987016" y="193230"/>
                  </a:lnTo>
                  <a:lnTo>
                    <a:pt x="1987016" y="177520"/>
                  </a:lnTo>
                  <a:lnTo>
                    <a:pt x="1636509" y="241071"/>
                  </a:lnTo>
                  <a:lnTo>
                    <a:pt x="1636509" y="209448"/>
                  </a:lnTo>
                  <a:lnTo>
                    <a:pt x="2037829" y="153797"/>
                  </a:lnTo>
                  <a:lnTo>
                    <a:pt x="2037829" y="138188"/>
                  </a:lnTo>
                  <a:lnTo>
                    <a:pt x="1726006" y="181419"/>
                  </a:lnTo>
                  <a:lnTo>
                    <a:pt x="1807273" y="159296"/>
                  </a:lnTo>
                  <a:lnTo>
                    <a:pt x="2067826" y="130517"/>
                  </a:lnTo>
                  <a:lnTo>
                    <a:pt x="2067826" y="114960"/>
                  </a:lnTo>
                  <a:lnTo>
                    <a:pt x="1903476" y="133108"/>
                  </a:lnTo>
                  <a:lnTo>
                    <a:pt x="2062949" y="89700"/>
                  </a:lnTo>
                  <a:lnTo>
                    <a:pt x="2069071" y="97612"/>
                  </a:lnTo>
                  <a:lnTo>
                    <a:pt x="2071408" y="114554"/>
                  </a:lnTo>
                  <a:lnTo>
                    <a:pt x="2071408" y="8813"/>
                  </a:lnTo>
                  <a:lnTo>
                    <a:pt x="2056104" y="3619"/>
                  </a:lnTo>
                  <a:lnTo>
                    <a:pt x="2057057" y="10541"/>
                  </a:lnTo>
                  <a:lnTo>
                    <a:pt x="2054199" y="9715"/>
                  </a:lnTo>
                  <a:lnTo>
                    <a:pt x="2056409" y="21666"/>
                  </a:lnTo>
                  <a:lnTo>
                    <a:pt x="2051532" y="20675"/>
                  </a:lnTo>
                  <a:lnTo>
                    <a:pt x="2061502" y="57531"/>
                  </a:lnTo>
                  <a:lnTo>
                    <a:pt x="2002218" y="65760"/>
                  </a:lnTo>
                  <a:lnTo>
                    <a:pt x="2002218" y="90195"/>
                  </a:lnTo>
                  <a:lnTo>
                    <a:pt x="1804365" y="144056"/>
                  </a:lnTo>
                  <a:lnTo>
                    <a:pt x="1708175" y="154686"/>
                  </a:lnTo>
                  <a:lnTo>
                    <a:pt x="1708175" y="170243"/>
                  </a:lnTo>
                  <a:lnTo>
                    <a:pt x="1636509" y="189763"/>
                  </a:lnTo>
                  <a:lnTo>
                    <a:pt x="1636509" y="178155"/>
                  </a:lnTo>
                  <a:lnTo>
                    <a:pt x="1708175" y="170243"/>
                  </a:lnTo>
                  <a:lnTo>
                    <a:pt x="1708175" y="154686"/>
                  </a:lnTo>
                  <a:lnTo>
                    <a:pt x="1683385" y="157416"/>
                  </a:lnTo>
                  <a:lnTo>
                    <a:pt x="1680222" y="151066"/>
                  </a:lnTo>
                  <a:lnTo>
                    <a:pt x="1679790" y="150228"/>
                  </a:lnTo>
                  <a:lnTo>
                    <a:pt x="2002218" y="90195"/>
                  </a:lnTo>
                  <a:lnTo>
                    <a:pt x="2002218" y="65760"/>
                  </a:lnTo>
                  <a:lnTo>
                    <a:pt x="1856994" y="85890"/>
                  </a:lnTo>
                  <a:lnTo>
                    <a:pt x="1856994" y="101511"/>
                  </a:lnTo>
                  <a:lnTo>
                    <a:pt x="1672615" y="135839"/>
                  </a:lnTo>
                  <a:lnTo>
                    <a:pt x="1668526" y="127635"/>
                  </a:lnTo>
                  <a:lnTo>
                    <a:pt x="1856994" y="101511"/>
                  </a:lnTo>
                  <a:lnTo>
                    <a:pt x="1856994" y="85890"/>
                  </a:lnTo>
                  <a:lnTo>
                    <a:pt x="1661236" y="113017"/>
                  </a:lnTo>
                  <a:lnTo>
                    <a:pt x="1628800" y="47942"/>
                  </a:lnTo>
                  <a:lnTo>
                    <a:pt x="1621078" y="63423"/>
                  </a:lnTo>
                  <a:lnTo>
                    <a:pt x="1621078" y="179857"/>
                  </a:lnTo>
                  <a:lnTo>
                    <a:pt x="1621078" y="193954"/>
                  </a:lnTo>
                  <a:lnTo>
                    <a:pt x="1621078" y="211582"/>
                  </a:lnTo>
                  <a:lnTo>
                    <a:pt x="1621078" y="243865"/>
                  </a:lnTo>
                  <a:lnTo>
                    <a:pt x="1248384" y="311454"/>
                  </a:lnTo>
                  <a:lnTo>
                    <a:pt x="1609102" y="213245"/>
                  </a:lnTo>
                  <a:lnTo>
                    <a:pt x="1621078" y="211582"/>
                  </a:lnTo>
                  <a:lnTo>
                    <a:pt x="1621078" y="193954"/>
                  </a:lnTo>
                  <a:lnTo>
                    <a:pt x="1606042" y="198056"/>
                  </a:lnTo>
                  <a:lnTo>
                    <a:pt x="1489100" y="214274"/>
                  </a:lnTo>
                  <a:lnTo>
                    <a:pt x="1489100" y="229895"/>
                  </a:lnTo>
                  <a:lnTo>
                    <a:pt x="1135176" y="326237"/>
                  </a:lnTo>
                  <a:lnTo>
                    <a:pt x="1251267" y="262864"/>
                  </a:lnTo>
                  <a:lnTo>
                    <a:pt x="1489100" y="229895"/>
                  </a:lnTo>
                  <a:lnTo>
                    <a:pt x="1489100" y="214274"/>
                  </a:lnTo>
                  <a:lnTo>
                    <a:pt x="1289621" y="241922"/>
                  </a:lnTo>
                  <a:lnTo>
                    <a:pt x="1342542" y="213029"/>
                  </a:lnTo>
                  <a:lnTo>
                    <a:pt x="1374114" y="207149"/>
                  </a:lnTo>
                  <a:lnTo>
                    <a:pt x="1621078" y="179857"/>
                  </a:lnTo>
                  <a:lnTo>
                    <a:pt x="1621078" y="63423"/>
                  </a:lnTo>
                  <a:lnTo>
                    <a:pt x="1591513" y="122694"/>
                  </a:lnTo>
                  <a:lnTo>
                    <a:pt x="1583143" y="123863"/>
                  </a:lnTo>
                  <a:lnTo>
                    <a:pt x="1583143" y="139471"/>
                  </a:lnTo>
                  <a:lnTo>
                    <a:pt x="1575981" y="153835"/>
                  </a:lnTo>
                  <a:lnTo>
                    <a:pt x="1552105" y="158280"/>
                  </a:lnTo>
                  <a:lnTo>
                    <a:pt x="1563268" y="142227"/>
                  </a:lnTo>
                  <a:lnTo>
                    <a:pt x="1583143" y="139471"/>
                  </a:lnTo>
                  <a:lnTo>
                    <a:pt x="1583143" y="123863"/>
                  </a:lnTo>
                  <a:lnTo>
                    <a:pt x="1575282" y="124955"/>
                  </a:lnTo>
                  <a:lnTo>
                    <a:pt x="1599247" y="90474"/>
                  </a:lnTo>
                  <a:lnTo>
                    <a:pt x="1628800" y="47942"/>
                  </a:lnTo>
                  <a:lnTo>
                    <a:pt x="1548536" y="24815"/>
                  </a:lnTo>
                  <a:lnTo>
                    <a:pt x="1548536" y="158953"/>
                  </a:lnTo>
                  <a:lnTo>
                    <a:pt x="1386281" y="189153"/>
                  </a:lnTo>
                  <a:lnTo>
                    <a:pt x="1441234" y="159156"/>
                  </a:lnTo>
                  <a:lnTo>
                    <a:pt x="1541119" y="145300"/>
                  </a:lnTo>
                  <a:lnTo>
                    <a:pt x="1548536" y="158953"/>
                  </a:lnTo>
                  <a:lnTo>
                    <a:pt x="1548536" y="24815"/>
                  </a:lnTo>
                  <a:lnTo>
                    <a:pt x="1524228" y="17805"/>
                  </a:lnTo>
                  <a:lnTo>
                    <a:pt x="1524228" y="132029"/>
                  </a:lnTo>
                  <a:lnTo>
                    <a:pt x="1479562" y="138226"/>
                  </a:lnTo>
                  <a:lnTo>
                    <a:pt x="1516253" y="118198"/>
                  </a:lnTo>
                  <a:lnTo>
                    <a:pt x="1518704" y="131368"/>
                  </a:lnTo>
                  <a:lnTo>
                    <a:pt x="1523098" y="128041"/>
                  </a:lnTo>
                  <a:lnTo>
                    <a:pt x="1524228" y="132029"/>
                  </a:lnTo>
                  <a:lnTo>
                    <a:pt x="1524228" y="17805"/>
                  </a:lnTo>
                  <a:lnTo>
                    <a:pt x="1513293" y="14655"/>
                  </a:lnTo>
                  <a:lnTo>
                    <a:pt x="1513293" y="102209"/>
                  </a:lnTo>
                  <a:lnTo>
                    <a:pt x="1436344" y="144221"/>
                  </a:lnTo>
                  <a:lnTo>
                    <a:pt x="1398003" y="149542"/>
                  </a:lnTo>
                  <a:lnTo>
                    <a:pt x="1398003" y="165150"/>
                  </a:lnTo>
                  <a:lnTo>
                    <a:pt x="1343355" y="194983"/>
                  </a:lnTo>
                  <a:lnTo>
                    <a:pt x="1293609" y="200482"/>
                  </a:lnTo>
                  <a:lnTo>
                    <a:pt x="1293609" y="222148"/>
                  </a:lnTo>
                  <a:lnTo>
                    <a:pt x="1246390" y="247916"/>
                  </a:lnTo>
                  <a:lnTo>
                    <a:pt x="889177" y="297446"/>
                  </a:lnTo>
                  <a:lnTo>
                    <a:pt x="1293609" y="222148"/>
                  </a:lnTo>
                  <a:lnTo>
                    <a:pt x="1293609" y="200482"/>
                  </a:lnTo>
                  <a:lnTo>
                    <a:pt x="1166507" y="214515"/>
                  </a:lnTo>
                  <a:lnTo>
                    <a:pt x="1166507" y="230073"/>
                  </a:lnTo>
                  <a:lnTo>
                    <a:pt x="723049" y="312648"/>
                  </a:lnTo>
                  <a:lnTo>
                    <a:pt x="917333" y="257594"/>
                  </a:lnTo>
                  <a:lnTo>
                    <a:pt x="1166507" y="230073"/>
                  </a:lnTo>
                  <a:lnTo>
                    <a:pt x="1166507" y="214515"/>
                  </a:lnTo>
                  <a:lnTo>
                    <a:pt x="1007313" y="232092"/>
                  </a:lnTo>
                  <a:lnTo>
                    <a:pt x="1095590" y="207086"/>
                  </a:lnTo>
                  <a:lnTo>
                    <a:pt x="1398003" y="165150"/>
                  </a:lnTo>
                  <a:lnTo>
                    <a:pt x="1398003" y="149542"/>
                  </a:lnTo>
                  <a:lnTo>
                    <a:pt x="1203553" y="176491"/>
                  </a:lnTo>
                  <a:lnTo>
                    <a:pt x="1510779" y="89446"/>
                  </a:lnTo>
                  <a:lnTo>
                    <a:pt x="1510995" y="89839"/>
                  </a:lnTo>
                  <a:lnTo>
                    <a:pt x="1513293" y="102209"/>
                  </a:lnTo>
                  <a:lnTo>
                    <a:pt x="1513293" y="14655"/>
                  </a:lnTo>
                  <a:lnTo>
                    <a:pt x="1496174" y="9715"/>
                  </a:lnTo>
                  <a:lnTo>
                    <a:pt x="1498650" y="23114"/>
                  </a:lnTo>
                  <a:lnTo>
                    <a:pt x="1493227" y="22072"/>
                  </a:lnTo>
                  <a:lnTo>
                    <a:pt x="1501775" y="52412"/>
                  </a:lnTo>
                  <a:lnTo>
                    <a:pt x="1490878" y="52793"/>
                  </a:lnTo>
                  <a:lnTo>
                    <a:pt x="1497266" y="64579"/>
                  </a:lnTo>
                  <a:lnTo>
                    <a:pt x="1465224" y="70548"/>
                  </a:lnTo>
                  <a:lnTo>
                    <a:pt x="1465224" y="86271"/>
                  </a:lnTo>
                  <a:lnTo>
                    <a:pt x="1092479" y="191897"/>
                  </a:lnTo>
                  <a:lnTo>
                    <a:pt x="984504" y="206870"/>
                  </a:lnTo>
                  <a:lnTo>
                    <a:pt x="984504" y="222491"/>
                  </a:lnTo>
                  <a:lnTo>
                    <a:pt x="914336" y="242366"/>
                  </a:lnTo>
                  <a:lnTo>
                    <a:pt x="554418" y="282117"/>
                  </a:lnTo>
                  <a:lnTo>
                    <a:pt x="984504" y="222491"/>
                  </a:lnTo>
                  <a:lnTo>
                    <a:pt x="984504" y="206870"/>
                  </a:lnTo>
                  <a:lnTo>
                    <a:pt x="331050" y="297459"/>
                  </a:lnTo>
                  <a:lnTo>
                    <a:pt x="1465224" y="86271"/>
                  </a:lnTo>
                  <a:lnTo>
                    <a:pt x="1465224" y="70548"/>
                  </a:lnTo>
                  <a:lnTo>
                    <a:pt x="558" y="343281"/>
                  </a:lnTo>
                  <a:lnTo>
                    <a:pt x="355" y="343306"/>
                  </a:lnTo>
                  <a:lnTo>
                    <a:pt x="0" y="343369"/>
                  </a:lnTo>
                  <a:lnTo>
                    <a:pt x="1384" y="350913"/>
                  </a:lnTo>
                  <a:lnTo>
                    <a:pt x="2247" y="358660"/>
                  </a:lnTo>
                  <a:lnTo>
                    <a:pt x="824369" y="267855"/>
                  </a:lnTo>
                  <a:lnTo>
                    <a:pt x="557339" y="343522"/>
                  </a:lnTo>
                  <a:lnTo>
                    <a:pt x="559435" y="350964"/>
                  </a:lnTo>
                  <a:lnTo>
                    <a:pt x="559447" y="351091"/>
                  </a:lnTo>
                  <a:lnTo>
                    <a:pt x="560501" y="358635"/>
                  </a:lnTo>
                  <a:lnTo>
                    <a:pt x="1208049" y="268859"/>
                  </a:lnTo>
                  <a:lnTo>
                    <a:pt x="1070063" y="344182"/>
                  </a:lnTo>
                  <a:lnTo>
                    <a:pt x="1073759" y="351002"/>
                  </a:lnTo>
                  <a:lnTo>
                    <a:pt x="1075131" y="358584"/>
                  </a:lnTo>
                  <a:lnTo>
                    <a:pt x="1621078" y="259588"/>
                  </a:lnTo>
                  <a:lnTo>
                    <a:pt x="1621078" y="481025"/>
                  </a:lnTo>
                  <a:lnTo>
                    <a:pt x="1628787" y="481025"/>
                  </a:lnTo>
                  <a:lnTo>
                    <a:pt x="1631581" y="488238"/>
                  </a:lnTo>
                  <a:lnTo>
                    <a:pt x="2179116" y="275780"/>
                  </a:lnTo>
                  <a:lnTo>
                    <a:pt x="2179116" y="481025"/>
                  </a:lnTo>
                  <a:lnTo>
                    <a:pt x="2186813" y="481025"/>
                  </a:lnTo>
                  <a:lnTo>
                    <a:pt x="2191550" y="487146"/>
                  </a:lnTo>
                  <a:lnTo>
                    <a:pt x="2645918" y="134505"/>
                  </a:lnTo>
                  <a:lnTo>
                    <a:pt x="2652026" y="150317"/>
                  </a:lnTo>
                  <a:lnTo>
                    <a:pt x="2660548" y="140919"/>
                  </a:lnTo>
                  <a:lnTo>
                    <a:pt x="2683599" y="170764"/>
                  </a:lnTo>
                  <a:lnTo>
                    <a:pt x="2683141" y="171678"/>
                  </a:lnTo>
                  <a:lnTo>
                    <a:pt x="2684297" y="171678"/>
                  </a:lnTo>
                  <a:lnTo>
                    <a:pt x="2685034" y="172618"/>
                  </a:lnTo>
                  <a:lnTo>
                    <a:pt x="2685478" y="171678"/>
                  </a:lnTo>
                  <a:lnTo>
                    <a:pt x="2737142" y="171678"/>
                  </a:lnTo>
                  <a:lnTo>
                    <a:pt x="2737142" y="481025"/>
                  </a:lnTo>
                  <a:lnTo>
                    <a:pt x="2752572" y="481025"/>
                  </a:lnTo>
                  <a:lnTo>
                    <a:pt x="2752572" y="171678"/>
                  </a:lnTo>
                  <a:lnTo>
                    <a:pt x="2806573" y="171678"/>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 name="object 23"/>
          <p:cNvGrpSpPr/>
          <p:nvPr/>
        </p:nvGrpSpPr>
        <p:grpSpPr>
          <a:xfrm>
            <a:off x="920732" y="2363529"/>
            <a:ext cx="1575197" cy="1046559"/>
            <a:chOff x="1473170" y="2410045"/>
            <a:chExt cx="2520315" cy="1674495"/>
          </a:xfrm>
        </p:grpSpPr>
        <p:sp>
          <p:nvSpPr>
            <p:cNvPr id="24" name="object 24"/>
            <p:cNvSpPr/>
            <p:nvPr/>
          </p:nvSpPr>
          <p:spPr>
            <a:xfrm>
              <a:off x="1480889" y="2417765"/>
              <a:ext cx="311785" cy="614680"/>
            </a:xfrm>
            <a:custGeom>
              <a:avLst/>
              <a:gdLst/>
              <a:ahLst/>
              <a:cxnLst/>
              <a:rect l="l" t="t" r="r" b="b"/>
              <a:pathLst>
                <a:path w="311785" h="614680">
                  <a:moveTo>
                    <a:pt x="259806" y="0"/>
                  </a:moveTo>
                  <a:lnTo>
                    <a:pt x="51962" y="0"/>
                  </a:lnTo>
                  <a:lnTo>
                    <a:pt x="31736" y="4057"/>
                  </a:lnTo>
                  <a:lnTo>
                    <a:pt x="15219" y="15123"/>
                  </a:lnTo>
                  <a:lnTo>
                    <a:pt x="4083" y="31535"/>
                  </a:lnTo>
                  <a:lnTo>
                    <a:pt x="0" y="51633"/>
                  </a:lnTo>
                  <a:lnTo>
                    <a:pt x="0" y="562808"/>
                  </a:lnTo>
                  <a:lnTo>
                    <a:pt x="4083" y="582905"/>
                  </a:lnTo>
                  <a:lnTo>
                    <a:pt x="15219" y="599317"/>
                  </a:lnTo>
                  <a:lnTo>
                    <a:pt x="31736" y="610383"/>
                  </a:lnTo>
                  <a:lnTo>
                    <a:pt x="51962" y="614441"/>
                  </a:lnTo>
                  <a:lnTo>
                    <a:pt x="259806" y="614441"/>
                  </a:lnTo>
                  <a:lnTo>
                    <a:pt x="280032" y="610383"/>
                  </a:lnTo>
                  <a:lnTo>
                    <a:pt x="296549" y="599317"/>
                  </a:lnTo>
                  <a:lnTo>
                    <a:pt x="307685" y="582905"/>
                  </a:lnTo>
                  <a:lnTo>
                    <a:pt x="311768" y="562808"/>
                  </a:lnTo>
                  <a:lnTo>
                    <a:pt x="311768" y="51633"/>
                  </a:lnTo>
                  <a:lnTo>
                    <a:pt x="307685" y="31535"/>
                  </a:lnTo>
                  <a:lnTo>
                    <a:pt x="296549" y="15123"/>
                  </a:lnTo>
                  <a:lnTo>
                    <a:pt x="280032" y="4057"/>
                  </a:lnTo>
                  <a:lnTo>
                    <a:pt x="259806"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p:nvPr/>
          </p:nvSpPr>
          <p:spPr>
            <a:xfrm>
              <a:off x="1480889" y="2417765"/>
              <a:ext cx="311785" cy="614680"/>
            </a:xfrm>
            <a:custGeom>
              <a:avLst/>
              <a:gdLst/>
              <a:ahLst/>
              <a:cxnLst/>
              <a:rect l="l" t="t" r="r" b="b"/>
              <a:pathLst>
                <a:path w="311785" h="614680">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bject 26"/>
            <p:cNvSpPr/>
            <p:nvPr/>
          </p:nvSpPr>
          <p:spPr>
            <a:xfrm>
              <a:off x="1480889" y="3462313"/>
              <a:ext cx="311785" cy="614680"/>
            </a:xfrm>
            <a:custGeom>
              <a:avLst/>
              <a:gdLst/>
              <a:ahLst/>
              <a:cxnLst/>
              <a:rect l="l" t="t" r="r" b="b"/>
              <a:pathLst>
                <a:path w="311785" h="614679">
                  <a:moveTo>
                    <a:pt x="259806" y="0"/>
                  </a:moveTo>
                  <a:lnTo>
                    <a:pt x="51962" y="0"/>
                  </a:lnTo>
                  <a:lnTo>
                    <a:pt x="31736" y="4057"/>
                  </a:lnTo>
                  <a:lnTo>
                    <a:pt x="15219" y="15123"/>
                  </a:lnTo>
                  <a:lnTo>
                    <a:pt x="4083" y="31536"/>
                  </a:lnTo>
                  <a:lnTo>
                    <a:pt x="0" y="51634"/>
                  </a:lnTo>
                  <a:lnTo>
                    <a:pt x="0" y="562808"/>
                  </a:lnTo>
                  <a:lnTo>
                    <a:pt x="4083" y="582906"/>
                  </a:lnTo>
                  <a:lnTo>
                    <a:pt x="15219" y="599318"/>
                  </a:lnTo>
                  <a:lnTo>
                    <a:pt x="31736" y="610383"/>
                  </a:lnTo>
                  <a:lnTo>
                    <a:pt x="51962" y="614441"/>
                  </a:lnTo>
                  <a:lnTo>
                    <a:pt x="259806" y="614441"/>
                  </a:lnTo>
                  <a:lnTo>
                    <a:pt x="280032" y="610383"/>
                  </a:lnTo>
                  <a:lnTo>
                    <a:pt x="296549" y="599318"/>
                  </a:lnTo>
                  <a:lnTo>
                    <a:pt x="307685" y="582906"/>
                  </a:lnTo>
                  <a:lnTo>
                    <a:pt x="311768" y="562808"/>
                  </a:lnTo>
                  <a:lnTo>
                    <a:pt x="311768" y="51634"/>
                  </a:lnTo>
                  <a:lnTo>
                    <a:pt x="307685" y="31536"/>
                  </a:lnTo>
                  <a:lnTo>
                    <a:pt x="296549" y="15123"/>
                  </a:lnTo>
                  <a:lnTo>
                    <a:pt x="280032" y="4057"/>
                  </a:lnTo>
                  <a:lnTo>
                    <a:pt x="259806"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1480889" y="3462313"/>
              <a:ext cx="311785" cy="614680"/>
            </a:xfrm>
            <a:custGeom>
              <a:avLst/>
              <a:gdLst/>
              <a:ahLst/>
              <a:cxnLst/>
              <a:rect l="l" t="t" r="r" b="b"/>
              <a:pathLst>
                <a:path w="311785" h="614679">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2039999" y="2417765"/>
              <a:ext cx="311785" cy="614680"/>
            </a:xfrm>
            <a:custGeom>
              <a:avLst/>
              <a:gdLst/>
              <a:ahLst/>
              <a:cxnLst/>
              <a:rect l="l" t="t" r="r" b="b"/>
              <a:pathLst>
                <a:path w="311785" h="614680">
                  <a:moveTo>
                    <a:pt x="259805" y="0"/>
                  </a:moveTo>
                  <a:lnTo>
                    <a:pt x="51963" y="0"/>
                  </a:lnTo>
                  <a:lnTo>
                    <a:pt x="31737" y="4057"/>
                  </a:lnTo>
                  <a:lnTo>
                    <a:pt x="15219" y="15123"/>
                  </a:lnTo>
                  <a:lnTo>
                    <a:pt x="4083" y="31535"/>
                  </a:lnTo>
                  <a:lnTo>
                    <a:pt x="0" y="51633"/>
                  </a:lnTo>
                  <a:lnTo>
                    <a:pt x="0" y="562808"/>
                  </a:lnTo>
                  <a:lnTo>
                    <a:pt x="4083" y="582905"/>
                  </a:lnTo>
                  <a:lnTo>
                    <a:pt x="15219" y="599317"/>
                  </a:lnTo>
                  <a:lnTo>
                    <a:pt x="31737" y="610383"/>
                  </a:lnTo>
                  <a:lnTo>
                    <a:pt x="51963" y="614441"/>
                  </a:lnTo>
                  <a:lnTo>
                    <a:pt x="259805" y="614441"/>
                  </a:lnTo>
                  <a:lnTo>
                    <a:pt x="280031" y="610383"/>
                  </a:lnTo>
                  <a:lnTo>
                    <a:pt x="296548" y="599317"/>
                  </a:lnTo>
                  <a:lnTo>
                    <a:pt x="307684" y="582905"/>
                  </a:lnTo>
                  <a:lnTo>
                    <a:pt x="311768" y="562808"/>
                  </a:lnTo>
                  <a:lnTo>
                    <a:pt x="311768" y="51633"/>
                  </a:lnTo>
                  <a:lnTo>
                    <a:pt x="307684" y="31535"/>
                  </a:lnTo>
                  <a:lnTo>
                    <a:pt x="296548" y="15123"/>
                  </a:lnTo>
                  <a:lnTo>
                    <a:pt x="280031" y="4057"/>
                  </a:lnTo>
                  <a:lnTo>
                    <a:pt x="259805"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2039999" y="2417765"/>
              <a:ext cx="311785" cy="614680"/>
            </a:xfrm>
            <a:custGeom>
              <a:avLst/>
              <a:gdLst/>
              <a:ahLst/>
              <a:cxnLst/>
              <a:rect l="l" t="t" r="r" b="b"/>
              <a:pathLst>
                <a:path w="311785" h="614680">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2039999" y="3462313"/>
              <a:ext cx="311785" cy="614680"/>
            </a:xfrm>
            <a:custGeom>
              <a:avLst/>
              <a:gdLst/>
              <a:ahLst/>
              <a:cxnLst/>
              <a:rect l="l" t="t" r="r" b="b"/>
              <a:pathLst>
                <a:path w="311785" h="614679">
                  <a:moveTo>
                    <a:pt x="259805" y="0"/>
                  </a:moveTo>
                  <a:lnTo>
                    <a:pt x="51963" y="0"/>
                  </a:lnTo>
                  <a:lnTo>
                    <a:pt x="31737" y="4057"/>
                  </a:lnTo>
                  <a:lnTo>
                    <a:pt x="15219" y="15123"/>
                  </a:lnTo>
                  <a:lnTo>
                    <a:pt x="4083" y="31536"/>
                  </a:lnTo>
                  <a:lnTo>
                    <a:pt x="0" y="51634"/>
                  </a:lnTo>
                  <a:lnTo>
                    <a:pt x="0" y="562808"/>
                  </a:lnTo>
                  <a:lnTo>
                    <a:pt x="4083" y="582906"/>
                  </a:lnTo>
                  <a:lnTo>
                    <a:pt x="15219" y="599318"/>
                  </a:lnTo>
                  <a:lnTo>
                    <a:pt x="31737" y="610383"/>
                  </a:lnTo>
                  <a:lnTo>
                    <a:pt x="51963" y="614441"/>
                  </a:lnTo>
                  <a:lnTo>
                    <a:pt x="259805" y="614441"/>
                  </a:lnTo>
                  <a:lnTo>
                    <a:pt x="280031" y="610383"/>
                  </a:lnTo>
                  <a:lnTo>
                    <a:pt x="296548" y="599318"/>
                  </a:lnTo>
                  <a:lnTo>
                    <a:pt x="307684" y="582906"/>
                  </a:lnTo>
                  <a:lnTo>
                    <a:pt x="311768" y="562808"/>
                  </a:lnTo>
                  <a:lnTo>
                    <a:pt x="311768" y="51634"/>
                  </a:lnTo>
                  <a:lnTo>
                    <a:pt x="307684" y="31536"/>
                  </a:lnTo>
                  <a:lnTo>
                    <a:pt x="296548" y="15123"/>
                  </a:lnTo>
                  <a:lnTo>
                    <a:pt x="280031" y="4057"/>
                  </a:lnTo>
                  <a:lnTo>
                    <a:pt x="259805"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2039999" y="3462313"/>
              <a:ext cx="311785" cy="614680"/>
            </a:xfrm>
            <a:custGeom>
              <a:avLst/>
              <a:gdLst/>
              <a:ahLst/>
              <a:cxnLst/>
              <a:rect l="l" t="t" r="r" b="b"/>
              <a:pathLst>
                <a:path w="311785" h="614679">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p:nvPr/>
          </p:nvSpPr>
          <p:spPr>
            <a:xfrm>
              <a:off x="2599109" y="2417765"/>
              <a:ext cx="311785" cy="614680"/>
            </a:xfrm>
            <a:custGeom>
              <a:avLst/>
              <a:gdLst/>
              <a:ahLst/>
              <a:cxnLst/>
              <a:rect l="l" t="t" r="r" b="b"/>
              <a:pathLst>
                <a:path w="311785" h="614680">
                  <a:moveTo>
                    <a:pt x="259806" y="0"/>
                  </a:moveTo>
                  <a:lnTo>
                    <a:pt x="51962" y="0"/>
                  </a:lnTo>
                  <a:lnTo>
                    <a:pt x="31735" y="4057"/>
                  </a:lnTo>
                  <a:lnTo>
                    <a:pt x="15219" y="15123"/>
                  </a:lnTo>
                  <a:lnTo>
                    <a:pt x="4083" y="31535"/>
                  </a:lnTo>
                  <a:lnTo>
                    <a:pt x="0" y="51633"/>
                  </a:lnTo>
                  <a:lnTo>
                    <a:pt x="0" y="562808"/>
                  </a:lnTo>
                  <a:lnTo>
                    <a:pt x="4083" y="582905"/>
                  </a:lnTo>
                  <a:lnTo>
                    <a:pt x="15219" y="599317"/>
                  </a:lnTo>
                  <a:lnTo>
                    <a:pt x="31735" y="610383"/>
                  </a:lnTo>
                  <a:lnTo>
                    <a:pt x="51962" y="614441"/>
                  </a:lnTo>
                  <a:lnTo>
                    <a:pt x="259806" y="614441"/>
                  </a:lnTo>
                  <a:lnTo>
                    <a:pt x="280032" y="610383"/>
                  </a:lnTo>
                  <a:lnTo>
                    <a:pt x="296549" y="599317"/>
                  </a:lnTo>
                  <a:lnTo>
                    <a:pt x="307685" y="582905"/>
                  </a:lnTo>
                  <a:lnTo>
                    <a:pt x="311768" y="562808"/>
                  </a:lnTo>
                  <a:lnTo>
                    <a:pt x="311768" y="51633"/>
                  </a:lnTo>
                  <a:lnTo>
                    <a:pt x="307685" y="31535"/>
                  </a:lnTo>
                  <a:lnTo>
                    <a:pt x="296549" y="15123"/>
                  </a:lnTo>
                  <a:lnTo>
                    <a:pt x="280032" y="4057"/>
                  </a:lnTo>
                  <a:lnTo>
                    <a:pt x="259806"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p:nvPr/>
          </p:nvSpPr>
          <p:spPr>
            <a:xfrm>
              <a:off x="2599109" y="2417765"/>
              <a:ext cx="311785" cy="614680"/>
            </a:xfrm>
            <a:custGeom>
              <a:avLst/>
              <a:gdLst/>
              <a:ahLst/>
              <a:cxnLst/>
              <a:rect l="l" t="t" r="r" b="b"/>
              <a:pathLst>
                <a:path w="311785" h="614680">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bject 34"/>
            <p:cNvSpPr/>
            <p:nvPr/>
          </p:nvSpPr>
          <p:spPr>
            <a:xfrm>
              <a:off x="2599109" y="3462313"/>
              <a:ext cx="311785" cy="614680"/>
            </a:xfrm>
            <a:custGeom>
              <a:avLst/>
              <a:gdLst/>
              <a:ahLst/>
              <a:cxnLst/>
              <a:rect l="l" t="t" r="r" b="b"/>
              <a:pathLst>
                <a:path w="311785" h="614679">
                  <a:moveTo>
                    <a:pt x="259806" y="0"/>
                  </a:moveTo>
                  <a:lnTo>
                    <a:pt x="51962" y="0"/>
                  </a:lnTo>
                  <a:lnTo>
                    <a:pt x="31735" y="4057"/>
                  </a:lnTo>
                  <a:lnTo>
                    <a:pt x="15219" y="15123"/>
                  </a:lnTo>
                  <a:lnTo>
                    <a:pt x="4083" y="31536"/>
                  </a:lnTo>
                  <a:lnTo>
                    <a:pt x="0" y="51634"/>
                  </a:lnTo>
                  <a:lnTo>
                    <a:pt x="0" y="562808"/>
                  </a:lnTo>
                  <a:lnTo>
                    <a:pt x="4083" y="582906"/>
                  </a:lnTo>
                  <a:lnTo>
                    <a:pt x="15219" y="599318"/>
                  </a:lnTo>
                  <a:lnTo>
                    <a:pt x="31735" y="610383"/>
                  </a:lnTo>
                  <a:lnTo>
                    <a:pt x="51962" y="614441"/>
                  </a:lnTo>
                  <a:lnTo>
                    <a:pt x="259806" y="614441"/>
                  </a:lnTo>
                  <a:lnTo>
                    <a:pt x="280032" y="610383"/>
                  </a:lnTo>
                  <a:lnTo>
                    <a:pt x="296549" y="599318"/>
                  </a:lnTo>
                  <a:lnTo>
                    <a:pt x="307685" y="582906"/>
                  </a:lnTo>
                  <a:lnTo>
                    <a:pt x="311768" y="562808"/>
                  </a:lnTo>
                  <a:lnTo>
                    <a:pt x="311768" y="51634"/>
                  </a:lnTo>
                  <a:lnTo>
                    <a:pt x="307685" y="31536"/>
                  </a:lnTo>
                  <a:lnTo>
                    <a:pt x="296549" y="15123"/>
                  </a:lnTo>
                  <a:lnTo>
                    <a:pt x="280032" y="4057"/>
                  </a:lnTo>
                  <a:lnTo>
                    <a:pt x="259806"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p:nvPr/>
          </p:nvSpPr>
          <p:spPr>
            <a:xfrm>
              <a:off x="2599109" y="3462313"/>
              <a:ext cx="311785" cy="614680"/>
            </a:xfrm>
            <a:custGeom>
              <a:avLst/>
              <a:gdLst/>
              <a:ahLst/>
              <a:cxnLst/>
              <a:rect l="l" t="t" r="r" b="b"/>
              <a:pathLst>
                <a:path w="311785" h="614679">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bject 36"/>
            <p:cNvSpPr/>
            <p:nvPr/>
          </p:nvSpPr>
          <p:spPr>
            <a:xfrm>
              <a:off x="3158219" y="2417765"/>
              <a:ext cx="311785" cy="614680"/>
            </a:xfrm>
            <a:custGeom>
              <a:avLst/>
              <a:gdLst/>
              <a:ahLst/>
              <a:cxnLst/>
              <a:rect l="l" t="t" r="r" b="b"/>
              <a:pathLst>
                <a:path w="311785" h="614680">
                  <a:moveTo>
                    <a:pt x="259805" y="0"/>
                  </a:moveTo>
                  <a:lnTo>
                    <a:pt x="51962" y="0"/>
                  </a:lnTo>
                  <a:lnTo>
                    <a:pt x="31736" y="4057"/>
                  </a:lnTo>
                  <a:lnTo>
                    <a:pt x="15219" y="15123"/>
                  </a:lnTo>
                  <a:lnTo>
                    <a:pt x="4083" y="31535"/>
                  </a:lnTo>
                  <a:lnTo>
                    <a:pt x="0" y="51633"/>
                  </a:lnTo>
                  <a:lnTo>
                    <a:pt x="0" y="562808"/>
                  </a:lnTo>
                  <a:lnTo>
                    <a:pt x="4083" y="582905"/>
                  </a:lnTo>
                  <a:lnTo>
                    <a:pt x="15219" y="599317"/>
                  </a:lnTo>
                  <a:lnTo>
                    <a:pt x="31736" y="610383"/>
                  </a:lnTo>
                  <a:lnTo>
                    <a:pt x="51962" y="614441"/>
                  </a:lnTo>
                  <a:lnTo>
                    <a:pt x="259805" y="614441"/>
                  </a:lnTo>
                  <a:lnTo>
                    <a:pt x="280031" y="610383"/>
                  </a:lnTo>
                  <a:lnTo>
                    <a:pt x="296548" y="599317"/>
                  </a:lnTo>
                  <a:lnTo>
                    <a:pt x="307684" y="582905"/>
                  </a:lnTo>
                  <a:lnTo>
                    <a:pt x="311768" y="562808"/>
                  </a:lnTo>
                  <a:lnTo>
                    <a:pt x="311768" y="51633"/>
                  </a:lnTo>
                  <a:lnTo>
                    <a:pt x="307684" y="31535"/>
                  </a:lnTo>
                  <a:lnTo>
                    <a:pt x="296548" y="15123"/>
                  </a:lnTo>
                  <a:lnTo>
                    <a:pt x="280031" y="4057"/>
                  </a:lnTo>
                  <a:lnTo>
                    <a:pt x="259805"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bject 37"/>
            <p:cNvSpPr/>
            <p:nvPr/>
          </p:nvSpPr>
          <p:spPr>
            <a:xfrm>
              <a:off x="3158219" y="2417765"/>
              <a:ext cx="311785" cy="614680"/>
            </a:xfrm>
            <a:custGeom>
              <a:avLst/>
              <a:gdLst/>
              <a:ahLst/>
              <a:cxnLst/>
              <a:rect l="l" t="t" r="r" b="b"/>
              <a:pathLst>
                <a:path w="311785" h="614680">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bject 38"/>
            <p:cNvSpPr/>
            <p:nvPr/>
          </p:nvSpPr>
          <p:spPr>
            <a:xfrm>
              <a:off x="3158219" y="3462313"/>
              <a:ext cx="311785" cy="614680"/>
            </a:xfrm>
            <a:custGeom>
              <a:avLst/>
              <a:gdLst/>
              <a:ahLst/>
              <a:cxnLst/>
              <a:rect l="l" t="t" r="r" b="b"/>
              <a:pathLst>
                <a:path w="311785" h="614679">
                  <a:moveTo>
                    <a:pt x="259805" y="0"/>
                  </a:moveTo>
                  <a:lnTo>
                    <a:pt x="51962" y="0"/>
                  </a:lnTo>
                  <a:lnTo>
                    <a:pt x="31736" y="4057"/>
                  </a:lnTo>
                  <a:lnTo>
                    <a:pt x="15219" y="15123"/>
                  </a:lnTo>
                  <a:lnTo>
                    <a:pt x="4083" y="31536"/>
                  </a:lnTo>
                  <a:lnTo>
                    <a:pt x="0" y="51634"/>
                  </a:lnTo>
                  <a:lnTo>
                    <a:pt x="0" y="562808"/>
                  </a:lnTo>
                  <a:lnTo>
                    <a:pt x="4083" y="582906"/>
                  </a:lnTo>
                  <a:lnTo>
                    <a:pt x="15219" y="599318"/>
                  </a:lnTo>
                  <a:lnTo>
                    <a:pt x="31736" y="610383"/>
                  </a:lnTo>
                  <a:lnTo>
                    <a:pt x="51962" y="614441"/>
                  </a:lnTo>
                  <a:lnTo>
                    <a:pt x="259805" y="614441"/>
                  </a:lnTo>
                  <a:lnTo>
                    <a:pt x="280031" y="610383"/>
                  </a:lnTo>
                  <a:lnTo>
                    <a:pt x="296548" y="599318"/>
                  </a:lnTo>
                  <a:lnTo>
                    <a:pt x="307684" y="582906"/>
                  </a:lnTo>
                  <a:lnTo>
                    <a:pt x="311768" y="562808"/>
                  </a:lnTo>
                  <a:lnTo>
                    <a:pt x="311768" y="51634"/>
                  </a:lnTo>
                  <a:lnTo>
                    <a:pt x="307684" y="31536"/>
                  </a:lnTo>
                  <a:lnTo>
                    <a:pt x="296548" y="15123"/>
                  </a:lnTo>
                  <a:lnTo>
                    <a:pt x="280031" y="4057"/>
                  </a:lnTo>
                  <a:lnTo>
                    <a:pt x="259805"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bject 39"/>
            <p:cNvSpPr/>
            <p:nvPr/>
          </p:nvSpPr>
          <p:spPr>
            <a:xfrm>
              <a:off x="3158219" y="3462313"/>
              <a:ext cx="311785" cy="614680"/>
            </a:xfrm>
            <a:custGeom>
              <a:avLst/>
              <a:gdLst/>
              <a:ahLst/>
              <a:cxnLst/>
              <a:rect l="l" t="t" r="r" b="b"/>
              <a:pathLst>
                <a:path w="311785" h="614679">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bject 40"/>
            <p:cNvSpPr/>
            <p:nvPr/>
          </p:nvSpPr>
          <p:spPr>
            <a:xfrm>
              <a:off x="3673528" y="2417765"/>
              <a:ext cx="311785" cy="614680"/>
            </a:xfrm>
            <a:custGeom>
              <a:avLst/>
              <a:gdLst/>
              <a:ahLst/>
              <a:cxnLst/>
              <a:rect l="l" t="t" r="r" b="b"/>
              <a:pathLst>
                <a:path w="311785" h="614680">
                  <a:moveTo>
                    <a:pt x="259805" y="0"/>
                  </a:moveTo>
                  <a:lnTo>
                    <a:pt x="51962" y="0"/>
                  </a:lnTo>
                  <a:lnTo>
                    <a:pt x="31736" y="4057"/>
                  </a:lnTo>
                  <a:lnTo>
                    <a:pt x="15219" y="15123"/>
                  </a:lnTo>
                  <a:lnTo>
                    <a:pt x="4083" y="31535"/>
                  </a:lnTo>
                  <a:lnTo>
                    <a:pt x="0" y="51633"/>
                  </a:lnTo>
                  <a:lnTo>
                    <a:pt x="0" y="562808"/>
                  </a:lnTo>
                  <a:lnTo>
                    <a:pt x="4083" y="582905"/>
                  </a:lnTo>
                  <a:lnTo>
                    <a:pt x="15219" y="599317"/>
                  </a:lnTo>
                  <a:lnTo>
                    <a:pt x="31736" y="610383"/>
                  </a:lnTo>
                  <a:lnTo>
                    <a:pt x="51962" y="614441"/>
                  </a:lnTo>
                  <a:lnTo>
                    <a:pt x="259805" y="614441"/>
                  </a:lnTo>
                  <a:lnTo>
                    <a:pt x="280032" y="610383"/>
                  </a:lnTo>
                  <a:lnTo>
                    <a:pt x="296548" y="599317"/>
                  </a:lnTo>
                  <a:lnTo>
                    <a:pt x="307684" y="582905"/>
                  </a:lnTo>
                  <a:lnTo>
                    <a:pt x="311767" y="562808"/>
                  </a:lnTo>
                  <a:lnTo>
                    <a:pt x="311767" y="51633"/>
                  </a:lnTo>
                  <a:lnTo>
                    <a:pt x="307684" y="31535"/>
                  </a:lnTo>
                  <a:lnTo>
                    <a:pt x="296548" y="15123"/>
                  </a:lnTo>
                  <a:lnTo>
                    <a:pt x="280032" y="4057"/>
                  </a:lnTo>
                  <a:lnTo>
                    <a:pt x="259805"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bject 41"/>
            <p:cNvSpPr/>
            <p:nvPr/>
          </p:nvSpPr>
          <p:spPr>
            <a:xfrm>
              <a:off x="3673528" y="2417765"/>
              <a:ext cx="311785" cy="614680"/>
            </a:xfrm>
            <a:custGeom>
              <a:avLst/>
              <a:gdLst/>
              <a:ahLst/>
              <a:cxnLst/>
              <a:rect l="l" t="t" r="r" b="b"/>
              <a:pathLst>
                <a:path w="311785" h="614680">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bject 42"/>
            <p:cNvSpPr/>
            <p:nvPr/>
          </p:nvSpPr>
          <p:spPr>
            <a:xfrm>
              <a:off x="3673528" y="3462313"/>
              <a:ext cx="311785" cy="614680"/>
            </a:xfrm>
            <a:custGeom>
              <a:avLst/>
              <a:gdLst/>
              <a:ahLst/>
              <a:cxnLst/>
              <a:rect l="l" t="t" r="r" b="b"/>
              <a:pathLst>
                <a:path w="311785" h="614679">
                  <a:moveTo>
                    <a:pt x="259805" y="0"/>
                  </a:moveTo>
                  <a:lnTo>
                    <a:pt x="51962" y="0"/>
                  </a:lnTo>
                  <a:lnTo>
                    <a:pt x="31736" y="4057"/>
                  </a:lnTo>
                  <a:lnTo>
                    <a:pt x="15219" y="15123"/>
                  </a:lnTo>
                  <a:lnTo>
                    <a:pt x="4083" y="31536"/>
                  </a:lnTo>
                  <a:lnTo>
                    <a:pt x="0" y="51634"/>
                  </a:lnTo>
                  <a:lnTo>
                    <a:pt x="0" y="562808"/>
                  </a:lnTo>
                  <a:lnTo>
                    <a:pt x="4083" y="582906"/>
                  </a:lnTo>
                  <a:lnTo>
                    <a:pt x="15219" y="599318"/>
                  </a:lnTo>
                  <a:lnTo>
                    <a:pt x="31736" y="610383"/>
                  </a:lnTo>
                  <a:lnTo>
                    <a:pt x="51962" y="614441"/>
                  </a:lnTo>
                  <a:lnTo>
                    <a:pt x="259805" y="614441"/>
                  </a:lnTo>
                  <a:lnTo>
                    <a:pt x="280032" y="610383"/>
                  </a:lnTo>
                  <a:lnTo>
                    <a:pt x="296548" y="599318"/>
                  </a:lnTo>
                  <a:lnTo>
                    <a:pt x="307684" y="582906"/>
                  </a:lnTo>
                  <a:lnTo>
                    <a:pt x="311767" y="562808"/>
                  </a:lnTo>
                  <a:lnTo>
                    <a:pt x="311767" y="51634"/>
                  </a:lnTo>
                  <a:lnTo>
                    <a:pt x="307684" y="31536"/>
                  </a:lnTo>
                  <a:lnTo>
                    <a:pt x="296548" y="15123"/>
                  </a:lnTo>
                  <a:lnTo>
                    <a:pt x="280032" y="4057"/>
                  </a:lnTo>
                  <a:lnTo>
                    <a:pt x="259805"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bject 43"/>
            <p:cNvSpPr/>
            <p:nvPr/>
          </p:nvSpPr>
          <p:spPr>
            <a:xfrm>
              <a:off x="3673528" y="3462313"/>
              <a:ext cx="311785" cy="614680"/>
            </a:xfrm>
            <a:custGeom>
              <a:avLst/>
              <a:gdLst/>
              <a:ahLst/>
              <a:cxnLst/>
              <a:rect l="l" t="t" r="r" b="b"/>
              <a:pathLst>
                <a:path w="311785" h="614679">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bject 44"/>
            <p:cNvSpPr/>
            <p:nvPr/>
          </p:nvSpPr>
          <p:spPr>
            <a:xfrm>
              <a:off x="1574939" y="2995726"/>
              <a:ext cx="2316480" cy="474345"/>
            </a:xfrm>
            <a:custGeom>
              <a:avLst/>
              <a:gdLst/>
              <a:ahLst/>
              <a:cxnLst/>
              <a:rect l="l" t="t" r="r" b="b"/>
              <a:pathLst>
                <a:path w="2316479" h="474345">
                  <a:moveTo>
                    <a:pt x="2316302" y="159372"/>
                  </a:moveTo>
                  <a:lnTo>
                    <a:pt x="2306002" y="138887"/>
                  </a:lnTo>
                  <a:lnTo>
                    <a:pt x="2254466" y="36487"/>
                  </a:lnTo>
                  <a:lnTo>
                    <a:pt x="2144623" y="6426"/>
                  </a:lnTo>
                  <a:lnTo>
                    <a:pt x="2144623" y="118122"/>
                  </a:lnTo>
                  <a:lnTo>
                    <a:pt x="1746885" y="450126"/>
                  </a:lnTo>
                  <a:lnTo>
                    <a:pt x="1746885" y="247967"/>
                  </a:lnTo>
                  <a:lnTo>
                    <a:pt x="2139023" y="90982"/>
                  </a:lnTo>
                  <a:lnTo>
                    <a:pt x="2139289" y="91300"/>
                  </a:lnTo>
                  <a:lnTo>
                    <a:pt x="2144623" y="118122"/>
                  </a:lnTo>
                  <a:lnTo>
                    <a:pt x="2144623" y="6426"/>
                  </a:lnTo>
                  <a:lnTo>
                    <a:pt x="2128558" y="2032"/>
                  </a:lnTo>
                  <a:lnTo>
                    <a:pt x="2128558" y="78613"/>
                  </a:lnTo>
                  <a:lnTo>
                    <a:pt x="1746885" y="231406"/>
                  </a:lnTo>
                  <a:lnTo>
                    <a:pt x="1746885" y="178092"/>
                  </a:lnTo>
                  <a:lnTo>
                    <a:pt x="2127847" y="77774"/>
                  </a:lnTo>
                  <a:lnTo>
                    <a:pt x="2128558" y="78613"/>
                  </a:lnTo>
                  <a:lnTo>
                    <a:pt x="2128558" y="2032"/>
                  </a:lnTo>
                  <a:lnTo>
                    <a:pt x="2121166" y="0"/>
                  </a:lnTo>
                  <a:lnTo>
                    <a:pt x="2123021" y="9398"/>
                  </a:lnTo>
                  <a:lnTo>
                    <a:pt x="2119084" y="8572"/>
                  </a:lnTo>
                  <a:lnTo>
                    <a:pt x="2123719" y="25984"/>
                  </a:lnTo>
                  <a:lnTo>
                    <a:pt x="2116645" y="25412"/>
                  </a:lnTo>
                  <a:lnTo>
                    <a:pt x="2128012" y="53479"/>
                  </a:lnTo>
                  <a:lnTo>
                    <a:pt x="2019554" y="74764"/>
                  </a:lnTo>
                  <a:lnTo>
                    <a:pt x="2019554" y="90398"/>
                  </a:lnTo>
                  <a:lnTo>
                    <a:pt x="1795919" y="149288"/>
                  </a:lnTo>
                  <a:lnTo>
                    <a:pt x="1790687" y="138887"/>
                  </a:lnTo>
                  <a:lnTo>
                    <a:pt x="1789036" y="135623"/>
                  </a:lnTo>
                  <a:lnTo>
                    <a:pt x="2019554" y="90398"/>
                  </a:lnTo>
                  <a:lnTo>
                    <a:pt x="2019554" y="74764"/>
                  </a:lnTo>
                  <a:lnTo>
                    <a:pt x="1781873" y="121386"/>
                  </a:lnTo>
                  <a:lnTo>
                    <a:pt x="1757603" y="73152"/>
                  </a:lnTo>
                  <a:lnTo>
                    <a:pt x="1757603" y="159372"/>
                  </a:lnTo>
                  <a:lnTo>
                    <a:pt x="1746885" y="162204"/>
                  </a:lnTo>
                  <a:lnTo>
                    <a:pt x="1746885" y="159372"/>
                  </a:lnTo>
                  <a:lnTo>
                    <a:pt x="1757603" y="159372"/>
                  </a:lnTo>
                  <a:lnTo>
                    <a:pt x="1757603" y="73152"/>
                  </a:lnTo>
                  <a:lnTo>
                    <a:pt x="1739163" y="36487"/>
                  </a:lnTo>
                  <a:lnTo>
                    <a:pt x="1731429" y="35763"/>
                  </a:lnTo>
                  <a:lnTo>
                    <a:pt x="1731429" y="159372"/>
                  </a:lnTo>
                  <a:lnTo>
                    <a:pt x="1731429" y="166268"/>
                  </a:lnTo>
                  <a:lnTo>
                    <a:pt x="1731429" y="182156"/>
                  </a:lnTo>
                  <a:lnTo>
                    <a:pt x="1731429" y="237591"/>
                  </a:lnTo>
                  <a:lnTo>
                    <a:pt x="1228813" y="438797"/>
                  </a:lnTo>
                  <a:lnTo>
                    <a:pt x="1474482" y="249809"/>
                  </a:lnTo>
                  <a:lnTo>
                    <a:pt x="1731429" y="182156"/>
                  </a:lnTo>
                  <a:lnTo>
                    <a:pt x="1731429" y="166268"/>
                  </a:lnTo>
                  <a:lnTo>
                    <a:pt x="1505889" y="225653"/>
                  </a:lnTo>
                  <a:lnTo>
                    <a:pt x="1566062" y="179362"/>
                  </a:lnTo>
                  <a:lnTo>
                    <a:pt x="1677085" y="157581"/>
                  </a:lnTo>
                  <a:lnTo>
                    <a:pt x="1677771" y="158470"/>
                  </a:lnTo>
                  <a:lnTo>
                    <a:pt x="1677327" y="159372"/>
                  </a:lnTo>
                  <a:lnTo>
                    <a:pt x="1678482" y="159372"/>
                  </a:lnTo>
                  <a:lnTo>
                    <a:pt x="1679219" y="160299"/>
                  </a:lnTo>
                  <a:lnTo>
                    <a:pt x="1679663" y="159372"/>
                  </a:lnTo>
                  <a:lnTo>
                    <a:pt x="1731429" y="159372"/>
                  </a:lnTo>
                  <a:lnTo>
                    <a:pt x="1731429" y="35763"/>
                  </a:lnTo>
                  <a:lnTo>
                    <a:pt x="1666506" y="29667"/>
                  </a:lnTo>
                  <a:lnTo>
                    <a:pt x="1666506" y="144005"/>
                  </a:lnTo>
                  <a:lnTo>
                    <a:pt x="1593367" y="158356"/>
                  </a:lnTo>
                  <a:lnTo>
                    <a:pt x="1640027" y="122466"/>
                  </a:lnTo>
                  <a:lnTo>
                    <a:pt x="1646148" y="138150"/>
                  </a:lnTo>
                  <a:lnTo>
                    <a:pt x="1654683" y="128828"/>
                  </a:lnTo>
                  <a:lnTo>
                    <a:pt x="1666506" y="144005"/>
                  </a:lnTo>
                  <a:lnTo>
                    <a:pt x="1666506" y="29667"/>
                  </a:lnTo>
                  <a:lnTo>
                    <a:pt x="1634197" y="26619"/>
                  </a:lnTo>
                  <a:lnTo>
                    <a:pt x="1634197" y="107505"/>
                  </a:lnTo>
                  <a:lnTo>
                    <a:pt x="1559471" y="165011"/>
                  </a:lnTo>
                  <a:lnTo>
                    <a:pt x="1532153" y="170370"/>
                  </a:lnTo>
                  <a:lnTo>
                    <a:pt x="1532153" y="186016"/>
                  </a:lnTo>
                  <a:lnTo>
                    <a:pt x="1467472" y="235762"/>
                  </a:lnTo>
                  <a:lnTo>
                    <a:pt x="1436077" y="244030"/>
                  </a:lnTo>
                  <a:lnTo>
                    <a:pt x="1436077" y="259918"/>
                  </a:lnTo>
                  <a:lnTo>
                    <a:pt x="1187780" y="450938"/>
                  </a:lnTo>
                  <a:lnTo>
                    <a:pt x="1187780" y="325297"/>
                  </a:lnTo>
                  <a:lnTo>
                    <a:pt x="1436077" y="259918"/>
                  </a:lnTo>
                  <a:lnTo>
                    <a:pt x="1436077" y="244030"/>
                  </a:lnTo>
                  <a:lnTo>
                    <a:pt x="1187780" y="309410"/>
                  </a:lnTo>
                  <a:lnTo>
                    <a:pt x="1187780" y="256819"/>
                  </a:lnTo>
                  <a:lnTo>
                    <a:pt x="1205026" y="250177"/>
                  </a:lnTo>
                  <a:lnTo>
                    <a:pt x="1532153" y="186016"/>
                  </a:lnTo>
                  <a:lnTo>
                    <a:pt x="1532153" y="170370"/>
                  </a:lnTo>
                  <a:lnTo>
                    <a:pt x="1288072" y="218236"/>
                  </a:lnTo>
                  <a:lnTo>
                    <a:pt x="1623745" y="89115"/>
                  </a:lnTo>
                  <a:lnTo>
                    <a:pt x="1630324" y="97548"/>
                  </a:lnTo>
                  <a:lnTo>
                    <a:pt x="1634197" y="107505"/>
                  </a:lnTo>
                  <a:lnTo>
                    <a:pt x="1634197" y="26619"/>
                  </a:lnTo>
                  <a:lnTo>
                    <a:pt x="1601508" y="23545"/>
                  </a:lnTo>
                  <a:lnTo>
                    <a:pt x="1615973" y="60693"/>
                  </a:lnTo>
                  <a:lnTo>
                    <a:pt x="1603514" y="63131"/>
                  </a:lnTo>
                  <a:lnTo>
                    <a:pt x="1613877" y="76441"/>
                  </a:lnTo>
                  <a:lnTo>
                    <a:pt x="1200683" y="235369"/>
                  </a:lnTo>
                  <a:lnTo>
                    <a:pt x="1187780" y="237909"/>
                  </a:lnTo>
                  <a:lnTo>
                    <a:pt x="1187780" y="159372"/>
                  </a:lnTo>
                  <a:lnTo>
                    <a:pt x="1241882" y="159372"/>
                  </a:lnTo>
                  <a:lnTo>
                    <a:pt x="1231582" y="138887"/>
                  </a:lnTo>
                  <a:lnTo>
                    <a:pt x="1180045" y="36487"/>
                  </a:lnTo>
                  <a:lnTo>
                    <a:pt x="1172324" y="35763"/>
                  </a:lnTo>
                  <a:lnTo>
                    <a:pt x="1172324" y="159372"/>
                  </a:lnTo>
                  <a:lnTo>
                    <a:pt x="1172324" y="240944"/>
                  </a:lnTo>
                  <a:lnTo>
                    <a:pt x="1172324" y="262763"/>
                  </a:lnTo>
                  <a:lnTo>
                    <a:pt x="1172324" y="313474"/>
                  </a:lnTo>
                  <a:lnTo>
                    <a:pt x="754354" y="423519"/>
                  </a:lnTo>
                  <a:lnTo>
                    <a:pt x="1172324" y="262763"/>
                  </a:lnTo>
                  <a:lnTo>
                    <a:pt x="1172324" y="240944"/>
                  </a:lnTo>
                  <a:lnTo>
                    <a:pt x="1117587" y="251688"/>
                  </a:lnTo>
                  <a:lnTo>
                    <a:pt x="1117587" y="267335"/>
                  </a:lnTo>
                  <a:lnTo>
                    <a:pt x="667600" y="440423"/>
                  </a:lnTo>
                  <a:lnTo>
                    <a:pt x="815581" y="326580"/>
                  </a:lnTo>
                  <a:lnTo>
                    <a:pt x="1117587" y="267335"/>
                  </a:lnTo>
                  <a:lnTo>
                    <a:pt x="1117587" y="251688"/>
                  </a:lnTo>
                  <a:lnTo>
                    <a:pt x="842924" y="305549"/>
                  </a:lnTo>
                  <a:lnTo>
                    <a:pt x="1080922" y="122466"/>
                  </a:lnTo>
                  <a:lnTo>
                    <a:pt x="1087043" y="138150"/>
                  </a:lnTo>
                  <a:lnTo>
                    <a:pt x="1095578" y="128828"/>
                  </a:lnTo>
                  <a:lnTo>
                    <a:pt x="1118666" y="158457"/>
                  </a:lnTo>
                  <a:lnTo>
                    <a:pt x="1118209" y="159372"/>
                  </a:lnTo>
                  <a:lnTo>
                    <a:pt x="1119390" y="159372"/>
                  </a:lnTo>
                  <a:lnTo>
                    <a:pt x="1120114" y="160299"/>
                  </a:lnTo>
                  <a:lnTo>
                    <a:pt x="1120559" y="159372"/>
                  </a:lnTo>
                  <a:lnTo>
                    <a:pt x="1172324" y="159372"/>
                  </a:lnTo>
                  <a:lnTo>
                    <a:pt x="1172324" y="35763"/>
                  </a:lnTo>
                  <a:lnTo>
                    <a:pt x="1075093" y="26631"/>
                  </a:lnTo>
                  <a:lnTo>
                    <a:pt x="1075093" y="107505"/>
                  </a:lnTo>
                  <a:lnTo>
                    <a:pt x="809002" y="312204"/>
                  </a:lnTo>
                  <a:lnTo>
                    <a:pt x="781659" y="317576"/>
                  </a:lnTo>
                  <a:lnTo>
                    <a:pt x="781659" y="333235"/>
                  </a:lnTo>
                  <a:lnTo>
                    <a:pt x="628662" y="450938"/>
                  </a:lnTo>
                  <a:lnTo>
                    <a:pt x="628662" y="363245"/>
                  </a:lnTo>
                  <a:lnTo>
                    <a:pt x="781659" y="333235"/>
                  </a:lnTo>
                  <a:lnTo>
                    <a:pt x="781659" y="317576"/>
                  </a:lnTo>
                  <a:lnTo>
                    <a:pt x="628662" y="347573"/>
                  </a:lnTo>
                  <a:lnTo>
                    <a:pt x="628662" y="256806"/>
                  </a:lnTo>
                  <a:lnTo>
                    <a:pt x="1064641" y="89115"/>
                  </a:lnTo>
                  <a:lnTo>
                    <a:pt x="1071219" y="97548"/>
                  </a:lnTo>
                  <a:lnTo>
                    <a:pt x="1075093" y="107505"/>
                  </a:lnTo>
                  <a:lnTo>
                    <a:pt x="1075093" y="26631"/>
                  </a:lnTo>
                  <a:lnTo>
                    <a:pt x="1042390" y="23545"/>
                  </a:lnTo>
                  <a:lnTo>
                    <a:pt x="1056855" y="60693"/>
                  </a:lnTo>
                  <a:lnTo>
                    <a:pt x="1044409" y="63131"/>
                  </a:lnTo>
                  <a:lnTo>
                    <a:pt x="1054773" y="76441"/>
                  </a:lnTo>
                  <a:lnTo>
                    <a:pt x="628662" y="240334"/>
                  </a:lnTo>
                  <a:lnTo>
                    <a:pt x="628675" y="138887"/>
                  </a:lnTo>
                  <a:lnTo>
                    <a:pt x="628675" y="159372"/>
                  </a:lnTo>
                  <a:lnTo>
                    <a:pt x="682777" y="159372"/>
                  </a:lnTo>
                  <a:lnTo>
                    <a:pt x="672465" y="138887"/>
                  </a:lnTo>
                  <a:lnTo>
                    <a:pt x="620941" y="36487"/>
                  </a:lnTo>
                  <a:lnTo>
                    <a:pt x="613206" y="38011"/>
                  </a:lnTo>
                  <a:lnTo>
                    <a:pt x="613206" y="159372"/>
                  </a:lnTo>
                  <a:lnTo>
                    <a:pt x="613206" y="246291"/>
                  </a:lnTo>
                  <a:lnTo>
                    <a:pt x="613206" y="262763"/>
                  </a:lnTo>
                  <a:lnTo>
                    <a:pt x="613206" y="350608"/>
                  </a:lnTo>
                  <a:lnTo>
                    <a:pt x="147091" y="442036"/>
                  </a:lnTo>
                  <a:lnTo>
                    <a:pt x="613206" y="262763"/>
                  </a:lnTo>
                  <a:lnTo>
                    <a:pt x="613206" y="246291"/>
                  </a:lnTo>
                  <a:lnTo>
                    <a:pt x="108483" y="440423"/>
                  </a:lnTo>
                  <a:lnTo>
                    <a:pt x="527875" y="117792"/>
                  </a:lnTo>
                  <a:lnTo>
                    <a:pt x="559562" y="158470"/>
                  </a:lnTo>
                  <a:lnTo>
                    <a:pt x="559104" y="159372"/>
                  </a:lnTo>
                  <a:lnTo>
                    <a:pt x="560273" y="159372"/>
                  </a:lnTo>
                  <a:lnTo>
                    <a:pt x="560997" y="160299"/>
                  </a:lnTo>
                  <a:lnTo>
                    <a:pt x="561441" y="159372"/>
                  </a:lnTo>
                  <a:lnTo>
                    <a:pt x="613206" y="159372"/>
                  </a:lnTo>
                  <a:lnTo>
                    <a:pt x="613206" y="38011"/>
                  </a:lnTo>
                  <a:lnTo>
                    <a:pt x="485292" y="63131"/>
                  </a:lnTo>
                  <a:lnTo>
                    <a:pt x="518414" y="105638"/>
                  </a:lnTo>
                  <a:lnTo>
                    <a:pt x="69557" y="450938"/>
                  </a:lnTo>
                  <a:lnTo>
                    <a:pt x="69557" y="159372"/>
                  </a:lnTo>
                  <a:lnTo>
                    <a:pt x="123672" y="159372"/>
                  </a:lnTo>
                  <a:lnTo>
                    <a:pt x="113360" y="138887"/>
                  </a:lnTo>
                  <a:lnTo>
                    <a:pt x="61836" y="36487"/>
                  </a:lnTo>
                  <a:lnTo>
                    <a:pt x="0" y="159372"/>
                  </a:lnTo>
                  <a:lnTo>
                    <a:pt x="54102" y="159372"/>
                  </a:lnTo>
                  <a:lnTo>
                    <a:pt x="54102" y="466598"/>
                  </a:lnTo>
                  <a:lnTo>
                    <a:pt x="61823" y="466598"/>
                  </a:lnTo>
                  <a:lnTo>
                    <a:pt x="63322" y="474129"/>
                  </a:lnTo>
                  <a:lnTo>
                    <a:pt x="613206" y="366268"/>
                  </a:lnTo>
                  <a:lnTo>
                    <a:pt x="613206" y="466598"/>
                  </a:lnTo>
                  <a:lnTo>
                    <a:pt x="620941" y="466598"/>
                  </a:lnTo>
                  <a:lnTo>
                    <a:pt x="622922" y="474014"/>
                  </a:lnTo>
                  <a:lnTo>
                    <a:pt x="1172324" y="329361"/>
                  </a:lnTo>
                  <a:lnTo>
                    <a:pt x="1172324" y="466598"/>
                  </a:lnTo>
                  <a:lnTo>
                    <a:pt x="1180045" y="466598"/>
                  </a:lnTo>
                  <a:lnTo>
                    <a:pt x="1182941" y="473722"/>
                  </a:lnTo>
                  <a:lnTo>
                    <a:pt x="1731429" y="254152"/>
                  </a:lnTo>
                  <a:lnTo>
                    <a:pt x="1731429" y="466598"/>
                  </a:lnTo>
                  <a:lnTo>
                    <a:pt x="1739150" y="466598"/>
                  </a:lnTo>
                  <a:lnTo>
                    <a:pt x="1744129" y="472478"/>
                  </a:lnTo>
                  <a:lnTo>
                    <a:pt x="2157882" y="127139"/>
                  </a:lnTo>
                  <a:lnTo>
                    <a:pt x="2162860" y="139395"/>
                  </a:lnTo>
                  <a:lnTo>
                    <a:pt x="2171611" y="129552"/>
                  </a:lnTo>
                  <a:lnTo>
                    <a:pt x="2194191" y="156260"/>
                  </a:lnTo>
                  <a:lnTo>
                    <a:pt x="2192629" y="159372"/>
                  </a:lnTo>
                  <a:lnTo>
                    <a:pt x="2196820" y="159372"/>
                  </a:lnTo>
                  <a:lnTo>
                    <a:pt x="2199538" y="162572"/>
                  </a:lnTo>
                  <a:lnTo>
                    <a:pt x="2200922" y="159372"/>
                  </a:lnTo>
                  <a:lnTo>
                    <a:pt x="2246744" y="159372"/>
                  </a:lnTo>
                  <a:lnTo>
                    <a:pt x="2246744" y="466598"/>
                  </a:lnTo>
                  <a:lnTo>
                    <a:pt x="2262200" y="466598"/>
                  </a:lnTo>
                  <a:lnTo>
                    <a:pt x="2262200" y="159372"/>
                  </a:lnTo>
                  <a:lnTo>
                    <a:pt x="2316302" y="1593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906" y="1241769"/>
            <a:ext cx="4929188" cy="515847"/>
          </a:xfrm>
          <a:prstGeom prst="rect">
            <a:avLst/>
          </a:prstGeom>
        </p:spPr>
        <p:txBody>
          <a:bodyPr vert="horz" wrap="square" lIns="0" tIns="7938" rIns="0" bIns="0" rtlCol="0" anchor="ctr">
            <a:spAutoFit/>
          </a:bodyPr>
          <a:lstStyle/>
          <a:p>
            <a:pPr marL="7938">
              <a:lnSpc>
                <a:spcPct val="100000"/>
              </a:lnSpc>
              <a:spcBef>
                <a:spcPts val="63"/>
              </a:spcBef>
            </a:pPr>
            <a:r>
              <a:rPr spc="-28" dirty="0"/>
              <a:t>Encoders</a:t>
            </a:r>
          </a:p>
        </p:txBody>
      </p:sp>
      <p:sp>
        <p:nvSpPr>
          <p:cNvPr id="3" name="object 3"/>
          <p:cNvSpPr txBox="1"/>
          <p:nvPr/>
        </p:nvSpPr>
        <p:spPr>
          <a:xfrm>
            <a:off x="815027" y="1990090"/>
            <a:ext cx="7356078" cy="3268203"/>
          </a:xfrm>
          <a:prstGeom prst="rect">
            <a:avLst/>
          </a:prstGeom>
        </p:spPr>
        <p:txBody>
          <a:bodyPr vert="horz" wrap="square" lIns="0" tIns="7938" rIns="0" bIns="0" rtlCol="0">
            <a:spAutoFit/>
          </a:bodyPr>
          <a:lstStyle/>
          <a:p>
            <a:pPr marL="7938" marR="0" lvl="0" indent="0" algn="l" defTabSz="914400" rtl="0" eaLnBrk="1" fontAlgn="auto" latinLnBrk="0" hangingPunct="1">
              <a:lnSpc>
                <a:spcPct val="100000"/>
              </a:lnSpc>
              <a:spcBef>
                <a:spcPts val="63"/>
              </a:spcBef>
              <a:spcAft>
                <a:spcPts val="0"/>
              </a:spcAft>
              <a:buClrTx/>
              <a:buSzTx/>
              <a:buFontTx/>
              <a:buNone/>
              <a:tabLst/>
              <a:defRPr/>
            </a:pPr>
            <a:r>
              <a:rPr kumimoji="0" sz="2688" b="0" i="0" u="none" strike="noStrike" kern="1200" cap="none" spc="0" normalizeH="0" baseline="0" noProof="0" dirty="0">
                <a:ln>
                  <a:noFill/>
                </a:ln>
                <a:solidFill>
                  <a:srgbClr val="404040"/>
                </a:solidFill>
                <a:effectLst/>
                <a:uLnTx/>
                <a:uFillTx/>
                <a:latin typeface="Calibri"/>
                <a:ea typeface="+mn-ea"/>
                <a:cs typeface="Calibri"/>
              </a:rPr>
              <a:t>Many</a:t>
            </a:r>
            <a:r>
              <a:rPr kumimoji="0" sz="2688" b="0" i="0" u="none" strike="noStrike" kern="1200" cap="none" spc="-97" normalizeH="0" baseline="0" noProof="0" dirty="0">
                <a:ln>
                  <a:noFill/>
                </a:ln>
                <a:solidFill>
                  <a:srgbClr val="404040"/>
                </a:solidFill>
                <a:effectLst/>
                <a:uLnTx/>
                <a:uFillTx/>
                <a:latin typeface="Calibri"/>
                <a:ea typeface="+mn-ea"/>
                <a:cs typeface="Calibri"/>
              </a:rPr>
              <a:t> </a:t>
            </a:r>
            <a:r>
              <a:rPr kumimoji="0" sz="2688" b="0" i="0" u="none" strike="noStrike" kern="1200" cap="none" spc="-6" normalizeH="0" baseline="0" noProof="0" dirty="0">
                <a:ln>
                  <a:noFill/>
                </a:ln>
                <a:solidFill>
                  <a:srgbClr val="404040"/>
                </a:solidFill>
                <a:effectLst/>
                <a:uLnTx/>
                <a:uFillTx/>
                <a:latin typeface="Calibri"/>
                <a:ea typeface="+mn-ea"/>
                <a:cs typeface="Calibri"/>
              </a:rPr>
              <a:t>varieties!</a:t>
            </a:r>
            <a:endParaRPr kumimoji="0" sz="2688" b="0" i="0" u="none" strike="noStrike" kern="1200" cap="none" spc="0" normalizeH="0" baseline="0" noProof="0">
              <a:ln>
                <a:noFill/>
              </a:ln>
              <a:solidFill>
                <a:prstClr val="black"/>
              </a:solidFill>
              <a:effectLst/>
              <a:uLnTx/>
              <a:uFillTx/>
              <a:latin typeface="Calibri"/>
              <a:ea typeface="+mn-ea"/>
              <a:cs typeface="Calibri"/>
            </a:endParaRPr>
          </a:p>
          <a:p>
            <a:pPr marL="350441" marR="0" lvl="0" indent="-342503" algn="l" defTabSz="914400" rtl="0" eaLnBrk="1" fontAlgn="auto" latinLnBrk="0" hangingPunct="1">
              <a:lnSpc>
                <a:spcPct val="100000"/>
              </a:lnSpc>
              <a:spcBef>
                <a:spcPts val="150"/>
              </a:spcBef>
              <a:spcAft>
                <a:spcPts val="0"/>
              </a:spcAft>
              <a:buClr>
                <a:srgbClr val="E48312"/>
              </a:buClr>
              <a:buSzTx/>
              <a:buFont typeface="Arial"/>
              <a:buChar char="•"/>
              <a:tabLst>
                <a:tab pos="350441" algn="l"/>
              </a:tabLst>
              <a:defRPr/>
            </a:pPr>
            <a:r>
              <a:rPr kumimoji="0" sz="2688" b="0" i="0" u="none" strike="noStrike" kern="1200" cap="none" spc="0" normalizeH="0" baseline="0" noProof="0" dirty="0">
                <a:ln>
                  <a:noFill/>
                </a:ln>
                <a:solidFill>
                  <a:srgbClr val="404040"/>
                </a:solidFill>
                <a:effectLst/>
                <a:uLnTx/>
                <a:uFillTx/>
                <a:latin typeface="Calibri"/>
                <a:ea typeface="+mn-ea"/>
                <a:cs typeface="Calibri"/>
              </a:rPr>
              <a:t>Popular:</a:t>
            </a:r>
            <a:r>
              <a:rPr kumimoji="0" sz="2688" b="0" i="0" u="none" strike="noStrike" kern="1200" cap="none" spc="-66"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Masked</a:t>
            </a:r>
            <a:r>
              <a:rPr kumimoji="0" sz="2688" b="0" i="0" u="none" strike="noStrike" kern="1200" cap="none" spc="-63"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Language</a:t>
            </a:r>
            <a:r>
              <a:rPr kumimoji="0" sz="2688" b="0" i="0" u="none" strike="noStrike" kern="1200" cap="none" spc="-66"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Models</a:t>
            </a:r>
            <a:r>
              <a:rPr kumimoji="0" sz="2688" b="0" i="0" u="none" strike="noStrike" kern="1200" cap="none" spc="-59" normalizeH="0" baseline="0" noProof="0" dirty="0">
                <a:ln>
                  <a:noFill/>
                </a:ln>
                <a:solidFill>
                  <a:srgbClr val="404040"/>
                </a:solidFill>
                <a:effectLst/>
                <a:uLnTx/>
                <a:uFillTx/>
                <a:latin typeface="Calibri"/>
                <a:ea typeface="+mn-ea"/>
                <a:cs typeface="Calibri"/>
              </a:rPr>
              <a:t> </a:t>
            </a:r>
            <a:r>
              <a:rPr kumimoji="0" sz="2688" b="0" i="0" u="none" strike="noStrike" kern="1200" cap="none" spc="-6" normalizeH="0" baseline="0" noProof="0" dirty="0">
                <a:ln>
                  <a:noFill/>
                </a:ln>
                <a:solidFill>
                  <a:srgbClr val="404040"/>
                </a:solidFill>
                <a:effectLst/>
                <a:uLnTx/>
                <a:uFillTx/>
                <a:latin typeface="Calibri"/>
                <a:ea typeface="+mn-ea"/>
                <a:cs typeface="Calibri"/>
              </a:rPr>
              <a:t>(MLMs)</a:t>
            </a:r>
            <a:endParaRPr kumimoji="0" sz="2688" b="0" i="0" u="none" strike="noStrike" kern="1200" cap="none" spc="0" normalizeH="0" baseline="0" noProof="0">
              <a:ln>
                <a:noFill/>
              </a:ln>
              <a:solidFill>
                <a:prstClr val="black"/>
              </a:solidFill>
              <a:effectLst/>
              <a:uLnTx/>
              <a:uFillTx/>
              <a:latin typeface="Calibri"/>
              <a:ea typeface="+mn-ea"/>
              <a:cs typeface="Calibri"/>
            </a:endParaRPr>
          </a:p>
          <a:p>
            <a:pPr marL="350441" marR="0" lvl="0" indent="-342503" algn="l" defTabSz="914400" rtl="0" eaLnBrk="1" fontAlgn="auto" latinLnBrk="0" hangingPunct="1">
              <a:lnSpc>
                <a:spcPct val="100000"/>
              </a:lnSpc>
              <a:spcBef>
                <a:spcPts val="209"/>
              </a:spcBef>
              <a:spcAft>
                <a:spcPts val="0"/>
              </a:spcAft>
              <a:buClr>
                <a:srgbClr val="E48312"/>
              </a:buClr>
              <a:buSzTx/>
              <a:buFont typeface="Arial"/>
              <a:buChar char="•"/>
              <a:tabLst>
                <a:tab pos="350441" algn="l"/>
              </a:tabLst>
              <a:defRPr/>
            </a:pPr>
            <a:r>
              <a:rPr kumimoji="0" sz="2688" b="0" i="0" u="none" strike="noStrike" kern="1200" cap="none" spc="0" normalizeH="0" baseline="0" noProof="0" dirty="0">
                <a:ln>
                  <a:noFill/>
                </a:ln>
                <a:solidFill>
                  <a:srgbClr val="404040"/>
                </a:solidFill>
                <a:effectLst/>
                <a:uLnTx/>
                <a:uFillTx/>
                <a:latin typeface="Calibri"/>
                <a:ea typeface="+mn-ea"/>
                <a:cs typeface="Calibri"/>
              </a:rPr>
              <a:t>BERT</a:t>
            </a:r>
            <a:r>
              <a:rPr kumimoji="0" sz="2688" b="0" i="0" u="none" strike="noStrike" kern="1200" cap="none" spc="-59" normalizeH="0" baseline="0" noProof="0" dirty="0">
                <a:ln>
                  <a:noFill/>
                </a:ln>
                <a:solidFill>
                  <a:srgbClr val="404040"/>
                </a:solidFill>
                <a:effectLst/>
                <a:uLnTx/>
                <a:uFillTx/>
                <a:latin typeface="Calibri"/>
                <a:ea typeface="+mn-ea"/>
                <a:cs typeface="Calibri"/>
              </a:rPr>
              <a:t> </a:t>
            </a:r>
            <a:r>
              <a:rPr kumimoji="0" sz="2688" b="0" i="0" u="none" strike="noStrike" kern="1200" cap="none" spc="-6" normalizeH="0" baseline="0" noProof="0" dirty="0">
                <a:ln>
                  <a:noFill/>
                </a:ln>
                <a:solidFill>
                  <a:srgbClr val="404040"/>
                </a:solidFill>
                <a:effectLst/>
                <a:uLnTx/>
                <a:uFillTx/>
                <a:latin typeface="Calibri"/>
                <a:ea typeface="+mn-ea"/>
                <a:cs typeface="Calibri"/>
              </a:rPr>
              <a:t>family</a:t>
            </a:r>
            <a:endParaRPr kumimoji="0" sz="2688"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966"/>
              </a:spcBef>
              <a:spcAft>
                <a:spcPts val="0"/>
              </a:spcAft>
              <a:buClr>
                <a:srgbClr val="E48312"/>
              </a:buClr>
              <a:buSzTx/>
              <a:buFont typeface="Arial"/>
              <a:buChar char="•"/>
              <a:tabLst/>
              <a:defRPr/>
            </a:pPr>
            <a:endParaRPr kumimoji="0" sz="2688" b="0" i="0" u="none" strike="noStrike" kern="1200" cap="none" spc="0" normalizeH="0" baseline="0" noProof="0">
              <a:ln>
                <a:noFill/>
              </a:ln>
              <a:solidFill>
                <a:prstClr val="black"/>
              </a:solidFill>
              <a:effectLst/>
              <a:uLnTx/>
              <a:uFillTx/>
              <a:latin typeface="Calibri"/>
              <a:ea typeface="+mn-ea"/>
              <a:cs typeface="Calibri"/>
            </a:endParaRPr>
          </a:p>
          <a:p>
            <a:pPr marL="350838" marR="633413" lvl="0" indent="-342900" algn="l" defTabSz="914400" rtl="0" eaLnBrk="1" fontAlgn="auto" latinLnBrk="0" hangingPunct="1">
              <a:lnSpc>
                <a:spcPct val="79500"/>
              </a:lnSpc>
              <a:spcBef>
                <a:spcPts val="0"/>
              </a:spcBef>
              <a:spcAft>
                <a:spcPts val="0"/>
              </a:spcAft>
              <a:buClr>
                <a:srgbClr val="E48312"/>
              </a:buClr>
              <a:buSzTx/>
              <a:buFont typeface="Arial"/>
              <a:buChar char="•"/>
              <a:tabLst>
                <a:tab pos="350838" algn="l"/>
              </a:tabLst>
              <a:defRPr/>
            </a:pPr>
            <a:r>
              <a:rPr kumimoji="0" sz="2688" b="0" i="0" u="none" strike="noStrike" kern="1200" cap="none" spc="-22" normalizeH="0" baseline="0" noProof="0" dirty="0">
                <a:ln>
                  <a:noFill/>
                </a:ln>
                <a:solidFill>
                  <a:srgbClr val="404040"/>
                </a:solidFill>
                <a:effectLst/>
                <a:uLnTx/>
                <a:uFillTx/>
                <a:latin typeface="Calibri"/>
                <a:ea typeface="+mn-ea"/>
                <a:cs typeface="Calibri"/>
              </a:rPr>
              <a:t>Trained</a:t>
            </a:r>
            <a:r>
              <a:rPr kumimoji="0" sz="2688" b="0" i="0" u="none" strike="noStrike" kern="1200" cap="none" spc="-81"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by</a:t>
            </a:r>
            <a:r>
              <a:rPr kumimoji="0" sz="2688" b="0" i="0" u="none" strike="noStrike" kern="1200" cap="none" spc="-81"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predicting</a:t>
            </a:r>
            <a:r>
              <a:rPr kumimoji="0" sz="2688" b="0" i="0" u="none" strike="noStrike" kern="1200" cap="none" spc="-75"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words</a:t>
            </a:r>
            <a:r>
              <a:rPr kumimoji="0" sz="2688" b="0" i="0" u="none" strike="noStrike" kern="1200" cap="none" spc="-78"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from</a:t>
            </a:r>
            <a:r>
              <a:rPr kumimoji="0" sz="2688" b="0" i="0" u="none" strike="noStrike" kern="1200" cap="none" spc="-75" normalizeH="0" baseline="0" noProof="0" dirty="0">
                <a:ln>
                  <a:noFill/>
                </a:ln>
                <a:solidFill>
                  <a:srgbClr val="404040"/>
                </a:solidFill>
                <a:effectLst/>
                <a:uLnTx/>
                <a:uFillTx/>
                <a:latin typeface="Calibri"/>
                <a:ea typeface="+mn-ea"/>
                <a:cs typeface="Calibri"/>
              </a:rPr>
              <a:t> </a:t>
            </a:r>
            <a:r>
              <a:rPr kumimoji="0" sz="2688" b="0" i="0" u="none" strike="noStrike" kern="1200" cap="none" spc="-6" normalizeH="0" baseline="0" noProof="0" dirty="0">
                <a:ln>
                  <a:noFill/>
                </a:ln>
                <a:solidFill>
                  <a:srgbClr val="404040"/>
                </a:solidFill>
                <a:effectLst/>
                <a:uLnTx/>
                <a:uFillTx/>
                <a:latin typeface="Calibri"/>
                <a:ea typeface="+mn-ea"/>
                <a:cs typeface="Calibri"/>
              </a:rPr>
              <a:t>surrounding </a:t>
            </a:r>
            <a:r>
              <a:rPr kumimoji="0" sz="2688" b="0" i="0" u="none" strike="noStrike" kern="1200" cap="none" spc="0" normalizeH="0" baseline="0" noProof="0" dirty="0">
                <a:ln>
                  <a:noFill/>
                </a:ln>
                <a:solidFill>
                  <a:srgbClr val="404040"/>
                </a:solidFill>
                <a:effectLst/>
                <a:uLnTx/>
                <a:uFillTx/>
                <a:latin typeface="Calibri"/>
                <a:ea typeface="+mn-ea"/>
                <a:cs typeface="Calibri"/>
              </a:rPr>
              <a:t>words</a:t>
            </a:r>
            <a:r>
              <a:rPr kumimoji="0" sz="2688" b="0" i="0" u="none" strike="noStrike" kern="1200" cap="none" spc="-34"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on</a:t>
            </a:r>
            <a:r>
              <a:rPr kumimoji="0" sz="2688" b="0" i="0" u="none" strike="noStrike" kern="1200" cap="none" spc="-38"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both</a:t>
            </a:r>
            <a:r>
              <a:rPr kumimoji="0" sz="2688" b="0" i="0" u="none" strike="noStrike" kern="1200" cap="none" spc="-38" normalizeH="0" baseline="0" noProof="0" dirty="0">
                <a:ln>
                  <a:noFill/>
                </a:ln>
                <a:solidFill>
                  <a:srgbClr val="404040"/>
                </a:solidFill>
                <a:effectLst/>
                <a:uLnTx/>
                <a:uFillTx/>
                <a:latin typeface="Calibri"/>
                <a:ea typeface="+mn-ea"/>
                <a:cs typeface="Calibri"/>
              </a:rPr>
              <a:t> </a:t>
            </a:r>
            <a:r>
              <a:rPr kumimoji="0" sz="2688" b="0" i="0" u="none" strike="noStrike" kern="1200" cap="none" spc="-6" normalizeH="0" baseline="0" noProof="0" dirty="0">
                <a:ln>
                  <a:noFill/>
                </a:ln>
                <a:solidFill>
                  <a:srgbClr val="404040"/>
                </a:solidFill>
                <a:effectLst/>
                <a:uLnTx/>
                <a:uFillTx/>
                <a:latin typeface="Calibri"/>
                <a:ea typeface="+mn-ea"/>
                <a:cs typeface="Calibri"/>
              </a:rPr>
              <a:t>sides</a:t>
            </a:r>
            <a:endParaRPr kumimoji="0" sz="2688" b="0" i="0" u="none" strike="noStrike" kern="1200" cap="none" spc="0" normalizeH="0" baseline="0" noProof="0">
              <a:ln>
                <a:noFill/>
              </a:ln>
              <a:solidFill>
                <a:prstClr val="black"/>
              </a:solidFill>
              <a:effectLst/>
              <a:uLnTx/>
              <a:uFillTx/>
              <a:latin typeface="Calibri"/>
              <a:ea typeface="+mn-ea"/>
              <a:cs typeface="Calibri"/>
            </a:endParaRPr>
          </a:p>
          <a:p>
            <a:pPr marL="350838" marR="3175" lvl="0" indent="-342900" algn="l" defTabSz="914400" rtl="0" eaLnBrk="1" fontAlgn="auto" latinLnBrk="0" hangingPunct="1">
              <a:lnSpc>
                <a:spcPts val="2625"/>
              </a:lnSpc>
              <a:spcBef>
                <a:spcPts val="738"/>
              </a:spcBef>
              <a:spcAft>
                <a:spcPts val="0"/>
              </a:spcAft>
              <a:buClr>
                <a:srgbClr val="E48312"/>
              </a:buClr>
              <a:buSzTx/>
              <a:buFont typeface="Arial"/>
              <a:buChar char="•"/>
              <a:tabLst>
                <a:tab pos="350838" algn="l"/>
              </a:tabLst>
              <a:defRPr/>
            </a:pPr>
            <a:r>
              <a:rPr kumimoji="0" sz="2688" b="0" i="0" u="none" strike="noStrike" kern="1200" cap="none" spc="0" normalizeH="0" baseline="0" noProof="0" dirty="0">
                <a:ln>
                  <a:noFill/>
                </a:ln>
                <a:solidFill>
                  <a:srgbClr val="404040"/>
                </a:solidFill>
                <a:effectLst/>
                <a:uLnTx/>
                <a:uFillTx/>
                <a:latin typeface="Calibri"/>
                <a:ea typeface="+mn-ea"/>
                <a:cs typeface="Calibri"/>
              </a:rPr>
              <a:t>Are</a:t>
            </a:r>
            <a:r>
              <a:rPr kumimoji="0" sz="2688" b="0" i="0" u="none" strike="noStrike" kern="1200" cap="none" spc="-50"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usually</a:t>
            </a:r>
            <a:r>
              <a:rPr kumimoji="0" sz="2688" b="0" i="0" u="none" strike="noStrike" kern="1200" cap="none" spc="-47" normalizeH="0" baseline="0" noProof="0" dirty="0">
                <a:ln>
                  <a:noFill/>
                </a:ln>
                <a:solidFill>
                  <a:srgbClr val="404040"/>
                </a:solidFill>
                <a:effectLst/>
                <a:uLnTx/>
                <a:uFillTx/>
                <a:latin typeface="Calibri"/>
                <a:ea typeface="+mn-ea"/>
                <a:cs typeface="Calibri"/>
              </a:rPr>
              <a:t> </a:t>
            </a:r>
            <a:r>
              <a:rPr kumimoji="0" sz="2688" b="1" i="0" u="none" strike="noStrike" kern="1200" cap="none" spc="0" normalizeH="0" baseline="0" noProof="0" dirty="0">
                <a:ln>
                  <a:noFill/>
                </a:ln>
                <a:solidFill>
                  <a:srgbClr val="404040"/>
                </a:solidFill>
                <a:effectLst/>
                <a:uLnTx/>
                <a:uFillTx/>
                <a:latin typeface="Calibri"/>
                <a:ea typeface="+mn-ea"/>
                <a:cs typeface="Calibri"/>
              </a:rPr>
              <a:t>finetuned</a:t>
            </a:r>
            <a:r>
              <a:rPr kumimoji="0" sz="2688" b="1" i="0" u="none" strike="noStrike" kern="1200" cap="none" spc="-41"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(trained</a:t>
            </a:r>
            <a:r>
              <a:rPr kumimoji="0" sz="2688" b="0" i="0" u="none" strike="noStrike" kern="1200" cap="none" spc="-50"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on</a:t>
            </a:r>
            <a:r>
              <a:rPr kumimoji="0" sz="2688" b="0" i="0" u="none" strike="noStrike" kern="1200" cap="none" spc="-47"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supervised</a:t>
            </a:r>
            <a:r>
              <a:rPr kumimoji="0" sz="2688" b="0" i="0" u="none" strike="noStrike" kern="1200" cap="none" spc="-50" normalizeH="0" baseline="0" noProof="0" dirty="0">
                <a:ln>
                  <a:noFill/>
                </a:ln>
                <a:solidFill>
                  <a:srgbClr val="404040"/>
                </a:solidFill>
                <a:effectLst/>
                <a:uLnTx/>
                <a:uFillTx/>
                <a:latin typeface="Calibri"/>
                <a:ea typeface="+mn-ea"/>
                <a:cs typeface="Calibri"/>
              </a:rPr>
              <a:t> </a:t>
            </a:r>
            <a:r>
              <a:rPr kumimoji="0" sz="2688" b="0" i="0" u="none" strike="noStrike" kern="1200" cap="none" spc="-6" normalizeH="0" baseline="0" noProof="0" dirty="0">
                <a:ln>
                  <a:noFill/>
                </a:ln>
                <a:solidFill>
                  <a:srgbClr val="404040"/>
                </a:solidFill>
                <a:effectLst/>
                <a:uLnTx/>
                <a:uFillTx/>
                <a:latin typeface="Calibri"/>
                <a:ea typeface="+mn-ea"/>
                <a:cs typeface="Calibri"/>
              </a:rPr>
              <a:t>data) </a:t>
            </a:r>
            <a:r>
              <a:rPr kumimoji="0" sz="2688" b="0" i="0" u="none" strike="noStrike" kern="1200" cap="none" spc="0" normalizeH="0" baseline="0" noProof="0" dirty="0">
                <a:ln>
                  <a:noFill/>
                </a:ln>
                <a:solidFill>
                  <a:srgbClr val="404040"/>
                </a:solidFill>
                <a:effectLst/>
                <a:uLnTx/>
                <a:uFillTx/>
                <a:latin typeface="Calibri"/>
                <a:ea typeface="+mn-ea"/>
                <a:cs typeface="Calibri"/>
              </a:rPr>
              <a:t>for</a:t>
            </a:r>
            <a:r>
              <a:rPr kumimoji="0" sz="2688" b="0" i="0" u="none" strike="noStrike" kern="1200" cap="none" spc="-81"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classification</a:t>
            </a:r>
            <a:r>
              <a:rPr kumimoji="0" sz="2688" b="0" i="0" u="none" strike="noStrike" kern="1200" cap="none" spc="-75" normalizeH="0" baseline="0" noProof="0" dirty="0">
                <a:ln>
                  <a:noFill/>
                </a:ln>
                <a:solidFill>
                  <a:srgbClr val="404040"/>
                </a:solidFill>
                <a:effectLst/>
                <a:uLnTx/>
                <a:uFillTx/>
                <a:latin typeface="Calibri"/>
                <a:ea typeface="+mn-ea"/>
                <a:cs typeface="Calibri"/>
              </a:rPr>
              <a:t> </a:t>
            </a:r>
            <a:r>
              <a:rPr kumimoji="0" sz="2688" b="0" i="0" u="none" strike="noStrike" kern="1200" cap="none" spc="-6" normalizeH="0" baseline="0" noProof="0" dirty="0">
                <a:ln>
                  <a:noFill/>
                </a:ln>
                <a:solidFill>
                  <a:srgbClr val="404040"/>
                </a:solidFill>
                <a:effectLst/>
                <a:uLnTx/>
                <a:uFillTx/>
                <a:latin typeface="Calibri"/>
                <a:ea typeface="+mn-ea"/>
                <a:cs typeface="Calibri"/>
              </a:rPr>
              <a:t>tasks.</a:t>
            </a:r>
            <a:endParaRPr kumimoji="0" sz="2688" b="0" i="0" u="none" strike="noStrike" kern="1200" cap="none" spc="0" normalizeH="0" baseline="0" noProof="0">
              <a:ln>
                <a:noFill/>
              </a:ln>
              <a:solidFill>
                <a:prstClr val="black"/>
              </a:solidFill>
              <a:effectLst/>
              <a:uLnTx/>
              <a:uFillTx/>
              <a:latin typeface="Calibri"/>
              <a:ea typeface="+mn-ea"/>
              <a:cs typeface="Calibri"/>
            </a:endParaRPr>
          </a:p>
        </p:txBody>
      </p:sp>
      <p:grpSp>
        <p:nvGrpSpPr>
          <p:cNvPr id="4" name="object 4"/>
          <p:cNvGrpSpPr/>
          <p:nvPr/>
        </p:nvGrpSpPr>
        <p:grpSpPr>
          <a:xfrm>
            <a:off x="5545117" y="1324535"/>
            <a:ext cx="1562894" cy="1046559"/>
            <a:chOff x="8872187" y="747655"/>
            <a:chExt cx="2500630" cy="1674495"/>
          </a:xfrm>
        </p:grpSpPr>
        <p:sp>
          <p:nvSpPr>
            <p:cNvPr id="5" name="object 5"/>
            <p:cNvSpPr/>
            <p:nvPr/>
          </p:nvSpPr>
          <p:spPr>
            <a:xfrm>
              <a:off x="8872181" y="747661"/>
              <a:ext cx="2500630" cy="1674495"/>
            </a:xfrm>
            <a:custGeom>
              <a:avLst/>
              <a:gdLst/>
              <a:ahLst/>
              <a:cxnLst/>
              <a:rect l="l" t="t" r="r" b="b"/>
              <a:pathLst>
                <a:path w="2500629" h="1674495">
                  <a:moveTo>
                    <a:pt x="311226" y="1106144"/>
                  </a:moveTo>
                  <a:lnTo>
                    <a:pt x="307149" y="1085862"/>
                  </a:lnTo>
                  <a:lnTo>
                    <a:pt x="296024" y="1069301"/>
                  </a:lnTo>
                  <a:lnTo>
                    <a:pt x="279539" y="1058138"/>
                  </a:lnTo>
                  <a:lnTo>
                    <a:pt x="259346" y="1054036"/>
                  </a:lnTo>
                  <a:lnTo>
                    <a:pt x="51866" y="1054036"/>
                  </a:lnTo>
                  <a:lnTo>
                    <a:pt x="31686" y="1058138"/>
                  </a:lnTo>
                  <a:lnTo>
                    <a:pt x="15189" y="1069301"/>
                  </a:lnTo>
                  <a:lnTo>
                    <a:pt x="4076" y="1085862"/>
                  </a:lnTo>
                  <a:lnTo>
                    <a:pt x="0" y="1106144"/>
                  </a:lnTo>
                  <a:lnTo>
                    <a:pt x="0" y="1621955"/>
                  </a:lnTo>
                  <a:lnTo>
                    <a:pt x="4076" y="1642237"/>
                  </a:lnTo>
                  <a:lnTo>
                    <a:pt x="15189" y="1658797"/>
                  </a:lnTo>
                  <a:lnTo>
                    <a:pt x="31686" y="1669973"/>
                  </a:lnTo>
                  <a:lnTo>
                    <a:pt x="51866" y="1674063"/>
                  </a:lnTo>
                  <a:lnTo>
                    <a:pt x="259346" y="1674063"/>
                  </a:lnTo>
                  <a:lnTo>
                    <a:pt x="279539" y="1669973"/>
                  </a:lnTo>
                  <a:lnTo>
                    <a:pt x="296024" y="1658797"/>
                  </a:lnTo>
                  <a:lnTo>
                    <a:pt x="307149" y="1642237"/>
                  </a:lnTo>
                  <a:lnTo>
                    <a:pt x="311226" y="1621955"/>
                  </a:lnTo>
                  <a:lnTo>
                    <a:pt x="311226" y="1106144"/>
                  </a:lnTo>
                  <a:close/>
                </a:path>
                <a:path w="2500629" h="1674495">
                  <a:moveTo>
                    <a:pt x="311226" y="52108"/>
                  </a:moveTo>
                  <a:lnTo>
                    <a:pt x="307149" y="31826"/>
                  </a:lnTo>
                  <a:lnTo>
                    <a:pt x="296024" y="15265"/>
                  </a:lnTo>
                  <a:lnTo>
                    <a:pt x="279539" y="4089"/>
                  </a:lnTo>
                  <a:lnTo>
                    <a:pt x="259346" y="0"/>
                  </a:lnTo>
                  <a:lnTo>
                    <a:pt x="51866" y="0"/>
                  </a:lnTo>
                  <a:lnTo>
                    <a:pt x="31686" y="4089"/>
                  </a:lnTo>
                  <a:lnTo>
                    <a:pt x="15189" y="15265"/>
                  </a:lnTo>
                  <a:lnTo>
                    <a:pt x="4076" y="31826"/>
                  </a:lnTo>
                  <a:lnTo>
                    <a:pt x="0" y="52108"/>
                  </a:lnTo>
                  <a:lnTo>
                    <a:pt x="0" y="567918"/>
                  </a:lnTo>
                  <a:lnTo>
                    <a:pt x="4076" y="588200"/>
                  </a:lnTo>
                  <a:lnTo>
                    <a:pt x="15189" y="604761"/>
                  </a:lnTo>
                  <a:lnTo>
                    <a:pt x="31686" y="615924"/>
                  </a:lnTo>
                  <a:lnTo>
                    <a:pt x="51866" y="620026"/>
                  </a:lnTo>
                  <a:lnTo>
                    <a:pt x="259346" y="620026"/>
                  </a:lnTo>
                  <a:lnTo>
                    <a:pt x="279539" y="615924"/>
                  </a:lnTo>
                  <a:lnTo>
                    <a:pt x="296024" y="604761"/>
                  </a:lnTo>
                  <a:lnTo>
                    <a:pt x="307149" y="588200"/>
                  </a:lnTo>
                  <a:lnTo>
                    <a:pt x="311226" y="567918"/>
                  </a:lnTo>
                  <a:lnTo>
                    <a:pt x="311226" y="52108"/>
                  </a:lnTo>
                  <a:close/>
                </a:path>
                <a:path w="2500629" h="1674495">
                  <a:moveTo>
                    <a:pt x="869353" y="1106144"/>
                  </a:moveTo>
                  <a:lnTo>
                    <a:pt x="865276" y="1085862"/>
                  </a:lnTo>
                  <a:lnTo>
                    <a:pt x="854163" y="1069301"/>
                  </a:lnTo>
                  <a:lnTo>
                    <a:pt x="837666" y="1058138"/>
                  </a:lnTo>
                  <a:lnTo>
                    <a:pt x="817486" y="1054036"/>
                  </a:lnTo>
                  <a:lnTo>
                    <a:pt x="610006" y="1054036"/>
                  </a:lnTo>
                  <a:lnTo>
                    <a:pt x="589813" y="1058138"/>
                  </a:lnTo>
                  <a:lnTo>
                    <a:pt x="573328" y="1069301"/>
                  </a:lnTo>
                  <a:lnTo>
                    <a:pt x="562203" y="1085862"/>
                  </a:lnTo>
                  <a:lnTo>
                    <a:pt x="558126" y="1106144"/>
                  </a:lnTo>
                  <a:lnTo>
                    <a:pt x="558126" y="1621955"/>
                  </a:lnTo>
                  <a:lnTo>
                    <a:pt x="562203" y="1642237"/>
                  </a:lnTo>
                  <a:lnTo>
                    <a:pt x="573328" y="1658797"/>
                  </a:lnTo>
                  <a:lnTo>
                    <a:pt x="589813" y="1669973"/>
                  </a:lnTo>
                  <a:lnTo>
                    <a:pt x="610006" y="1674063"/>
                  </a:lnTo>
                  <a:lnTo>
                    <a:pt x="817486" y="1674063"/>
                  </a:lnTo>
                  <a:lnTo>
                    <a:pt x="837666" y="1669973"/>
                  </a:lnTo>
                  <a:lnTo>
                    <a:pt x="854163" y="1658797"/>
                  </a:lnTo>
                  <a:lnTo>
                    <a:pt x="865276" y="1642237"/>
                  </a:lnTo>
                  <a:lnTo>
                    <a:pt x="869353" y="1621955"/>
                  </a:lnTo>
                  <a:lnTo>
                    <a:pt x="869353" y="1106144"/>
                  </a:lnTo>
                  <a:close/>
                </a:path>
                <a:path w="2500629" h="1674495">
                  <a:moveTo>
                    <a:pt x="869353" y="52108"/>
                  </a:moveTo>
                  <a:lnTo>
                    <a:pt x="865276" y="31826"/>
                  </a:lnTo>
                  <a:lnTo>
                    <a:pt x="854163" y="15265"/>
                  </a:lnTo>
                  <a:lnTo>
                    <a:pt x="837666" y="4089"/>
                  </a:lnTo>
                  <a:lnTo>
                    <a:pt x="817486" y="0"/>
                  </a:lnTo>
                  <a:lnTo>
                    <a:pt x="610006" y="0"/>
                  </a:lnTo>
                  <a:lnTo>
                    <a:pt x="589813" y="4089"/>
                  </a:lnTo>
                  <a:lnTo>
                    <a:pt x="573328" y="15265"/>
                  </a:lnTo>
                  <a:lnTo>
                    <a:pt x="562203" y="31826"/>
                  </a:lnTo>
                  <a:lnTo>
                    <a:pt x="558126" y="52108"/>
                  </a:lnTo>
                  <a:lnTo>
                    <a:pt x="558126" y="567918"/>
                  </a:lnTo>
                  <a:lnTo>
                    <a:pt x="562203" y="588200"/>
                  </a:lnTo>
                  <a:lnTo>
                    <a:pt x="573328" y="604761"/>
                  </a:lnTo>
                  <a:lnTo>
                    <a:pt x="589813" y="615924"/>
                  </a:lnTo>
                  <a:lnTo>
                    <a:pt x="610006" y="620026"/>
                  </a:lnTo>
                  <a:lnTo>
                    <a:pt x="817486" y="620026"/>
                  </a:lnTo>
                  <a:lnTo>
                    <a:pt x="837666" y="615924"/>
                  </a:lnTo>
                  <a:lnTo>
                    <a:pt x="854163" y="604761"/>
                  </a:lnTo>
                  <a:lnTo>
                    <a:pt x="865276" y="588200"/>
                  </a:lnTo>
                  <a:lnTo>
                    <a:pt x="869353" y="567918"/>
                  </a:lnTo>
                  <a:lnTo>
                    <a:pt x="869353" y="52108"/>
                  </a:lnTo>
                  <a:close/>
                </a:path>
                <a:path w="2500629" h="1674495">
                  <a:moveTo>
                    <a:pt x="1427480" y="1106144"/>
                  </a:moveTo>
                  <a:lnTo>
                    <a:pt x="1423403" y="1085862"/>
                  </a:lnTo>
                  <a:lnTo>
                    <a:pt x="1412290" y="1069301"/>
                  </a:lnTo>
                  <a:lnTo>
                    <a:pt x="1395806" y="1058138"/>
                  </a:lnTo>
                  <a:lnTo>
                    <a:pt x="1375613" y="1054036"/>
                  </a:lnTo>
                  <a:lnTo>
                    <a:pt x="1168133" y="1054036"/>
                  </a:lnTo>
                  <a:lnTo>
                    <a:pt x="1147940" y="1058138"/>
                  </a:lnTo>
                  <a:lnTo>
                    <a:pt x="1131455" y="1069301"/>
                  </a:lnTo>
                  <a:lnTo>
                    <a:pt x="1120343" y="1085862"/>
                  </a:lnTo>
                  <a:lnTo>
                    <a:pt x="1116266" y="1106144"/>
                  </a:lnTo>
                  <a:lnTo>
                    <a:pt x="1116266" y="1621955"/>
                  </a:lnTo>
                  <a:lnTo>
                    <a:pt x="1120343" y="1642237"/>
                  </a:lnTo>
                  <a:lnTo>
                    <a:pt x="1131455" y="1658797"/>
                  </a:lnTo>
                  <a:lnTo>
                    <a:pt x="1147940" y="1669973"/>
                  </a:lnTo>
                  <a:lnTo>
                    <a:pt x="1168133" y="1674063"/>
                  </a:lnTo>
                  <a:lnTo>
                    <a:pt x="1375613" y="1674063"/>
                  </a:lnTo>
                  <a:lnTo>
                    <a:pt x="1395806" y="1669973"/>
                  </a:lnTo>
                  <a:lnTo>
                    <a:pt x="1412290" y="1658797"/>
                  </a:lnTo>
                  <a:lnTo>
                    <a:pt x="1423403" y="1642237"/>
                  </a:lnTo>
                  <a:lnTo>
                    <a:pt x="1427480" y="1621955"/>
                  </a:lnTo>
                  <a:lnTo>
                    <a:pt x="1427480" y="1106144"/>
                  </a:lnTo>
                  <a:close/>
                </a:path>
                <a:path w="2500629" h="1674495">
                  <a:moveTo>
                    <a:pt x="1427480" y="52108"/>
                  </a:moveTo>
                  <a:lnTo>
                    <a:pt x="1423403" y="31826"/>
                  </a:lnTo>
                  <a:lnTo>
                    <a:pt x="1412290" y="15265"/>
                  </a:lnTo>
                  <a:lnTo>
                    <a:pt x="1395806" y="4089"/>
                  </a:lnTo>
                  <a:lnTo>
                    <a:pt x="1375613" y="0"/>
                  </a:lnTo>
                  <a:lnTo>
                    <a:pt x="1168133" y="0"/>
                  </a:lnTo>
                  <a:lnTo>
                    <a:pt x="1147940" y="4089"/>
                  </a:lnTo>
                  <a:lnTo>
                    <a:pt x="1131455" y="15265"/>
                  </a:lnTo>
                  <a:lnTo>
                    <a:pt x="1120343" y="31826"/>
                  </a:lnTo>
                  <a:lnTo>
                    <a:pt x="1116266" y="52108"/>
                  </a:lnTo>
                  <a:lnTo>
                    <a:pt x="1116266" y="567918"/>
                  </a:lnTo>
                  <a:lnTo>
                    <a:pt x="1120343" y="588200"/>
                  </a:lnTo>
                  <a:lnTo>
                    <a:pt x="1131455" y="604761"/>
                  </a:lnTo>
                  <a:lnTo>
                    <a:pt x="1147940" y="615924"/>
                  </a:lnTo>
                  <a:lnTo>
                    <a:pt x="1168133" y="620026"/>
                  </a:lnTo>
                  <a:lnTo>
                    <a:pt x="1375613" y="620026"/>
                  </a:lnTo>
                  <a:lnTo>
                    <a:pt x="1395806" y="615924"/>
                  </a:lnTo>
                  <a:lnTo>
                    <a:pt x="1412290" y="604761"/>
                  </a:lnTo>
                  <a:lnTo>
                    <a:pt x="1423403" y="588200"/>
                  </a:lnTo>
                  <a:lnTo>
                    <a:pt x="1427480" y="567918"/>
                  </a:lnTo>
                  <a:lnTo>
                    <a:pt x="1427480" y="52108"/>
                  </a:lnTo>
                  <a:close/>
                </a:path>
                <a:path w="2500629" h="1674495">
                  <a:moveTo>
                    <a:pt x="1985619" y="1106144"/>
                  </a:moveTo>
                  <a:lnTo>
                    <a:pt x="1981542" y="1085862"/>
                  </a:lnTo>
                  <a:lnTo>
                    <a:pt x="1970417" y="1069301"/>
                  </a:lnTo>
                  <a:lnTo>
                    <a:pt x="1953933" y="1058138"/>
                  </a:lnTo>
                  <a:lnTo>
                    <a:pt x="1933740" y="1054036"/>
                  </a:lnTo>
                  <a:lnTo>
                    <a:pt x="1726260" y="1054036"/>
                  </a:lnTo>
                  <a:lnTo>
                    <a:pt x="1706079" y="1058138"/>
                  </a:lnTo>
                  <a:lnTo>
                    <a:pt x="1689582" y="1069301"/>
                  </a:lnTo>
                  <a:lnTo>
                    <a:pt x="1678470" y="1085862"/>
                  </a:lnTo>
                  <a:lnTo>
                    <a:pt x="1674393" y="1106144"/>
                  </a:lnTo>
                  <a:lnTo>
                    <a:pt x="1674393" y="1621955"/>
                  </a:lnTo>
                  <a:lnTo>
                    <a:pt x="1678470" y="1642237"/>
                  </a:lnTo>
                  <a:lnTo>
                    <a:pt x="1689582" y="1658797"/>
                  </a:lnTo>
                  <a:lnTo>
                    <a:pt x="1706079" y="1669973"/>
                  </a:lnTo>
                  <a:lnTo>
                    <a:pt x="1726260" y="1674063"/>
                  </a:lnTo>
                  <a:lnTo>
                    <a:pt x="1933740" y="1674063"/>
                  </a:lnTo>
                  <a:lnTo>
                    <a:pt x="1953933" y="1669973"/>
                  </a:lnTo>
                  <a:lnTo>
                    <a:pt x="1970417" y="1658797"/>
                  </a:lnTo>
                  <a:lnTo>
                    <a:pt x="1981542" y="1642237"/>
                  </a:lnTo>
                  <a:lnTo>
                    <a:pt x="1985619" y="1621955"/>
                  </a:lnTo>
                  <a:lnTo>
                    <a:pt x="1985619" y="1106144"/>
                  </a:lnTo>
                  <a:close/>
                </a:path>
                <a:path w="2500629" h="1674495">
                  <a:moveTo>
                    <a:pt x="1985619" y="52108"/>
                  </a:moveTo>
                  <a:lnTo>
                    <a:pt x="1981542" y="31826"/>
                  </a:lnTo>
                  <a:lnTo>
                    <a:pt x="1970417" y="15265"/>
                  </a:lnTo>
                  <a:lnTo>
                    <a:pt x="1953933" y="4089"/>
                  </a:lnTo>
                  <a:lnTo>
                    <a:pt x="1933740" y="0"/>
                  </a:lnTo>
                  <a:lnTo>
                    <a:pt x="1726260" y="0"/>
                  </a:lnTo>
                  <a:lnTo>
                    <a:pt x="1706079" y="4089"/>
                  </a:lnTo>
                  <a:lnTo>
                    <a:pt x="1689582" y="15265"/>
                  </a:lnTo>
                  <a:lnTo>
                    <a:pt x="1678470" y="31826"/>
                  </a:lnTo>
                  <a:lnTo>
                    <a:pt x="1674393" y="52108"/>
                  </a:lnTo>
                  <a:lnTo>
                    <a:pt x="1674393" y="567918"/>
                  </a:lnTo>
                  <a:lnTo>
                    <a:pt x="1678470" y="588200"/>
                  </a:lnTo>
                  <a:lnTo>
                    <a:pt x="1689582" y="604761"/>
                  </a:lnTo>
                  <a:lnTo>
                    <a:pt x="1706079" y="615924"/>
                  </a:lnTo>
                  <a:lnTo>
                    <a:pt x="1726260" y="620026"/>
                  </a:lnTo>
                  <a:lnTo>
                    <a:pt x="1933740" y="620026"/>
                  </a:lnTo>
                  <a:lnTo>
                    <a:pt x="1953933" y="615924"/>
                  </a:lnTo>
                  <a:lnTo>
                    <a:pt x="1970417" y="604761"/>
                  </a:lnTo>
                  <a:lnTo>
                    <a:pt x="1981542" y="588200"/>
                  </a:lnTo>
                  <a:lnTo>
                    <a:pt x="1985619" y="567918"/>
                  </a:lnTo>
                  <a:lnTo>
                    <a:pt x="1985619" y="52108"/>
                  </a:lnTo>
                  <a:close/>
                </a:path>
                <a:path w="2500629" h="1674495">
                  <a:moveTo>
                    <a:pt x="2500020" y="1106144"/>
                  </a:moveTo>
                  <a:lnTo>
                    <a:pt x="2495943" y="1085862"/>
                  </a:lnTo>
                  <a:lnTo>
                    <a:pt x="2484831" y="1069301"/>
                  </a:lnTo>
                  <a:lnTo>
                    <a:pt x="2468346" y="1058138"/>
                  </a:lnTo>
                  <a:lnTo>
                    <a:pt x="2448153" y="1054036"/>
                  </a:lnTo>
                  <a:lnTo>
                    <a:pt x="2240673" y="1054036"/>
                  </a:lnTo>
                  <a:lnTo>
                    <a:pt x="2220480" y="1058138"/>
                  </a:lnTo>
                  <a:lnTo>
                    <a:pt x="2203996" y="1069301"/>
                  </a:lnTo>
                  <a:lnTo>
                    <a:pt x="2192871" y="1085862"/>
                  </a:lnTo>
                  <a:lnTo>
                    <a:pt x="2188794" y="1106144"/>
                  </a:lnTo>
                  <a:lnTo>
                    <a:pt x="2188794" y="1621955"/>
                  </a:lnTo>
                  <a:lnTo>
                    <a:pt x="2192871" y="1642237"/>
                  </a:lnTo>
                  <a:lnTo>
                    <a:pt x="2203996" y="1658797"/>
                  </a:lnTo>
                  <a:lnTo>
                    <a:pt x="2220480" y="1669973"/>
                  </a:lnTo>
                  <a:lnTo>
                    <a:pt x="2240673" y="1674063"/>
                  </a:lnTo>
                  <a:lnTo>
                    <a:pt x="2448153" y="1674063"/>
                  </a:lnTo>
                  <a:lnTo>
                    <a:pt x="2468346" y="1669973"/>
                  </a:lnTo>
                  <a:lnTo>
                    <a:pt x="2484831" y="1658797"/>
                  </a:lnTo>
                  <a:lnTo>
                    <a:pt x="2495943" y="1642237"/>
                  </a:lnTo>
                  <a:lnTo>
                    <a:pt x="2500020" y="1621955"/>
                  </a:lnTo>
                  <a:lnTo>
                    <a:pt x="2500020" y="1106144"/>
                  </a:lnTo>
                  <a:close/>
                </a:path>
                <a:path w="2500629" h="1674495">
                  <a:moveTo>
                    <a:pt x="2500020" y="52108"/>
                  </a:moveTo>
                  <a:lnTo>
                    <a:pt x="2495943" y="31826"/>
                  </a:lnTo>
                  <a:lnTo>
                    <a:pt x="2484831" y="15265"/>
                  </a:lnTo>
                  <a:lnTo>
                    <a:pt x="2468346" y="4089"/>
                  </a:lnTo>
                  <a:lnTo>
                    <a:pt x="2448153" y="0"/>
                  </a:lnTo>
                  <a:lnTo>
                    <a:pt x="2240673" y="0"/>
                  </a:lnTo>
                  <a:lnTo>
                    <a:pt x="2220480" y="4089"/>
                  </a:lnTo>
                  <a:lnTo>
                    <a:pt x="2203996" y="15265"/>
                  </a:lnTo>
                  <a:lnTo>
                    <a:pt x="2192871" y="31826"/>
                  </a:lnTo>
                  <a:lnTo>
                    <a:pt x="2188794" y="52108"/>
                  </a:lnTo>
                  <a:lnTo>
                    <a:pt x="2188794" y="567918"/>
                  </a:lnTo>
                  <a:lnTo>
                    <a:pt x="2192871" y="588200"/>
                  </a:lnTo>
                  <a:lnTo>
                    <a:pt x="2203996" y="604761"/>
                  </a:lnTo>
                  <a:lnTo>
                    <a:pt x="2220480" y="615924"/>
                  </a:lnTo>
                  <a:lnTo>
                    <a:pt x="2240673" y="620026"/>
                  </a:lnTo>
                  <a:lnTo>
                    <a:pt x="2448153" y="620026"/>
                  </a:lnTo>
                  <a:lnTo>
                    <a:pt x="2468346" y="615924"/>
                  </a:lnTo>
                  <a:lnTo>
                    <a:pt x="2484831" y="604761"/>
                  </a:lnTo>
                  <a:lnTo>
                    <a:pt x="2495943" y="588200"/>
                  </a:lnTo>
                  <a:lnTo>
                    <a:pt x="2500020" y="567918"/>
                  </a:lnTo>
                  <a:lnTo>
                    <a:pt x="2500020" y="52108"/>
                  </a:lnTo>
                  <a:close/>
                </a:path>
              </a:pathLst>
            </a:custGeom>
            <a:solidFill>
              <a:srgbClr val="6DE9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8966073" y="1330870"/>
              <a:ext cx="2312670" cy="478790"/>
            </a:xfrm>
            <a:custGeom>
              <a:avLst/>
              <a:gdLst/>
              <a:ahLst/>
              <a:cxnLst/>
              <a:rect l="l" t="t" r="r" b="b"/>
              <a:pathLst>
                <a:path w="2312670" h="478789">
                  <a:moveTo>
                    <a:pt x="2312251" y="160820"/>
                  </a:moveTo>
                  <a:lnTo>
                    <a:pt x="2301964" y="140157"/>
                  </a:lnTo>
                  <a:lnTo>
                    <a:pt x="2250529" y="36817"/>
                  </a:lnTo>
                  <a:lnTo>
                    <a:pt x="2250427" y="37007"/>
                  </a:lnTo>
                  <a:lnTo>
                    <a:pt x="2250516" y="36817"/>
                  </a:lnTo>
                  <a:lnTo>
                    <a:pt x="2242807" y="34696"/>
                  </a:lnTo>
                  <a:lnTo>
                    <a:pt x="2242807" y="160820"/>
                  </a:lnTo>
                  <a:lnTo>
                    <a:pt x="2242807" y="454202"/>
                  </a:lnTo>
                  <a:lnTo>
                    <a:pt x="2208441" y="425221"/>
                  </a:lnTo>
                  <a:lnTo>
                    <a:pt x="2208441" y="445465"/>
                  </a:lnTo>
                  <a:lnTo>
                    <a:pt x="2132317" y="414667"/>
                  </a:lnTo>
                  <a:lnTo>
                    <a:pt x="2132317" y="431355"/>
                  </a:lnTo>
                  <a:lnTo>
                    <a:pt x="2016010" y="400405"/>
                  </a:lnTo>
                  <a:lnTo>
                    <a:pt x="2016010" y="416433"/>
                  </a:lnTo>
                  <a:lnTo>
                    <a:pt x="1851304" y="383768"/>
                  </a:lnTo>
                  <a:lnTo>
                    <a:pt x="1861362" y="375285"/>
                  </a:lnTo>
                  <a:lnTo>
                    <a:pt x="2016010" y="416433"/>
                  </a:lnTo>
                  <a:lnTo>
                    <a:pt x="2016010" y="400405"/>
                  </a:lnTo>
                  <a:lnTo>
                    <a:pt x="1875815" y="363093"/>
                  </a:lnTo>
                  <a:lnTo>
                    <a:pt x="1904276" y="339077"/>
                  </a:lnTo>
                  <a:lnTo>
                    <a:pt x="2132317" y="431355"/>
                  </a:lnTo>
                  <a:lnTo>
                    <a:pt x="2132317" y="414667"/>
                  </a:lnTo>
                  <a:lnTo>
                    <a:pt x="1917661" y="327787"/>
                  </a:lnTo>
                  <a:lnTo>
                    <a:pt x="1993315" y="263956"/>
                  </a:lnTo>
                  <a:lnTo>
                    <a:pt x="2208441" y="445465"/>
                  </a:lnTo>
                  <a:lnTo>
                    <a:pt x="2208441" y="425221"/>
                  </a:lnTo>
                  <a:lnTo>
                    <a:pt x="2005304" y="253834"/>
                  </a:lnTo>
                  <a:lnTo>
                    <a:pt x="2154097" y="128295"/>
                  </a:lnTo>
                  <a:lnTo>
                    <a:pt x="2159076" y="140665"/>
                  </a:lnTo>
                  <a:lnTo>
                    <a:pt x="2167826" y="130733"/>
                  </a:lnTo>
                  <a:lnTo>
                    <a:pt x="2190356" y="157683"/>
                  </a:lnTo>
                  <a:lnTo>
                    <a:pt x="2188794" y="160820"/>
                  </a:lnTo>
                  <a:lnTo>
                    <a:pt x="2192985" y="160820"/>
                  </a:lnTo>
                  <a:lnTo>
                    <a:pt x="2195690" y="164045"/>
                  </a:lnTo>
                  <a:lnTo>
                    <a:pt x="2197074" y="160820"/>
                  </a:lnTo>
                  <a:lnTo>
                    <a:pt x="2242807" y="160820"/>
                  </a:lnTo>
                  <a:lnTo>
                    <a:pt x="2242807" y="34696"/>
                  </a:lnTo>
                  <a:lnTo>
                    <a:pt x="2140864" y="6489"/>
                  </a:lnTo>
                  <a:lnTo>
                    <a:pt x="2140864" y="119214"/>
                  </a:lnTo>
                  <a:lnTo>
                    <a:pt x="1993315" y="243713"/>
                  </a:lnTo>
                  <a:lnTo>
                    <a:pt x="1981314" y="233591"/>
                  </a:lnTo>
                  <a:lnTo>
                    <a:pt x="1981314" y="253834"/>
                  </a:lnTo>
                  <a:lnTo>
                    <a:pt x="1901444" y="321221"/>
                  </a:lnTo>
                  <a:lnTo>
                    <a:pt x="1888058" y="315810"/>
                  </a:lnTo>
                  <a:lnTo>
                    <a:pt x="1888058" y="332524"/>
                  </a:lnTo>
                  <a:lnTo>
                    <a:pt x="1857578" y="358228"/>
                  </a:lnTo>
                  <a:lnTo>
                    <a:pt x="1843125" y="354393"/>
                  </a:lnTo>
                  <a:lnTo>
                    <a:pt x="1843125" y="370420"/>
                  </a:lnTo>
                  <a:lnTo>
                    <a:pt x="1831873" y="379920"/>
                  </a:lnTo>
                  <a:lnTo>
                    <a:pt x="1816696" y="376910"/>
                  </a:lnTo>
                  <a:lnTo>
                    <a:pt x="1816696" y="392722"/>
                  </a:lnTo>
                  <a:lnTo>
                    <a:pt x="1743824" y="454202"/>
                  </a:lnTo>
                  <a:lnTo>
                    <a:pt x="1743824" y="378269"/>
                  </a:lnTo>
                  <a:lnTo>
                    <a:pt x="1816696" y="392722"/>
                  </a:lnTo>
                  <a:lnTo>
                    <a:pt x="1816696" y="376910"/>
                  </a:lnTo>
                  <a:lnTo>
                    <a:pt x="1743824" y="362458"/>
                  </a:lnTo>
                  <a:lnTo>
                    <a:pt x="1743824" y="343992"/>
                  </a:lnTo>
                  <a:lnTo>
                    <a:pt x="1843125" y="370420"/>
                  </a:lnTo>
                  <a:lnTo>
                    <a:pt x="1843125" y="354393"/>
                  </a:lnTo>
                  <a:lnTo>
                    <a:pt x="1743824" y="327952"/>
                  </a:lnTo>
                  <a:lnTo>
                    <a:pt x="1743824" y="274154"/>
                  </a:lnTo>
                  <a:lnTo>
                    <a:pt x="1888058" y="332524"/>
                  </a:lnTo>
                  <a:lnTo>
                    <a:pt x="1888058" y="315810"/>
                  </a:lnTo>
                  <a:lnTo>
                    <a:pt x="1743824" y="257441"/>
                  </a:lnTo>
                  <a:lnTo>
                    <a:pt x="1743824" y="250228"/>
                  </a:lnTo>
                  <a:lnTo>
                    <a:pt x="1901444" y="186448"/>
                  </a:lnTo>
                  <a:lnTo>
                    <a:pt x="1981314" y="253834"/>
                  </a:lnTo>
                  <a:lnTo>
                    <a:pt x="1981314" y="233591"/>
                  </a:lnTo>
                  <a:lnTo>
                    <a:pt x="1917661" y="179882"/>
                  </a:lnTo>
                  <a:lnTo>
                    <a:pt x="2135276" y="91821"/>
                  </a:lnTo>
                  <a:lnTo>
                    <a:pt x="2135530" y="92125"/>
                  </a:lnTo>
                  <a:lnTo>
                    <a:pt x="2140864" y="119214"/>
                  </a:lnTo>
                  <a:lnTo>
                    <a:pt x="2140864" y="6489"/>
                  </a:lnTo>
                  <a:lnTo>
                    <a:pt x="2124837" y="2057"/>
                  </a:lnTo>
                  <a:lnTo>
                    <a:pt x="2124837" y="79336"/>
                  </a:lnTo>
                  <a:lnTo>
                    <a:pt x="1904276" y="168592"/>
                  </a:lnTo>
                  <a:lnTo>
                    <a:pt x="1888058" y="154914"/>
                  </a:lnTo>
                  <a:lnTo>
                    <a:pt x="1888058" y="175158"/>
                  </a:lnTo>
                  <a:lnTo>
                    <a:pt x="1743824" y="233514"/>
                  </a:lnTo>
                  <a:lnTo>
                    <a:pt x="1743824" y="179717"/>
                  </a:lnTo>
                  <a:lnTo>
                    <a:pt x="1857590" y="149440"/>
                  </a:lnTo>
                  <a:lnTo>
                    <a:pt x="1888058" y="175158"/>
                  </a:lnTo>
                  <a:lnTo>
                    <a:pt x="1888058" y="154914"/>
                  </a:lnTo>
                  <a:lnTo>
                    <a:pt x="1875828" y="144589"/>
                  </a:lnTo>
                  <a:lnTo>
                    <a:pt x="2124138" y="78498"/>
                  </a:lnTo>
                  <a:lnTo>
                    <a:pt x="2124837" y="79336"/>
                  </a:lnTo>
                  <a:lnTo>
                    <a:pt x="2124837" y="2057"/>
                  </a:lnTo>
                  <a:lnTo>
                    <a:pt x="2117445" y="0"/>
                  </a:lnTo>
                  <a:lnTo>
                    <a:pt x="2119299" y="9474"/>
                  </a:lnTo>
                  <a:lnTo>
                    <a:pt x="2115375" y="8648"/>
                  </a:lnTo>
                  <a:lnTo>
                    <a:pt x="2119998" y="26225"/>
                  </a:lnTo>
                  <a:lnTo>
                    <a:pt x="2112949" y="25641"/>
                  </a:lnTo>
                  <a:lnTo>
                    <a:pt x="2124291" y="53949"/>
                  </a:lnTo>
                  <a:lnTo>
                    <a:pt x="2015896" y="75450"/>
                  </a:lnTo>
                  <a:lnTo>
                    <a:pt x="2015896" y="91249"/>
                  </a:lnTo>
                  <a:lnTo>
                    <a:pt x="1861362" y="132384"/>
                  </a:lnTo>
                  <a:lnTo>
                    <a:pt x="1851304" y="123901"/>
                  </a:lnTo>
                  <a:lnTo>
                    <a:pt x="2015896" y="91249"/>
                  </a:lnTo>
                  <a:lnTo>
                    <a:pt x="2015896" y="75450"/>
                  </a:lnTo>
                  <a:lnTo>
                    <a:pt x="1843125" y="109715"/>
                  </a:lnTo>
                  <a:lnTo>
                    <a:pt x="1843125" y="137248"/>
                  </a:lnTo>
                  <a:lnTo>
                    <a:pt x="1804822" y="147434"/>
                  </a:lnTo>
                  <a:lnTo>
                    <a:pt x="1819186" y="130276"/>
                  </a:lnTo>
                  <a:lnTo>
                    <a:pt x="1831886" y="127749"/>
                  </a:lnTo>
                  <a:lnTo>
                    <a:pt x="1843125" y="137248"/>
                  </a:lnTo>
                  <a:lnTo>
                    <a:pt x="1843125" y="109715"/>
                  </a:lnTo>
                  <a:lnTo>
                    <a:pt x="1836140" y="111099"/>
                  </a:lnTo>
                  <a:lnTo>
                    <a:pt x="1835607" y="110642"/>
                  </a:lnTo>
                  <a:lnTo>
                    <a:pt x="1846719" y="97345"/>
                  </a:lnTo>
                  <a:lnTo>
                    <a:pt x="1870341" y="69100"/>
                  </a:lnTo>
                  <a:lnTo>
                    <a:pt x="1754505" y="41249"/>
                  </a:lnTo>
                  <a:lnTo>
                    <a:pt x="1754505" y="160820"/>
                  </a:lnTo>
                  <a:lnTo>
                    <a:pt x="1743824" y="163664"/>
                  </a:lnTo>
                  <a:lnTo>
                    <a:pt x="1743824" y="145211"/>
                  </a:lnTo>
                  <a:lnTo>
                    <a:pt x="1743837" y="160820"/>
                  </a:lnTo>
                  <a:lnTo>
                    <a:pt x="1754505" y="160820"/>
                  </a:lnTo>
                  <a:lnTo>
                    <a:pt x="1754505" y="41249"/>
                  </a:lnTo>
                  <a:lnTo>
                    <a:pt x="1736115" y="36817"/>
                  </a:lnTo>
                  <a:lnTo>
                    <a:pt x="1728393" y="36093"/>
                  </a:lnTo>
                  <a:lnTo>
                    <a:pt x="1728393" y="160820"/>
                  </a:lnTo>
                  <a:lnTo>
                    <a:pt x="1728393" y="167779"/>
                  </a:lnTo>
                  <a:lnTo>
                    <a:pt x="1728393" y="455028"/>
                  </a:lnTo>
                  <a:lnTo>
                    <a:pt x="1689531" y="424815"/>
                  </a:lnTo>
                  <a:lnTo>
                    <a:pt x="1689531" y="444423"/>
                  </a:lnTo>
                  <a:lnTo>
                    <a:pt x="1610321" y="413626"/>
                  </a:lnTo>
                  <a:lnTo>
                    <a:pt x="1610321" y="430237"/>
                  </a:lnTo>
                  <a:lnTo>
                    <a:pt x="1420545" y="381038"/>
                  </a:lnTo>
                  <a:lnTo>
                    <a:pt x="1451533" y="368503"/>
                  </a:lnTo>
                  <a:lnTo>
                    <a:pt x="1610321" y="430237"/>
                  </a:lnTo>
                  <a:lnTo>
                    <a:pt x="1610321" y="413626"/>
                  </a:lnTo>
                  <a:lnTo>
                    <a:pt x="1472488" y="360019"/>
                  </a:lnTo>
                  <a:lnTo>
                    <a:pt x="1531467" y="336156"/>
                  </a:lnTo>
                  <a:lnTo>
                    <a:pt x="1556753" y="341172"/>
                  </a:lnTo>
                  <a:lnTo>
                    <a:pt x="1689531" y="444423"/>
                  </a:lnTo>
                  <a:lnTo>
                    <a:pt x="1689531" y="424815"/>
                  </a:lnTo>
                  <a:lnTo>
                    <a:pt x="1590573" y="347878"/>
                  </a:lnTo>
                  <a:lnTo>
                    <a:pt x="1728393" y="375208"/>
                  </a:lnTo>
                  <a:lnTo>
                    <a:pt x="1728393" y="359397"/>
                  </a:lnTo>
                  <a:lnTo>
                    <a:pt x="1563281" y="326656"/>
                  </a:lnTo>
                  <a:lnTo>
                    <a:pt x="1560436" y="324434"/>
                  </a:lnTo>
                  <a:lnTo>
                    <a:pt x="1604048" y="306793"/>
                  </a:lnTo>
                  <a:lnTo>
                    <a:pt x="1728393" y="339890"/>
                  </a:lnTo>
                  <a:lnTo>
                    <a:pt x="1728393" y="323850"/>
                  </a:lnTo>
                  <a:lnTo>
                    <a:pt x="1627949" y="297116"/>
                  </a:lnTo>
                  <a:lnTo>
                    <a:pt x="1714258" y="262191"/>
                  </a:lnTo>
                  <a:lnTo>
                    <a:pt x="1728393" y="267906"/>
                  </a:lnTo>
                  <a:lnTo>
                    <a:pt x="1728393" y="239763"/>
                  </a:lnTo>
                  <a:lnTo>
                    <a:pt x="1714271" y="245478"/>
                  </a:lnTo>
                  <a:lnTo>
                    <a:pt x="1693621" y="237134"/>
                  </a:lnTo>
                  <a:lnTo>
                    <a:pt x="1693621" y="253834"/>
                  </a:lnTo>
                  <a:lnTo>
                    <a:pt x="1603057" y="290487"/>
                  </a:lnTo>
                  <a:lnTo>
                    <a:pt x="1579143" y="284124"/>
                  </a:lnTo>
                  <a:lnTo>
                    <a:pt x="1579143" y="300164"/>
                  </a:lnTo>
                  <a:lnTo>
                    <a:pt x="1546313" y="313448"/>
                  </a:lnTo>
                  <a:lnTo>
                    <a:pt x="1529461" y="300355"/>
                  </a:lnTo>
                  <a:lnTo>
                    <a:pt x="1529461" y="319951"/>
                  </a:lnTo>
                  <a:lnTo>
                    <a:pt x="1503768" y="314858"/>
                  </a:lnTo>
                  <a:lnTo>
                    <a:pt x="1503768" y="330669"/>
                  </a:lnTo>
                  <a:lnTo>
                    <a:pt x="1451432" y="351840"/>
                  </a:lnTo>
                  <a:lnTo>
                    <a:pt x="1430477" y="343700"/>
                  </a:lnTo>
                  <a:lnTo>
                    <a:pt x="1430477" y="360311"/>
                  </a:lnTo>
                  <a:lnTo>
                    <a:pt x="1395387" y="374510"/>
                  </a:lnTo>
                  <a:lnTo>
                    <a:pt x="1371269" y="368261"/>
                  </a:lnTo>
                  <a:lnTo>
                    <a:pt x="1371269" y="384276"/>
                  </a:lnTo>
                  <a:lnTo>
                    <a:pt x="1226654" y="442785"/>
                  </a:lnTo>
                  <a:lnTo>
                    <a:pt x="1319250" y="370789"/>
                  </a:lnTo>
                  <a:lnTo>
                    <a:pt x="1371269" y="384276"/>
                  </a:lnTo>
                  <a:lnTo>
                    <a:pt x="1371269" y="368261"/>
                  </a:lnTo>
                  <a:lnTo>
                    <a:pt x="1334693" y="358775"/>
                  </a:lnTo>
                  <a:lnTo>
                    <a:pt x="1365300" y="334975"/>
                  </a:lnTo>
                  <a:lnTo>
                    <a:pt x="1430477" y="360311"/>
                  </a:lnTo>
                  <a:lnTo>
                    <a:pt x="1430477" y="343700"/>
                  </a:lnTo>
                  <a:lnTo>
                    <a:pt x="1379550" y="323888"/>
                  </a:lnTo>
                  <a:lnTo>
                    <a:pt x="1397850" y="309664"/>
                  </a:lnTo>
                  <a:lnTo>
                    <a:pt x="1503768" y="330669"/>
                  </a:lnTo>
                  <a:lnTo>
                    <a:pt x="1503768" y="314858"/>
                  </a:lnTo>
                  <a:lnTo>
                    <a:pt x="1414043" y="297065"/>
                  </a:lnTo>
                  <a:lnTo>
                    <a:pt x="1453184" y="266636"/>
                  </a:lnTo>
                  <a:lnTo>
                    <a:pt x="1464894" y="269760"/>
                  </a:lnTo>
                  <a:lnTo>
                    <a:pt x="1529461" y="319951"/>
                  </a:lnTo>
                  <a:lnTo>
                    <a:pt x="1529461" y="300355"/>
                  </a:lnTo>
                  <a:lnTo>
                    <a:pt x="1503235" y="279958"/>
                  </a:lnTo>
                  <a:lnTo>
                    <a:pt x="1579143" y="300164"/>
                  </a:lnTo>
                  <a:lnTo>
                    <a:pt x="1579143" y="284124"/>
                  </a:lnTo>
                  <a:lnTo>
                    <a:pt x="1471891" y="255574"/>
                  </a:lnTo>
                  <a:lnTo>
                    <a:pt x="1469656" y="253834"/>
                  </a:lnTo>
                  <a:lnTo>
                    <a:pt x="1471879" y="252095"/>
                  </a:lnTo>
                  <a:lnTo>
                    <a:pt x="1603044" y="217182"/>
                  </a:lnTo>
                  <a:lnTo>
                    <a:pt x="1693621" y="253834"/>
                  </a:lnTo>
                  <a:lnTo>
                    <a:pt x="1693621" y="237134"/>
                  </a:lnTo>
                  <a:lnTo>
                    <a:pt x="1627962" y="210553"/>
                  </a:lnTo>
                  <a:lnTo>
                    <a:pt x="1728393" y="183819"/>
                  </a:lnTo>
                  <a:lnTo>
                    <a:pt x="1728393" y="167779"/>
                  </a:lnTo>
                  <a:lnTo>
                    <a:pt x="1604048" y="200875"/>
                  </a:lnTo>
                  <a:lnTo>
                    <a:pt x="1579118" y="190792"/>
                  </a:lnTo>
                  <a:lnTo>
                    <a:pt x="1579118" y="207505"/>
                  </a:lnTo>
                  <a:lnTo>
                    <a:pt x="1503248" y="227698"/>
                  </a:lnTo>
                  <a:lnTo>
                    <a:pt x="1546301" y="194221"/>
                  </a:lnTo>
                  <a:lnTo>
                    <a:pt x="1579118" y="207505"/>
                  </a:lnTo>
                  <a:lnTo>
                    <a:pt x="1579118" y="190792"/>
                  </a:lnTo>
                  <a:lnTo>
                    <a:pt x="1560436" y="183235"/>
                  </a:lnTo>
                  <a:lnTo>
                    <a:pt x="1563306" y="181000"/>
                  </a:lnTo>
                  <a:lnTo>
                    <a:pt x="1674164" y="159016"/>
                  </a:lnTo>
                  <a:lnTo>
                    <a:pt x="1674850" y="159905"/>
                  </a:lnTo>
                  <a:lnTo>
                    <a:pt x="1674393" y="160820"/>
                  </a:lnTo>
                  <a:lnTo>
                    <a:pt x="1675561" y="160820"/>
                  </a:lnTo>
                  <a:lnTo>
                    <a:pt x="1676285" y="161747"/>
                  </a:lnTo>
                  <a:lnTo>
                    <a:pt x="1676717" y="160820"/>
                  </a:lnTo>
                  <a:lnTo>
                    <a:pt x="1728393" y="160820"/>
                  </a:lnTo>
                  <a:lnTo>
                    <a:pt x="1728393" y="36093"/>
                  </a:lnTo>
                  <a:lnTo>
                    <a:pt x="1663598" y="29933"/>
                  </a:lnTo>
                  <a:lnTo>
                    <a:pt x="1663598" y="145300"/>
                  </a:lnTo>
                  <a:lnTo>
                    <a:pt x="1590586" y="159778"/>
                  </a:lnTo>
                  <a:lnTo>
                    <a:pt x="1637157" y="123571"/>
                  </a:lnTo>
                  <a:lnTo>
                    <a:pt x="1643265" y="139395"/>
                  </a:lnTo>
                  <a:lnTo>
                    <a:pt x="1651787" y="129984"/>
                  </a:lnTo>
                  <a:lnTo>
                    <a:pt x="1663598" y="145300"/>
                  </a:lnTo>
                  <a:lnTo>
                    <a:pt x="1663598" y="29933"/>
                  </a:lnTo>
                  <a:lnTo>
                    <a:pt x="1631340" y="26873"/>
                  </a:lnTo>
                  <a:lnTo>
                    <a:pt x="1631340" y="108483"/>
                  </a:lnTo>
                  <a:lnTo>
                    <a:pt x="1556753" y="166497"/>
                  </a:lnTo>
                  <a:lnTo>
                    <a:pt x="1531480" y="171513"/>
                  </a:lnTo>
                  <a:lnTo>
                    <a:pt x="1529473" y="170713"/>
                  </a:lnTo>
                  <a:lnTo>
                    <a:pt x="1529473" y="187706"/>
                  </a:lnTo>
                  <a:lnTo>
                    <a:pt x="1464919" y="237896"/>
                  </a:lnTo>
                  <a:lnTo>
                    <a:pt x="1453184" y="241020"/>
                  </a:lnTo>
                  <a:lnTo>
                    <a:pt x="1433563" y="225767"/>
                  </a:lnTo>
                  <a:lnTo>
                    <a:pt x="1433563" y="262293"/>
                  </a:lnTo>
                  <a:lnTo>
                    <a:pt x="1393964" y="293090"/>
                  </a:lnTo>
                  <a:lnTo>
                    <a:pt x="1377772" y="289890"/>
                  </a:lnTo>
                  <a:lnTo>
                    <a:pt x="1377772" y="305689"/>
                  </a:lnTo>
                  <a:lnTo>
                    <a:pt x="1362760" y="317360"/>
                  </a:lnTo>
                  <a:lnTo>
                    <a:pt x="1348498" y="311823"/>
                  </a:lnTo>
                  <a:lnTo>
                    <a:pt x="1348498" y="328434"/>
                  </a:lnTo>
                  <a:lnTo>
                    <a:pt x="1315783" y="353885"/>
                  </a:lnTo>
                  <a:lnTo>
                    <a:pt x="1300340" y="349885"/>
                  </a:lnTo>
                  <a:lnTo>
                    <a:pt x="1300340" y="365887"/>
                  </a:lnTo>
                  <a:lnTo>
                    <a:pt x="1185697" y="455041"/>
                  </a:lnTo>
                  <a:lnTo>
                    <a:pt x="1185697" y="336169"/>
                  </a:lnTo>
                  <a:lnTo>
                    <a:pt x="1300340" y="365887"/>
                  </a:lnTo>
                  <a:lnTo>
                    <a:pt x="1300340" y="349885"/>
                  </a:lnTo>
                  <a:lnTo>
                    <a:pt x="1201115" y="324154"/>
                  </a:lnTo>
                  <a:lnTo>
                    <a:pt x="1282077" y="302615"/>
                  </a:lnTo>
                  <a:lnTo>
                    <a:pt x="1348498" y="328434"/>
                  </a:lnTo>
                  <a:lnTo>
                    <a:pt x="1348498" y="311823"/>
                  </a:lnTo>
                  <a:lnTo>
                    <a:pt x="1307452" y="295859"/>
                  </a:lnTo>
                  <a:lnTo>
                    <a:pt x="1316329" y="293497"/>
                  </a:lnTo>
                  <a:lnTo>
                    <a:pt x="1377772" y="305689"/>
                  </a:lnTo>
                  <a:lnTo>
                    <a:pt x="1377772" y="289890"/>
                  </a:lnTo>
                  <a:lnTo>
                    <a:pt x="1350365" y="284441"/>
                  </a:lnTo>
                  <a:lnTo>
                    <a:pt x="1433563" y="262293"/>
                  </a:lnTo>
                  <a:lnTo>
                    <a:pt x="1433563" y="225767"/>
                  </a:lnTo>
                  <a:lnTo>
                    <a:pt x="1433550" y="245376"/>
                  </a:lnTo>
                  <a:lnTo>
                    <a:pt x="1405077" y="237807"/>
                  </a:lnTo>
                  <a:lnTo>
                    <a:pt x="1405077" y="253834"/>
                  </a:lnTo>
                  <a:lnTo>
                    <a:pt x="1315821" y="277596"/>
                  </a:lnTo>
                  <a:lnTo>
                    <a:pt x="1257579" y="266052"/>
                  </a:lnTo>
                  <a:lnTo>
                    <a:pt x="1257579" y="293090"/>
                  </a:lnTo>
                  <a:lnTo>
                    <a:pt x="1185697" y="312216"/>
                  </a:lnTo>
                  <a:lnTo>
                    <a:pt x="1185697" y="267601"/>
                  </a:lnTo>
                  <a:lnTo>
                    <a:pt x="1198562" y="270141"/>
                  </a:lnTo>
                  <a:lnTo>
                    <a:pt x="1257579" y="293090"/>
                  </a:lnTo>
                  <a:lnTo>
                    <a:pt x="1257579" y="266052"/>
                  </a:lnTo>
                  <a:lnTo>
                    <a:pt x="1202842" y="255193"/>
                  </a:lnTo>
                  <a:lnTo>
                    <a:pt x="1199375" y="253834"/>
                  </a:lnTo>
                  <a:lnTo>
                    <a:pt x="1202880" y="252463"/>
                  </a:lnTo>
                  <a:lnTo>
                    <a:pt x="1315808" y="230073"/>
                  </a:lnTo>
                  <a:lnTo>
                    <a:pt x="1405077" y="253834"/>
                  </a:lnTo>
                  <a:lnTo>
                    <a:pt x="1405077" y="237807"/>
                  </a:lnTo>
                  <a:lnTo>
                    <a:pt x="1350340" y="223227"/>
                  </a:lnTo>
                  <a:lnTo>
                    <a:pt x="1393964" y="214579"/>
                  </a:lnTo>
                  <a:lnTo>
                    <a:pt x="1433550" y="245376"/>
                  </a:lnTo>
                  <a:lnTo>
                    <a:pt x="1433550" y="225755"/>
                  </a:lnTo>
                  <a:lnTo>
                    <a:pt x="1414056" y="210591"/>
                  </a:lnTo>
                  <a:lnTo>
                    <a:pt x="1529473" y="187706"/>
                  </a:lnTo>
                  <a:lnTo>
                    <a:pt x="1529473" y="170713"/>
                  </a:lnTo>
                  <a:lnTo>
                    <a:pt x="1503756" y="160299"/>
                  </a:lnTo>
                  <a:lnTo>
                    <a:pt x="1503756" y="177012"/>
                  </a:lnTo>
                  <a:lnTo>
                    <a:pt x="1397863" y="198005"/>
                  </a:lnTo>
                  <a:lnTo>
                    <a:pt x="1379562" y="183769"/>
                  </a:lnTo>
                  <a:lnTo>
                    <a:pt x="1451419" y="155829"/>
                  </a:lnTo>
                  <a:lnTo>
                    <a:pt x="1503756" y="177012"/>
                  </a:lnTo>
                  <a:lnTo>
                    <a:pt x="1503756" y="160299"/>
                  </a:lnTo>
                  <a:lnTo>
                    <a:pt x="1472488" y="147637"/>
                  </a:lnTo>
                  <a:lnTo>
                    <a:pt x="1620901" y="89928"/>
                  </a:lnTo>
                  <a:lnTo>
                    <a:pt x="1627479" y="98463"/>
                  </a:lnTo>
                  <a:lnTo>
                    <a:pt x="1631340" y="108483"/>
                  </a:lnTo>
                  <a:lnTo>
                    <a:pt x="1631340" y="26873"/>
                  </a:lnTo>
                  <a:lnTo>
                    <a:pt x="1598701" y="23761"/>
                  </a:lnTo>
                  <a:lnTo>
                    <a:pt x="1613141" y="61239"/>
                  </a:lnTo>
                  <a:lnTo>
                    <a:pt x="1600708" y="63703"/>
                  </a:lnTo>
                  <a:lnTo>
                    <a:pt x="1611045" y="77127"/>
                  </a:lnTo>
                  <a:lnTo>
                    <a:pt x="1451533" y="139153"/>
                  </a:lnTo>
                  <a:lnTo>
                    <a:pt x="1430451" y="130632"/>
                  </a:lnTo>
                  <a:lnTo>
                    <a:pt x="1430451" y="147345"/>
                  </a:lnTo>
                  <a:lnTo>
                    <a:pt x="1377759" y="167843"/>
                  </a:lnTo>
                  <a:lnTo>
                    <a:pt x="1377759" y="201993"/>
                  </a:lnTo>
                  <a:lnTo>
                    <a:pt x="1316316" y="214172"/>
                  </a:lnTo>
                  <a:lnTo>
                    <a:pt x="1307439" y="211810"/>
                  </a:lnTo>
                  <a:lnTo>
                    <a:pt x="1362748" y="190309"/>
                  </a:lnTo>
                  <a:lnTo>
                    <a:pt x="1377759" y="201993"/>
                  </a:lnTo>
                  <a:lnTo>
                    <a:pt x="1377759" y="167843"/>
                  </a:lnTo>
                  <a:lnTo>
                    <a:pt x="1365300" y="172681"/>
                  </a:lnTo>
                  <a:lnTo>
                    <a:pt x="1348486" y="159613"/>
                  </a:lnTo>
                  <a:lnTo>
                    <a:pt x="1348486" y="179222"/>
                  </a:lnTo>
                  <a:lnTo>
                    <a:pt x="1282052" y="205054"/>
                  </a:lnTo>
                  <a:lnTo>
                    <a:pt x="1257566" y="198539"/>
                  </a:lnTo>
                  <a:lnTo>
                    <a:pt x="1257566" y="214579"/>
                  </a:lnTo>
                  <a:lnTo>
                    <a:pt x="1198575" y="237502"/>
                  </a:lnTo>
                  <a:lnTo>
                    <a:pt x="1185697" y="240068"/>
                  </a:lnTo>
                  <a:lnTo>
                    <a:pt x="1185697" y="195440"/>
                  </a:lnTo>
                  <a:lnTo>
                    <a:pt x="1257566" y="214579"/>
                  </a:lnTo>
                  <a:lnTo>
                    <a:pt x="1257566" y="198539"/>
                  </a:lnTo>
                  <a:lnTo>
                    <a:pt x="1185697" y="179412"/>
                  </a:lnTo>
                  <a:lnTo>
                    <a:pt x="1185697" y="160820"/>
                  </a:lnTo>
                  <a:lnTo>
                    <a:pt x="1237373" y="160820"/>
                  </a:lnTo>
                  <a:lnTo>
                    <a:pt x="1237818" y="161747"/>
                  </a:lnTo>
                  <a:lnTo>
                    <a:pt x="1238529" y="160820"/>
                  </a:lnTo>
                  <a:lnTo>
                    <a:pt x="1239710" y="160820"/>
                  </a:lnTo>
                  <a:lnTo>
                    <a:pt x="1239240" y="159893"/>
                  </a:lnTo>
                  <a:lnTo>
                    <a:pt x="1261224" y="131368"/>
                  </a:lnTo>
                  <a:lnTo>
                    <a:pt x="1269428" y="140665"/>
                  </a:lnTo>
                  <a:lnTo>
                    <a:pt x="1276426" y="123190"/>
                  </a:lnTo>
                  <a:lnTo>
                    <a:pt x="1348486" y="179222"/>
                  </a:lnTo>
                  <a:lnTo>
                    <a:pt x="1348486" y="159613"/>
                  </a:lnTo>
                  <a:lnTo>
                    <a:pt x="1282433" y="108242"/>
                  </a:lnTo>
                  <a:lnTo>
                    <a:pt x="1286090" y="99110"/>
                  </a:lnTo>
                  <a:lnTo>
                    <a:pt x="1290078" y="93941"/>
                  </a:lnTo>
                  <a:lnTo>
                    <a:pt x="1292072" y="91351"/>
                  </a:lnTo>
                  <a:lnTo>
                    <a:pt x="1430451" y="147345"/>
                  </a:lnTo>
                  <a:lnTo>
                    <a:pt x="1430451" y="130632"/>
                  </a:lnTo>
                  <a:lnTo>
                    <a:pt x="1301889" y="78600"/>
                  </a:lnTo>
                  <a:lnTo>
                    <a:pt x="1313383" y="63703"/>
                  </a:lnTo>
                  <a:lnTo>
                    <a:pt x="1301254" y="61302"/>
                  </a:lnTo>
                  <a:lnTo>
                    <a:pt x="1315554" y="25641"/>
                  </a:lnTo>
                  <a:lnTo>
                    <a:pt x="1177988" y="36817"/>
                  </a:lnTo>
                  <a:lnTo>
                    <a:pt x="1170266" y="36093"/>
                  </a:lnTo>
                  <a:lnTo>
                    <a:pt x="1170266" y="160820"/>
                  </a:lnTo>
                  <a:lnTo>
                    <a:pt x="1170266" y="175298"/>
                  </a:lnTo>
                  <a:lnTo>
                    <a:pt x="1170266" y="455041"/>
                  </a:lnTo>
                  <a:lnTo>
                    <a:pt x="1131404" y="424827"/>
                  </a:lnTo>
                  <a:lnTo>
                    <a:pt x="1131404" y="444423"/>
                  </a:lnTo>
                  <a:lnTo>
                    <a:pt x="976109" y="384035"/>
                  </a:lnTo>
                  <a:lnTo>
                    <a:pt x="1033957" y="368642"/>
                  </a:lnTo>
                  <a:lnTo>
                    <a:pt x="1131404" y="444423"/>
                  </a:lnTo>
                  <a:lnTo>
                    <a:pt x="1131404" y="424827"/>
                  </a:lnTo>
                  <a:lnTo>
                    <a:pt x="1052728" y="363651"/>
                  </a:lnTo>
                  <a:lnTo>
                    <a:pt x="1170266" y="332359"/>
                  </a:lnTo>
                  <a:lnTo>
                    <a:pt x="1170266" y="316153"/>
                  </a:lnTo>
                  <a:lnTo>
                    <a:pt x="1140129" y="308356"/>
                  </a:lnTo>
                  <a:lnTo>
                    <a:pt x="1140129" y="324358"/>
                  </a:lnTo>
                  <a:lnTo>
                    <a:pt x="1037374" y="351701"/>
                  </a:lnTo>
                  <a:lnTo>
                    <a:pt x="1018603" y="337108"/>
                  </a:lnTo>
                  <a:lnTo>
                    <a:pt x="1018603" y="356704"/>
                  </a:lnTo>
                  <a:lnTo>
                    <a:pt x="951636" y="374523"/>
                  </a:lnTo>
                  <a:lnTo>
                    <a:pt x="926261" y="364655"/>
                  </a:lnTo>
                  <a:lnTo>
                    <a:pt x="926261" y="381279"/>
                  </a:lnTo>
                  <a:lnTo>
                    <a:pt x="752995" y="427380"/>
                  </a:lnTo>
                  <a:lnTo>
                    <a:pt x="898931" y="370649"/>
                  </a:lnTo>
                  <a:lnTo>
                    <a:pt x="926261" y="381279"/>
                  </a:lnTo>
                  <a:lnTo>
                    <a:pt x="926261" y="364655"/>
                  </a:lnTo>
                  <a:lnTo>
                    <a:pt x="920305" y="362331"/>
                  </a:lnTo>
                  <a:lnTo>
                    <a:pt x="990663" y="334975"/>
                  </a:lnTo>
                  <a:lnTo>
                    <a:pt x="1018603" y="356704"/>
                  </a:lnTo>
                  <a:lnTo>
                    <a:pt x="1018603" y="337108"/>
                  </a:lnTo>
                  <a:lnTo>
                    <a:pt x="1007465" y="328447"/>
                  </a:lnTo>
                  <a:lnTo>
                    <a:pt x="1066850" y="305358"/>
                  </a:lnTo>
                  <a:lnTo>
                    <a:pt x="1140129" y="324358"/>
                  </a:lnTo>
                  <a:lnTo>
                    <a:pt x="1140129" y="308356"/>
                  </a:lnTo>
                  <a:lnTo>
                    <a:pt x="1091552" y="295757"/>
                  </a:lnTo>
                  <a:lnTo>
                    <a:pt x="1170266" y="265150"/>
                  </a:lnTo>
                  <a:lnTo>
                    <a:pt x="1170266" y="242519"/>
                  </a:lnTo>
                  <a:lnTo>
                    <a:pt x="1116304" y="221538"/>
                  </a:lnTo>
                  <a:lnTo>
                    <a:pt x="1116304" y="253834"/>
                  </a:lnTo>
                  <a:lnTo>
                    <a:pt x="1115606" y="253974"/>
                  </a:lnTo>
                  <a:lnTo>
                    <a:pt x="1115606" y="269760"/>
                  </a:lnTo>
                  <a:lnTo>
                    <a:pt x="1107986" y="272719"/>
                  </a:lnTo>
                  <a:lnTo>
                    <a:pt x="1065872" y="289102"/>
                  </a:lnTo>
                  <a:lnTo>
                    <a:pt x="1045171" y="283730"/>
                  </a:lnTo>
                  <a:lnTo>
                    <a:pt x="1115606" y="269760"/>
                  </a:lnTo>
                  <a:lnTo>
                    <a:pt x="1115606" y="253974"/>
                  </a:lnTo>
                  <a:lnTo>
                    <a:pt x="1041171" y="268732"/>
                  </a:lnTo>
                  <a:lnTo>
                    <a:pt x="1041171" y="298704"/>
                  </a:lnTo>
                  <a:lnTo>
                    <a:pt x="993203" y="317360"/>
                  </a:lnTo>
                  <a:lnTo>
                    <a:pt x="976401" y="304292"/>
                  </a:lnTo>
                  <a:lnTo>
                    <a:pt x="976401" y="323888"/>
                  </a:lnTo>
                  <a:lnTo>
                    <a:pt x="898918" y="354025"/>
                  </a:lnTo>
                  <a:lnTo>
                    <a:pt x="877531" y="345719"/>
                  </a:lnTo>
                  <a:lnTo>
                    <a:pt x="877531" y="362331"/>
                  </a:lnTo>
                  <a:lnTo>
                    <a:pt x="666445" y="444411"/>
                  </a:lnTo>
                  <a:lnTo>
                    <a:pt x="807173" y="334975"/>
                  </a:lnTo>
                  <a:lnTo>
                    <a:pt x="877531" y="362331"/>
                  </a:lnTo>
                  <a:lnTo>
                    <a:pt x="877531" y="345719"/>
                  </a:lnTo>
                  <a:lnTo>
                    <a:pt x="828598" y="326682"/>
                  </a:lnTo>
                  <a:lnTo>
                    <a:pt x="949236" y="302768"/>
                  </a:lnTo>
                  <a:lnTo>
                    <a:pt x="976401" y="323888"/>
                  </a:lnTo>
                  <a:lnTo>
                    <a:pt x="976401" y="304292"/>
                  </a:lnTo>
                  <a:lnTo>
                    <a:pt x="969314" y="298780"/>
                  </a:lnTo>
                  <a:lnTo>
                    <a:pt x="1010183" y="290677"/>
                  </a:lnTo>
                  <a:lnTo>
                    <a:pt x="1041171" y="298704"/>
                  </a:lnTo>
                  <a:lnTo>
                    <a:pt x="1041171" y="268732"/>
                  </a:lnTo>
                  <a:lnTo>
                    <a:pt x="1010627" y="274777"/>
                  </a:lnTo>
                  <a:lnTo>
                    <a:pt x="975626" y="265709"/>
                  </a:lnTo>
                  <a:lnTo>
                    <a:pt x="975626" y="281724"/>
                  </a:lnTo>
                  <a:lnTo>
                    <a:pt x="953109" y="286181"/>
                  </a:lnTo>
                  <a:lnTo>
                    <a:pt x="933221" y="270725"/>
                  </a:lnTo>
                  <a:lnTo>
                    <a:pt x="975626" y="281724"/>
                  </a:lnTo>
                  <a:lnTo>
                    <a:pt x="975626" y="265709"/>
                  </a:lnTo>
                  <a:lnTo>
                    <a:pt x="933030" y="254673"/>
                  </a:lnTo>
                  <a:lnTo>
                    <a:pt x="933030" y="290169"/>
                  </a:lnTo>
                  <a:lnTo>
                    <a:pt x="841438" y="308317"/>
                  </a:lnTo>
                  <a:lnTo>
                    <a:pt x="898906" y="263626"/>
                  </a:lnTo>
                  <a:lnTo>
                    <a:pt x="933030" y="290169"/>
                  </a:lnTo>
                  <a:lnTo>
                    <a:pt x="933030" y="254673"/>
                  </a:lnTo>
                  <a:lnTo>
                    <a:pt x="916089" y="250278"/>
                  </a:lnTo>
                  <a:lnTo>
                    <a:pt x="953122" y="221488"/>
                  </a:lnTo>
                  <a:lnTo>
                    <a:pt x="1116304" y="253834"/>
                  </a:lnTo>
                  <a:lnTo>
                    <a:pt x="1116304" y="221538"/>
                  </a:lnTo>
                  <a:lnTo>
                    <a:pt x="1115580" y="221259"/>
                  </a:lnTo>
                  <a:lnTo>
                    <a:pt x="1115580" y="237883"/>
                  </a:lnTo>
                  <a:lnTo>
                    <a:pt x="969327" y="208889"/>
                  </a:lnTo>
                  <a:lnTo>
                    <a:pt x="993216" y="190309"/>
                  </a:lnTo>
                  <a:lnTo>
                    <a:pt x="1115580" y="237883"/>
                  </a:lnTo>
                  <a:lnTo>
                    <a:pt x="1115580" y="221259"/>
                  </a:lnTo>
                  <a:lnTo>
                    <a:pt x="1007465" y="179222"/>
                  </a:lnTo>
                  <a:lnTo>
                    <a:pt x="1037374" y="155968"/>
                  </a:lnTo>
                  <a:lnTo>
                    <a:pt x="1170266" y="191338"/>
                  </a:lnTo>
                  <a:lnTo>
                    <a:pt x="1170266" y="175298"/>
                  </a:lnTo>
                  <a:lnTo>
                    <a:pt x="1118273" y="161467"/>
                  </a:lnTo>
                  <a:lnTo>
                    <a:pt x="1118577" y="160820"/>
                  </a:lnTo>
                  <a:lnTo>
                    <a:pt x="1170266" y="160820"/>
                  </a:lnTo>
                  <a:lnTo>
                    <a:pt x="1170266" y="36093"/>
                  </a:lnTo>
                  <a:lnTo>
                    <a:pt x="1117815" y="31102"/>
                  </a:lnTo>
                  <a:lnTo>
                    <a:pt x="1117815" y="161340"/>
                  </a:lnTo>
                  <a:lnTo>
                    <a:pt x="1052728" y="144018"/>
                  </a:lnTo>
                  <a:lnTo>
                    <a:pt x="1079030" y="123571"/>
                  </a:lnTo>
                  <a:lnTo>
                    <a:pt x="1085138" y="139395"/>
                  </a:lnTo>
                  <a:lnTo>
                    <a:pt x="1093647" y="129984"/>
                  </a:lnTo>
                  <a:lnTo>
                    <a:pt x="1116711" y="159893"/>
                  </a:lnTo>
                  <a:lnTo>
                    <a:pt x="1116253" y="160820"/>
                  </a:lnTo>
                  <a:lnTo>
                    <a:pt x="1117422" y="160820"/>
                  </a:lnTo>
                  <a:lnTo>
                    <a:pt x="1117815" y="161340"/>
                  </a:lnTo>
                  <a:lnTo>
                    <a:pt x="1117815" y="31102"/>
                  </a:lnTo>
                  <a:lnTo>
                    <a:pt x="1073213" y="26873"/>
                  </a:lnTo>
                  <a:lnTo>
                    <a:pt x="1073213" y="108483"/>
                  </a:lnTo>
                  <a:lnTo>
                    <a:pt x="1033945" y="139026"/>
                  </a:lnTo>
                  <a:lnTo>
                    <a:pt x="1018578" y="134937"/>
                  </a:lnTo>
                  <a:lnTo>
                    <a:pt x="1018578" y="150964"/>
                  </a:lnTo>
                  <a:lnTo>
                    <a:pt x="990663" y="172681"/>
                  </a:lnTo>
                  <a:lnTo>
                    <a:pt x="976401" y="167144"/>
                  </a:lnTo>
                  <a:lnTo>
                    <a:pt x="976401" y="183769"/>
                  </a:lnTo>
                  <a:lnTo>
                    <a:pt x="949223" y="204901"/>
                  </a:lnTo>
                  <a:lnTo>
                    <a:pt x="933030" y="201701"/>
                  </a:lnTo>
                  <a:lnTo>
                    <a:pt x="933030" y="217500"/>
                  </a:lnTo>
                  <a:lnTo>
                    <a:pt x="898906" y="244030"/>
                  </a:lnTo>
                  <a:lnTo>
                    <a:pt x="881748" y="230695"/>
                  </a:lnTo>
                  <a:lnTo>
                    <a:pt x="881748" y="257390"/>
                  </a:lnTo>
                  <a:lnTo>
                    <a:pt x="807593" y="315036"/>
                  </a:lnTo>
                  <a:lnTo>
                    <a:pt x="801674" y="316217"/>
                  </a:lnTo>
                  <a:lnTo>
                    <a:pt x="780313" y="307911"/>
                  </a:lnTo>
                  <a:lnTo>
                    <a:pt x="780313" y="336257"/>
                  </a:lnTo>
                  <a:lnTo>
                    <a:pt x="627570" y="455028"/>
                  </a:lnTo>
                  <a:lnTo>
                    <a:pt x="627570" y="366534"/>
                  </a:lnTo>
                  <a:lnTo>
                    <a:pt x="780313" y="336257"/>
                  </a:lnTo>
                  <a:lnTo>
                    <a:pt x="780313" y="307911"/>
                  </a:lnTo>
                  <a:lnTo>
                    <a:pt x="773353" y="305206"/>
                  </a:lnTo>
                  <a:lnTo>
                    <a:pt x="773353" y="321830"/>
                  </a:lnTo>
                  <a:lnTo>
                    <a:pt x="627570" y="350723"/>
                  </a:lnTo>
                  <a:lnTo>
                    <a:pt x="627570" y="265137"/>
                  </a:lnTo>
                  <a:lnTo>
                    <a:pt x="773353" y="321830"/>
                  </a:lnTo>
                  <a:lnTo>
                    <a:pt x="773353" y="305206"/>
                  </a:lnTo>
                  <a:lnTo>
                    <a:pt x="641235" y="253834"/>
                  </a:lnTo>
                  <a:lnTo>
                    <a:pt x="731964" y="218567"/>
                  </a:lnTo>
                  <a:lnTo>
                    <a:pt x="881748" y="257390"/>
                  </a:lnTo>
                  <a:lnTo>
                    <a:pt x="881748" y="230695"/>
                  </a:lnTo>
                  <a:lnTo>
                    <a:pt x="864539" y="217322"/>
                  </a:lnTo>
                  <a:lnTo>
                    <a:pt x="864539" y="236918"/>
                  </a:lnTo>
                  <a:lnTo>
                    <a:pt x="756666" y="208953"/>
                  </a:lnTo>
                  <a:lnTo>
                    <a:pt x="801687" y="191452"/>
                  </a:lnTo>
                  <a:lnTo>
                    <a:pt x="807580" y="192620"/>
                  </a:lnTo>
                  <a:lnTo>
                    <a:pt x="864539" y="236918"/>
                  </a:lnTo>
                  <a:lnTo>
                    <a:pt x="864539" y="217322"/>
                  </a:lnTo>
                  <a:lnTo>
                    <a:pt x="841400" y="199326"/>
                  </a:lnTo>
                  <a:lnTo>
                    <a:pt x="933030" y="217500"/>
                  </a:lnTo>
                  <a:lnTo>
                    <a:pt x="933030" y="201701"/>
                  </a:lnTo>
                  <a:lnTo>
                    <a:pt x="828624" y="180987"/>
                  </a:lnTo>
                  <a:lnTo>
                    <a:pt x="898931" y="153644"/>
                  </a:lnTo>
                  <a:lnTo>
                    <a:pt x="976401" y="183769"/>
                  </a:lnTo>
                  <a:lnTo>
                    <a:pt x="976401" y="167144"/>
                  </a:lnTo>
                  <a:lnTo>
                    <a:pt x="920318" y="145326"/>
                  </a:lnTo>
                  <a:lnTo>
                    <a:pt x="951636" y="133146"/>
                  </a:lnTo>
                  <a:lnTo>
                    <a:pt x="1018578" y="150964"/>
                  </a:lnTo>
                  <a:lnTo>
                    <a:pt x="1018578" y="134937"/>
                  </a:lnTo>
                  <a:lnTo>
                    <a:pt x="976122" y="123634"/>
                  </a:lnTo>
                  <a:lnTo>
                    <a:pt x="1062786" y="89928"/>
                  </a:lnTo>
                  <a:lnTo>
                    <a:pt x="1069352" y="98437"/>
                  </a:lnTo>
                  <a:lnTo>
                    <a:pt x="1073213" y="108483"/>
                  </a:lnTo>
                  <a:lnTo>
                    <a:pt x="1073213" y="26873"/>
                  </a:lnTo>
                  <a:lnTo>
                    <a:pt x="1040574" y="23761"/>
                  </a:lnTo>
                  <a:lnTo>
                    <a:pt x="1055014" y="61239"/>
                  </a:lnTo>
                  <a:lnTo>
                    <a:pt x="1042581" y="63703"/>
                  </a:lnTo>
                  <a:lnTo>
                    <a:pt x="1052918" y="77127"/>
                  </a:lnTo>
                  <a:lnTo>
                    <a:pt x="950734" y="116878"/>
                  </a:lnTo>
                  <a:lnTo>
                    <a:pt x="926249" y="110363"/>
                  </a:lnTo>
                  <a:lnTo>
                    <a:pt x="926249" y="126390"/>
                  </a:lnTo>
                  <a:lnTo>
                    <a:pt x="898918" y="137020"/>
                  </a:lnTo>
                  <a:lnTo>
                    <a:pt x="877544" y="128714"/>
                  </a:lnTo>
                  <a:lnTo>
                    <a:pt x="877544" y="145326"/>
                  </a:lnTo>
                  <a:lnTo>
                    <a:pt x="807161" y="172694"/>
                  </a:lnTo>
                  <a:lnTo>
                    <a:pt x="780288" y="151803"/>
                  </a:lnTo>
                  <a:lnTo>
                    <a:pt x="780288" y="171399"/>
                  </a:lnTo>
                  <a:lnTo>
                    <a:pt x="773353" y="170027"/>
                  </a:lnTo>
                  <a:lnTo>
                    <a:pt x="773353" y="185839"/>
                  </a:lnTo>
                  <a:lnTo>
                    <a:pt x="731012" y="202298"/>
                  </a:lnTo>
                  <a:lnTo>
                    <a:pt x="706297" y="195897"/>
                  </a:lnTo>
                  <a:lnTo>
                    <a:pt x="706297" y="211912"/>
                  </a:lnTo>
                  <a:lnTo>
                    <a:pt x="627570" y="242519"/>
                  </a:lnTo>
                  <a:lnTo>
                    <a:pt x="627570" y="191503"/>
                  </a:lnTo>
                  <a:lnTo>
                    <a:pt x="706297" y="211912"/>
                  </a:lnTo>
                  <a:lnTo>
                    <a:pt x="706297" y="195897"/>
                  </a:lnTo>
                  <a:lnTo>
                    <a:pt x="627570" y="175488"/>
                  </a:lnTo>
                  <a:lnTo>
                    <a:pt x="627570" y="160820"/>
                  </a:lnTo>
                  <a:lnTo>
                    <a:pt x="647230" y="160820"/>
                  </a:lnTo>
                  <a:lnTo>
                    <a:pt x="773353" y="185839"/>
                  </a:lnTo>
                  <a:lnTo>
                    <a:pt x="773353" y="170027"/>
                  </a:lnTo>
                  <a:lnTo>
                    <a:pt x="686562" y="152819"/>
                  </a:lnTo>
                  <a:lnTo>
                    <a:pt x="704164" y="129984"/>
                  </a:lnTo>
                  <a:lnTo>
                    <a:pt x="712698" y="139395"/>
                  </a:lnTo>
                  <a:lnTo>
                    <a:pt x="718540" y="124231"/>
                  </a:lnTo>
                  <a:lnTo>
                    <a:pt x="723379" y="128511"/>
                  </a:lnTo>
                  <a:lnTo>
                    <a:pt x="723671" y="127381"/>
                  </a:lnTo>
                  <a:lnTo>
                    <a:pt x="780288" y="171399"/>
                  </a:lnTo>
                  <a:lnTo>
                    <a:pt x="780288" y="151803"/>
                  </a:lnTo>
                  <a:lnTo>
                    <a:pt x="727964" y="111099"/>
                  </a:lnTo>
                  <a:lnTo>
                    <a:pt x="732777" y="92875"/>
                  </a:lnTo>
                  <a:lnTo>
                    <a:pt x="735037" y="89928"/>
                  </a:lnTo>
                  <a:lnTo>
                    <a:pt x="877544" y="145326"/>
                  </a:lnTo>
                  <a:lnTo>
                    <a:pt x="877544" y="128714"/>
                  </a:lnTo>
                  <a:lnTo>
                    <a:pt x="752995" y="80289"/>
                  </a:lnTo>
                  <a:lnTo>
                    <a:pt x="926249" y="126390"/>
                  </a:lnTo>
                  <a:lnTo>
                    <a:pt x="926249" y="110363"/>
                  </a:lnTo>
                  <a:lnTo>
                    <a:pt x="754519" y="64655"/>
                  </a:lnTo>
                  <a:lnTo>
                    <a:pt x="755256" y="63703"/>
                  </a:lnTo>
                  <a:lnTo>
                    <a:pt x="742810" y="61239"/>
                  </a:lnTo>
                  <a:lnTo>
                    <a:pt x="757262" y="23761"/>
                  </a:lnTo>
                  <a:lnTo>
                    <a:pt x="750849" y="24371"/>
                  </a:lnTo>
                  <a:lnTo>
                    <a:pt x="755002" y="8648"/>
                  </a:lnTo>
                  <a:lnTo>
                    <a:pt x="619848" y="36817"/>
                  </a:lnTo>
                  <a:lnTo>
                    <a:pt x="612140" y="38354"/>
                  </a:lnTo>
                  <a:lnTo>
                    <a:pt x="612140" y="160820"/>
                  </a:lnTo>
                  <a:lnTo>
                    <a:pt x="612140" y="455041"/>
                  </a:lnTo>
                  <a:lnTo>
                    <a:pt x="524586" y="386956"/>
                  </a:lnTo>
                  <a:lnTo>
                    <a:pt x="612140" y="369595"/>
                  </a:lnTo>
                  <a:lnTo>
                    <a:pt x="612140" y="353783"/>
                  </a:lnTo>
                  <a:lnTo>
                    <a:pt x="508381" y="374357"/>
                  </a:lnTo>
                  <a:lnTo>
                    <a:pt x="488289" y="358749"/>
                  </a:lnTo>
                  <a:lnTo>
                    <a:pt x="488289" y="378345"/>
                  </a:lnTo>
                  <a:lnTo>
                    <a:pt x="146812" y="446049"/>
                  </a:lnTo>
                  <a:lnTo>
                    <a:pt x="432523" y="334975"/>
                  </a:lnTo>
                  <a:lnTo>
                    <a:pt x="488289" y="378345"/>
                  </a:lnTo>
                  <a:lnTo>
                    <a:pt x="488289" y="358749"/>
                  </a:lnTo>
                  <a:lnTo>
                    <a:pt x="449326" y="328447"/>
                  </a:lnTo>
                  <a:lnTo>
                    <a:pt x="612140" y="265137"/>
                  </a:lnTo>
                  <a:lnTo>
                    <a:pt x="612140" y="242519"/>
                  </a:lnTo>
                  <a:lnTo>
                    <a:pt x="598474" y="237210"/>
                  </a:lnTo>
                  <a:lnTo>
                    <a:pt x="598474" y="253834"/>
                  </a:lnTo>
                  <a:lnTo>
                    <a:pt x="435076" y="317360"/>
                  </a:lnTo>
                  <a:lnTo>
                    <a:pt x="418274" y="304304"/>
                  </a:lnTo>
                  <a:lnTo>
                    <a:pt x="418274" y="323900"/>
                  </a:lnTo>
                  <a:lnTo>
                    <a:pt x="108305" y="444411"/>
                  </a:lnTo>
                  <a:lnTo>
                    <a:pt x="340779" y="263639"/>
                  </a:lnTo>
                  <a:lnTo>
                    <a:pt x="418274" y="323900"/>
                  </a:lnTo>
                  <a:lnTo>
                    <a:pt x="418274" y="304304"/>
                  </a:lnTo>
                  <a:lnTo>
                    <a:pt x="353377" y="253834"/>
                  </a:lnTo>
                  <a:lnTo>
                    <a:pt x="435076" y="190309"/>
                  </a:lnTo>
                  <a:lnTo>
                    <a:pt x="598474" y="253834"/>
                  </a:lnTo>
                  <a:lnTo>
                    <a:pt x="598474" y="237210"/>
                  </a:lnTo>
                  <a:lnTo>
                    <a:pt x="449338" y="179222"/>
                  </a:lnTo>
                  <a:lnTo>
                    <a:pt x="482053" y="153784"/>
                  </a:lnTo>
                  <a:lnTo>
                    <a:pt x="612140" y="187502"/>
                  </a:lnTo>
                  <a:lnTo>
                    <a:pt x="612140" y="171488"/>
                  </a:lnTo>
                  <a:lnTo>
                    <a:pt x="570992" y="160820"/>
                  </a:lnTo>
                  <a:lnTo>
                    <a:pt x="612140" y="160820"/>
                  </a:lnTo>
                  <a:lnTo>
                    <a:pt x="612140" y="38354"/>
                  </a:lnTo>
                  <a:lnTo>
                    <a:pt x="556374" y="49428"/>
                  </a:lnTo>
                  <a:lnTo>
                    <a:pt x="556374" y="157035"/>
                  </a:lnTo>
                  <a:lnTo>
                    <a:pt x="497497" y="141782"/>
                  </a:lnTo>
                  <a:lnTo>
                    <a:pt x="508406" y="133299"/>
                  </a:lnTo>
                  <a:lnTo>
                    <a:pt x="543420" y="140246"/>
                  </a:lnTo>
                  <a:lnTo>
                    <a:pt x="556374" y="157035"/>
                  </a:lnTo>
                  <a:lnTo>
                    <a:pt x="556374" y="49428"/>
                  </a:lnTo>
                  <a:lnTo>
                    <a:pt x="529056" y="54851"/>
                  </a:lnTo>
                  <a:lnTo>
                    <a:pt x="529056" y="121589"/>
                  </a:lnTo>
                  <a:lnTo>
                    <a:pt x="524598" y="120700"/>
                  </a:lnTo>
                  <a:lnTo>
                    <a:pt x="526961" y="118859"/>
                  </a:lnTo>
                  <a:lnTo>
                    <a:pt x="529056" y="121589"/>
                  </a:lnTo>
                  <a:lnTo>
                    <a:pt x="529056" y="54851"/>
                  </a:lnTo>
                  <a:lnTo>
                    <a:pt x="484441" y="63703"/>
                  </a:lnTo>
                  <a:lnTo>
                    <a:pt x="517512" y="106603"/>
                  </a:lnTo>
                  <a:lnTo>
                    <a:pt x="504507" y="116725"/>
                  </a:lnTo>
                  <a:lnTo>
                    <a:pt x="488315" y="113525"/>
                  </a:lnTo>
                  <a:lnTo>
                    <a:pt x="488315" y="129311"/>
                  </a:lnTo>
                  <a:lnTo>
                    <a:pt x="478586" y="136880"/>
                  </a:lnTo>
                  <a:lnTo>
                    <a:pt x="463143" y="132880"/>
                  </a:lnTo>
                  <a:lnTo>
                    <a:pt x="463143" y="148882"/>
                  </a:lnTo>
                  <a:lnTo>
                    <a:pt x="432536" y="172681"/>
                  </a:lnTo>
                  <a:lnTo>
                    <a:pt x="418274" y="167144"/>
                  </a:lnTo>
                  <a:lnTo>
                    <a:pt x="418274" y="183769"/>
                  </a:lnTo>
                  <a:lnTo>
                    <a:pt x="340779" y="244030"/>
                  </a:lnTo>
                  <a:lnTo>
                    <a:pt x="328180" y="234238"/>
                  </a:lnTo>
                  <a:lnTo>
                    <a:pt x="328180" y="253834"/>
                  </a:lnTo>
                  <a:lnTo>
                    <a:pt x="69443" y="455028"/>
                  </a:lnTo>
                  <a:lnTo>
                    <a:pt x="69443" y="160820"/>
                  </a:lnTo>
                  <a:lnTo>
                    <a:pt x="121107" y="160820"/>
                  </a:lnTo>
                  <a:lnTo>
                    <a:pt x="121551" y="161747"/>
                  </a:lnTo>
                  <a:lnTo>
                    <a:pt x="122262" y="160820"/>
                  </a:lnTo>
                  <a:lnTo>
                    <a:pt x="123444" y="160820"/>
                  </a:lnTo>
                  <a:lnTo>
                    <a:pt x="122974" y="159893"/>
                  </a:lnTo>
                  <a:lnTo>
                    <a:pt x="146037" y="129984"/>
                  </a:lnTo>
                  <a:lnTo>
                    <a:pt x="154571" y="139395"/>
                  </a:lnTo>
                  <a:lnTo>
                    <a:pt x="160667" y="123571"/>
                  </a:lnTo>
                  <a:lnTo>
                    <a:pt x="163271" y="125603"/>
                  </a:lnTo>
                  <a:lnTo>
                    <a:pt x="165836" y="127838"/>
                  </a:lnTo>
                  <a:lnTo>
                    <a:pt x="165887" y="127635"/>
                  </a:lnTo>
                  <a:lnTo>
                    <a:pt x="328180" y="253834"/>
                  </a:lnTo>
                  <a:lnTo>
                    <a:pt x="328180" y="234238"/>
                  </a:lnTo>
                  <a:lnTo>
                    <a:pt x="172529" y="113233"/>
                  </a:lnTo>
                  <a:lnTo>
                    <a:pt x="177101" y="90004"/>
                  </a:lnTo>
                  <a:lnTo>
                    <a:pt x="418274" y="183769"/>
                  </a:lnTo>
                  <a:lnTo>
                    <a:pt x="418274" y="167144"/>
                  </a:lnTo>
                  <a:lnTo>
                    <a:pt x="187642" y="77470"/>
                  </a:lnTo>
                  <a:lnTo>
                    <a:pt x="463143" y="148882"/>
                  </a:lnTo>
                  <a:lnTo>
                    <a:pt x="463143" y="132880"/>
                  </a:lnTo>
                  <a:lnTo>
                    <a:pt x="322694" y="96481"/>
                  </a:lnTo>
                  <a:lnTo>
                    <a:pt x="488315" y="129311"/>
                  </a:lnTo>
                  <a:lnTo>
                    <a:pt x="488315" y="113525"/>
                  </a:lnTo>
                  <a:lnTo>
                    <a:pt x="187528" y="53860"/>
                  </a:lnTo>
                  <a:lnTo>
                    <a:pt x="199136" y="23761"/>
                  </a:lnTo>
                  <a:lnTo>
                    <a:pt x="192405" y="24409"/>
                  </a:lnTo>
                  <a:lnTo>
                    <a:pt x="196684" y="7759"/>
                  </a:lnTo>
                  <a:lnTo>
                    <a:pt x="193103" y="8534"/>
                  </a:lnTo>
                  <a:lnTo>
                    <a:pt x="194792" y="0"/>
                  </a:lnTo>
                  <a:lnTo>
                    <a:pt x="61722" y="36817"/>
                  </a:lnTo>
                  <a:lnTo>
                    <a:pt x="0" y="160820"/>
                  </a:lnTo>
                  <a:lnTo>
                    <a:pt x="54000" y="160820"/>
                  </a:lnTo>
                  <a:lnTo>
                    <a:pt x="54000" y="470827"/>
                  </a:lnTo>
                  <a:lnTo>
                    <a:pt x="61709" y="470827"/>
                  </a:lnTo>
                  <a:lnTo>
                    <a:pt x="63220" y="478434"/>
                  </a:lnTo>
                  <a:lnTo>
                    <a:pt x="504494" y="390944"/>
                  </a:lnTo>
                  <a:lnTo>
                    <a:pt x="615124" y="476961"/>
                  </a:lnTo>
                  <a:lnTo>
                    <a:pt x="619836" y="470852"/>
                  </a:lnTo>
                  <a:lnTo>
                    <a:pt x="621830" y="478320"/>
                  </a:lnTo>
                  <a:lnTo>
                    <a:pt x="950734" y="390791"/>
                  </a:lnTo>
                  <a:lnTo>
                    <a:pt x="1175194" y="478053"/>
                  </a:lnTo>
                  <a:lnTo>
                    <a:pt x="1177963" y="470852"/>
                  </a:lnTo>
                  <a:lnTo>
                    <a:pt x="1180871" y="478015"/>
                  </a:lnTo>
                  <a:lnTo>
                    <a:pt x="1396428" y="390791"/>
                  </a:lnTo>
                  <a:lnTo>
                    <a:pt x="1734185" y="478332"/>
                  </a:lnTo>
                  <a:lnTo>
                    <a:pt x="1736077" y="470903"/>
                  </a:lnTo>
                  <a:lnTo>
                    <a:pt x="1741081" y="476770"/>
                  </a:lnTo>
                  <a:lnTo>
                    <a:pt x="1836140" y="396570"/>
                  </a:lnTo>
                  <a:lnTo>
                    <a:pt x="2249030" y="478434"/>
                  </a:lnTo>
                  <a:lnTo>
                    <a:pt x="2250490" y="470928"/>
                  </a:lnTo>
                  <a:lnTo>
                    <a:pt x="2258237" y="470827"/>
                  </a:lnTo>
                  <a:lnTo>
                    <a:pt x="2258237" y="160820"/>
                  </a:lnTo>
                  <a:lnTo>
                    <a:pt x="2312251" y="16082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Convolution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1806498"/>
                <a:ext cx="7638477" cy="4060227"/>
              </a:xfrm>
            </p:spPr>
            <p:txBody>
              <a:bodyPr>
                <a:normAutofit/>
              </a:bodyPr>
              <a:lstStyle/>
              <a:p>
                <a:pPr marL="292608" lvl="1" indent="0">
                  <a:buNone/>
                </a:pPr>
                <a:r>
                  <a:rPr lang="en-US" sz="2400" dirty="0"/>
                  <a:t>Convolution is a mathematical operation. It has been widely used in many areas, especially signal and image processing for decades. The formal definition of convolution is as follows:</a:t>
                </a:r>
              </a:p>
              <a:p>
                <a:pPr marL="292608" lvl="1" indent="0">
                  <a:buNone/>
                </a:pPr>
                <a14:m>
                  <m:oMathPara xmlns:m="http://schemas.openxmlformats.org/officeDocument/2006/math">
                    <m:oMathParaPr>
                      <m:jc m:val="centerGroup"/>
                    </m:oMathParaPr>
                    <m:oMath xmlns:m="http://schemas.openxmlformats.org/officeDocument/2006/math">
                      <m:d>
                        <m:dPr>
                          <m:ctrlPr>
                            <a:rPr lang="en-US" altLang="en-US" sz="2400" b="0" i="1" smtClean="0">
                              <a:latin typeface="Cambria Math" panose="02040503050406030204" pitchFamily="18" charset="0"/>
                            </a:rPr>
                          </m:ctrlPr>
                        </m:dPr>
                        <m:e>
                          <m:r>
                            <a:rPr lang="en-US" altLang="en-US" sz="2400" b="0" i="1" smtClean="0">
                              <a:latin typeface="Cambria Math" panose="02040503050406030204" pitchFamily="18" charset="0"/>
                            </a:rPr>
                            <m:t>𝑓</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𝑔</m:t>
                          </m:r>
                        </m:e>
                      </m:d>
                      <m:d>
                        <m:dPr>
                          <m:ctrlPr>
                            <a:rPr lang="en-US" altLang="en-US" sz="2400" b="0" i="1" smtClean="0">
                              <a:latin typeface="Cambria Math" panose="02040503050406030204" pitchFamily="18" charset="0"/>
                            </a:rPr>
                          </m:ctrlPr>
                        </m:dPr>
                        <m:e>
                          <m:r>
                            <a:rPr lang="en-US" altLang="en-US" sz="2400" b="0" i="1" smtClean="0">
                              <a:latin typeface="Cambria Math" panose="02040503050406030204" pitchFamily="18" charset="0"/>
                            </a:rPr>
                            <m:t>𝑡</m:t>
                          </m:r>
                        </m:e>
                      </m:d>
                      <m:r>
                        <a:rPr lang="en-US" altLang="en-US" sz="2400" b="0" i="1" smtClean="0">
                          <a:latin typeface="Cambria Math" panose="02040503050406030204" pitchFamily="18" charset="0"/>
                        </a:rPr>
                        <m:t>=</m:t>
                      </m:r>
                      <m:nary>
                        <m:naryPr>
                          <m:ctrlPr>
                            <a:rPr lang="en-US" altLang="en-US" sz="2400" b="0" i="1" smtClean="0">
                              <a:latin typeface="Cambria Math" panose="02040503050406030204" pitchFamily="18" charset="0"/>
                            </a:rPr>
                          </m:ctrlPr>
                        </m:naryPr>
                        <m:sub>
                          <m:r>
                            <a:rPr lang="en-US" altLang="en-US" sz="2400" b="0" i="1" smtClean="0">
                              <a:latin typeface="Cambria Math" panose="02040503050406030204" pitchFamily="18" charset="0"/>
                            </a:rPr>
                            <m:t>−∞</m:t>
                          </m:r>
                        </m:sub>
                        <m:sup>
                          <m:r>
                            <a:rPr lang="en-US" altLang="en-US" sz="2400" b="0" i="1" smtClean="0">
                              <a:latin typeface="Cambria Math" panose="02040503050406030204" pitchFamily="18" charset="0"/>
                            </a:rPr>
                            <m:t>∞</m:t>
                          </m:r>
                        </m:sup>
                        <m:e>
                          <m:r>
                            <a:rPr lang="en-US" altLang="en-US" sz="2400" b="0" i="1" smtClean="0">
                              <a:latin typeface="Cambria Math" panose="02040503050406030204" pitchFamily="18" charset="0"/>
                            </a:rPr>
                            <m:t>𝑓</m:t>
                          </m:r>
                          <m:d>
                            <m:dPr>
                              <m:ctrlPr>
                                <a:rPr lang="en-US" altLang="en-US" sz="2400" b="0" i="1" smtClean="0">
                                  <a:latin typeface="Cambria Math" panose="02040503050406030204" pitchFamily="18" charset="0"/>
                                </a:rPr>
                              </m:ctrlPr>
                            </m:dPr>
                            <m:e>
                              <m:r>
                                <a:rPr lang="en-US" altLang="en-US" sz="2400" b="0" i="1" smtClean="0">
                                  <a:latin typeface="Cambria Math" panose="02040503050406030204" pitchFamily="18" charset="0"/>
                                </a:rPr>
                                <m:t>𝜏</m:t>
                              </m:r>
                            </m:e>
                          </m:d>
                          <m:r>
                            <a:rPr lang="en-US" altLang="en-US" sz="2400" b="0" i="1" smtClean="0">
                              <a:latin typeface="Cambria Math" panose="02040503050406030204" pitchFamily="18" charset="0"/>
                            </a:rPr>
                            <m:t>𝑔</m:t>
                          </m:r>
                          <m:d>
                            <m:dPr>
                              <m:ctrlPr>
                                <a:rPr lang="en-US" altLang="en-US" sz="2400" b="0" i="1" smtClean="0">
                                  <a:latin typeface="Cambria Math" panose="02040503050406030204" pitchFamily="18" charset="0"/>
                                </a:rPr>
                              </m:ctrlPr>
                            </m:dPr>
                            <m:e>
                              <m:r>
                                <a:rPr lang="en-US" altLang="en-US" sz="2400" b="0" i="1" smtClean="0">
                                  <a:latin typeface="Cambria Math" panose="02040503050406030204" pitchFamily="18" charset="0"/>
                                </a:rPr>
                                <m:t>𝑡</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𝜏</m:t>
                              </m:r>
                            </m:e>
                          </m:d>
                          <m:r>
                            <a:rPr lang="en-US" altLang="en-US" sz="2400" b="0" i="1" smtClean="0">
                              <a:latin typeface="Cambria Math" panose="02040503050406030204" pitchFamily="18" charset="0"/>
                            </a:rPr>
                            <m:t>𝑑</m:t>
                          </m:r>
                          <m:r>
                            <a:rPr lang="en-US" altLang="en-US" sz="2400" b="0" i="1" smtClean="0">
                              <a:latin typeface="Cambria Math" panose="02040503050406030204" pitchFamily="18" charset="0"/>
                            </a:rPr>
                            <m:t>𝜏</m:t>
                          </m:r>
                        </m:e>
                      </m:nary>
                      <m:r>
                        <a:rPr lang="en-US" altLang="en-US" sz="2400" b="0" i="1" smtClean="0">
                          <a:latin typeface="Cambria Math" panose="02040503050406030204" pitchFamily="18" charset="0"/>
                        </a:rPr>
                        <m:t>=</m:t>
                      </m:r>
                      <m:nary>
                        <m:naryPr>
                          <m:ctrlPr>
                            <a:rPr lang="en-US" altLang="en-US" sz="2400" i="1">
                              <a:latin typeface="Cambria Math" panose="02040503050406030204" pitchFamily="18" charset="0"/>
                            </a:rPr>
                          </m:ctrlPr>
                        </m:naryPr>
                        <m:sub>
                          <m:r>
                            <a:rPr lang="en-US" altLang="en-US" sz="2400" i="1">
                              <a:latin typeface="Cambria Math" panose="02040503050406030204" pitchFamily="18" charset="0"/>
                            </a:rPr>
                            <m:t>−∞</m:t>
                          </m:r>
                        </m:sub>
                        <m:sup>
                          <m:r>
                            <a:rPr lang="en-US" altLang="en-US" sz="2400" i="1">
                              <a:latin typeface="Cambria Math" panose="02040503050406030204" pitchFamily="18" charset="0"/>
                            </a:rPr>
                            <m:t>∞</m:t>
                          </m:r>
                        </m:sup>
                        <m:e>
                          <m:r>
                            <a:rPr lang="en-US" altLang="en-US" sz="2400" i="1">
                              <a:latin typeface="Cambria Math" panose="02040503050406030204" pitchFamily="18" charset="0"/>
                            </a:rPr>
                            <m:t>𝑓</m:t>
                          </m:r>
                          <m:d>
                            <m:dPr>
                              <m:ctrlPr>
                                <a:rPr lang="en-US" altLang="en-US" sz="2400" i="1">
                                  <a:latin typeface="Cambria Math" panose="02040503050406030204" pitchFamily="18" charset="0"/>
                                </a:rPr>
                              </m:ctrlPr>
                            </m:dPr>
                            <m:e>
                              <m:r>
                                <a:rPr lang="en-US" altLang="en-US" sz="2400" b="0" i="1" smtClean="0">
                                  <a:latin typeface="Cambria Math" panose="02040503050406030204" pitchFamily="18" charset="0"/>
                                </a:rPr>
                                <m:t>𝑡</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𝜏</m:t>
                              </m:r>
                            </m:e>
                          </m:d>
                          <m:r>
                            <a:rPr lang="en-US" altLang="en-US" sz="2400" i="1">
                              <a:latin typeface="Cambria Math" panose="02040503050406030204" pitchFamily="18" charset="0"/>
                            </a:rPr>
                            <m:t>𝑔</m:t>
                          </m:r>
                          <m:d>
                            <m:dPr>
                              <m:ctrlPr>
                                <a:rPr lang="en-US" altLang="en-US" sz="2400" i="1">
                                  <a:latin typeface="Cambria Math" panose="02040503050406030204" pitchFamily="18" charset="0"/>
                                </a:rPr>
                              </m:ctrlPr>
                            </m:dPr>
                            <m:e>
                              <m:r>
                                <a:rPr lang="en-US" altLang="en-US" sz="2400" i="1">
                                  <a:latin typeface="Cambria Math" panose="02040503050406030204" pitchFamily="18" charset="0"/>
                                </a:rPr>
                                <m:t>𝜏</m:t>
                              </m:r>
                            </m:e>
                          </m:d>
                          <m:r>
                            <a:rPr lang="en-US" altLang="en-US" sz="2400" i="1">
                              <a:latin typeface="Cambria Math" panose="02040503050406030204" pitchFamily="18" charset="0"/>
                            </a:rPr>
                            <m:t>𝑑</m:t>
                          </m:r>
                          <m:r>
                            <a:rPr lang="en-US" altLang="en-US" sz="2400" i="1">
                              <a:latin typeface="Cambria Math" panose="02040503050406030204" pitchFamily="18" charset="0"/>
                            </a:rPr>
                            <m:t>𝜏</m:t>
                          </m:r>
                        </m:e>
                      </m:nary>
                    </m:oMath>
                  </m:oMathPara>
                </a14:m>
                <a:endParaRPr lang="en-US" altLang="en-US" sz="2400" dirty="0"/>
              </a:p>
              <a:p>
                <a:pPr marL="292608" lvl="1" indent="0">
                  <a:buNone/>
                </a:pPr>
                <a:endParaRPr lang="en-US" altLang="en-US" sz="2400" dirty="0"/>
              </a:p>
              <a:p>
                <a:pPr marL="292608" lvl="1" indent="0">
                  <a:buNone/>
                </a:pPr>
                <a:endParaRPr lang="en-US"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1806498"/>
                <a:ext cx="7638477" cy="4060227"/>
              </a:xfrm>
              <a:blipFill rotWithShape="0">
                <a:blip r:embed="rId2"/>
                <a:stretch>
                  <a:fillRect t="-2102"/>
                </a:stretch>
              </a:blipFill>
            </p:spPr>
            <p:txBody>
              <a:bodyPr/>
              <a:lstStyle/>
              <a:p>
                <a:r>
                  <a:rPr lang="en-US">
                    <a:noFill/>
                  </a:rPr>
                  <a:t> </a:t>
                </a:r>
              </a:p>
            </p:txBody>
          </p:sp>
        </mc:Fallback>
      </mc:AlternateContent>
    </p:spTree>
    <p:extLst>
      <p:ext uri="{BB962C8B-B14F-4D97-AF65-F5344CB8AC3E}">
        <p14:creationId xmlns:p14="http://schemas.microsoft.com/office/powerpoint/2010/main" val="28781844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906" y="1241769"/>
            <a:ext cx="4929188" cy="515847"/>
          </a:xfrm>
          <a:prstGeom prst="rect">
            <a:avLst/>
          </a:prstGeom>
        </p:spPr>
        <p:txBody>
          <a:bodyPr vert="horz" wrap="square" lIns="0" tIns="7938" rIns="0" bIns="0" rtlCol="0" anchor="ctr">
            <a:spAutoFit/>
          </a:bodyPr>
          <a:lstStyle/>
          <a:p>
            <a:pPr marL="7938">
              <a:lnSpc>
                <a:spcPct val="100000"/>
              </a:lnSpc>
              <a:spcBef>
                <a:spcPts val="63"/>
              </a:spcBef>
            </a:pPr>
            <a:r>
              <a:rPr spc="-50" dirty="0"/>
              <a:t>Encoder-</a:t>
            </a:r>
            <a:r>
              <a:rPr spc="-16" dirty="0"/>
              <a:t>Decoders</a:t>
            </a:r>
          </a:p>
        </p:txBody>
      </p:sp>
      <p:sp>
        <p:nvSpPr>
          <p:cNvPr id="3" name="object 3"/>
          <p:cNvSpPr txBox="1"/>
          <p:nvPr/>
        </p:nvSpPr>
        <p:spPr>
          <a:xfrm>
            <a:off x="815026" y="2573020"/>
            <a:ext cx="6832600" cy="2050369"/>
          </a:xfrm>
          <a:prstGeom prst="rect">
            <a:avLst/>
          </a:prstGeom>
        </p:spPr>
        <p:txBody>
          <a:bodyPr vert="horz" wrap="square" lIns="0" tIns="74613" rIns="0" bIns="0" rtlCol="0">
            <a:spAutoFit/>
          </a:bodyPr>
          <a:lstStyle/>
          <a:p>
            <a:pPr marL="350441" marR="0" lvl="0" indent="-342503" algn="l" defTabSz="914400" rtl="0" eaLnBrk="1" fontAlgn="auto" latinLnBrk="0" hangingPunct="1">
              <a:lnSpc>
                <a:spcPct val="100000"/>
              </a:lnSpc>
              <a:spcBef>
                <a:spcPts val="588"/>
              </a:spcBef>
              <a:spcAft>
                <a:spcPts val="0"/>
              </a:spcAft>
              <a:buClr>
                <a:srgbClr val="E48312"/>
              </a:buClr>
              <a:buSzTx/>
              <a:buFont typeface="Arial"/>
              <a:buChar char="•"/>
              <a:tabLst>
                <a:tab pos="350441" algn="l"/>
              </a:tabLst>
              <a:defRPr/>
            </a:pPr>
            <a:r>
              <a:rPr kumimoji="0" sz="2688" b="0" i="0" u="none" strike="noStrike" kern="1200" cap="none" spc="-22" normalizeH="0" baseline="0" noProof="0" dirty="0">
                <a:ln>
                  <a:noFill/>
                </a:ln>
                <a:solidFill>
                  <a:srgbClr val="404040"/>
                </a:solidFill>
                <a:effectLst/>
                <a:uLnTx/>
                <a:uFillTx/>
                <a:latin typeface="Calibri"/>
                <a:ea typeface="+mn-ea"/>
                <a:cs typeface="Calibri"/>
              </a:rPr>
              <a:t>Trained</a:t>
            </a:r>
            <a:r>
              <a:rPr kumimoji="0" sz="2688" b="0" i="0" u="none" strike="noStrike" kern="1200" cap="none" spc="-41"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to</a:t>
            </a:r>
            <a:r>
              <a:rPr kumimoji="0" sz="2688" b="0" i="0" u="none" strike="noStrike" kern="1200" cap="none" spc="-38"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map</a:t>
            </a:r>
            <a:r>
              <a:rPr kumimoji="0" sz="2688" b="0" i="0" u="none" strike="noStrike" kern="1200" cap="none" spc="-41"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from</a:t>
            </a:r>
            <a:r>
              <a:rPr kumimoji="0" sz="2688" b="0" i="0" u="none" strike="noStrike" kern="1200" cap="none" spc="-38"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one</a:t>
            </a:r>
            <a:r>
              <a:rPr kumimoji="0" sz="2688" b="0" i="0" u="none" strike="noStrike" kern="1200" cap="none" spc="-41"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sequence</a:t>
            </a:r>
            <a:r>
              <a:rPr kumimoji="0" sz="2688" b="0" i="0" u="none" strike="noStrike" kern="1200" cap="none" spc="-41"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to</a:t>
            </a:r>
            <a:r>
              <a:rPr kumimoji="0" sz="2688" b="0" i="0" u="none" strike="noStrike" kern="1200" cap="none" spc="-38" normalizeH="0" baseline="0" noProof="0" dirty="0">
                <a:ln>
                  <a:noFill/>
                </a:ln>
                <a:solidFill>
                  <a:srgbClr val="404040"/>
                </a:solidFill>
                <a:effectLst/>
                <a:uLnTx/>
                <a:uFillTx/>
                <a:latin typeface="Calibri"/>
                <a:ea typeface="+mn-ea"/>
                <a:cs typeface="Calibri"/>
              </a:rPr>
              <a:t> </a:t>
            </a:r>
            <a:r>
              <a:rPr kumimoji="0" sz="2688" b="0" i="0" u="none" strike="noStrike" kern="1200" cap="none" spc="-6" normalizeH="0" baseline="0" noProof="0" dirty="0">
                <a:ln>
                  <a:noFill/>
                </a:ln>
                <a:solidFill>
                  <a:srgbClr val="404040"/>
                </a:solidFill>
                <a:effectLst/>
                <a:uLnTx/>
                <a:uFillTx/>
                <a:latin typeface="Calibri"/>
                <a:ea typeface="+mn-ea"/>
                <a:cs typeface="Calibri"/>
              </a:rPr>
              <a:t>another</a:t>
            </a:r>
            <a:endParaRPr kumimoji="0" sz="2688" b="0" i="0" u="none" strike="noStrike" kern="1200" cap="none" spc="0" normalizeH="0" baseline="0" noProof="0">
              <a:ln>
                <a:noFill/>
              </a:ln>
              <a:solidFill>
                <a:prstClr val="black"/>
              </a:solidFill>
              <a:effectLst/>
              <a:uLnTx/>
              <a:uFillTx/>
              <a:latin typeface="Calibri"/>
              <a:ea typeface="+mn-ea"/>
              <a:cs typeface="Calibri"/>
            </a:endParaRPr>
          </a:p>
          <a:p>
            <a:pPr marL="350441" marR="0" lvl="0" indent="-342503" algn="l" defTabSz="914400" rtl="0" eaLnBrk="1" fontAlgn="auto" latinLnBrk="0" hangingPunct="1">
              <a:lnSpc>
                <a:spcPct val="100000"/>
              </a:lnSpc>
              <a:spcBef>
                <a:spcPts val="525"/>
              </a:spcBef>
              <a:spcAft>
                <a:spcPts val="0"/>
              </a:spcAft>
              <a:buClr>
                <a:srgbClr val="E48312"/>
              </a:buClr>
              <a:buSzTx/>
              <a:buFont typeface="Arial"/>
              <a:buChar char="•"/>
              <a:tabLst>
                <a:tab pos="350441" algn="l"/>
              </a:tabLst>
              <a:defRPr/>
            </a:pPr>
            <a:r>
              <a:rPr kumimoji="0" sz="2688" b="0" i="0" u="none" strike="noStrike" kern="1200" cap="none" spc="0" normalizeH="0" baseline="0" noProof="0" dirty="0">
                <a:ln>
                  <a:noFill/>
                </a:ln>
                <a:solidFill>
                  <a:srgbClr val="404040"/>
                </a:solidFill>
                <a:effectLst/>
                <a:uLnTx/>
                <a:uFillTx/>
                <a:latin typeface="Calibri"/>
                <a:ea typeface="+mn-ea"/>
                <a:cs typeface="Calibri"/>
              </a:rPr>
              <a:t>Very</a:t>
            </a:r>
            <a:r>
              <a:rPr kumimoji="0" sz="2688" b="0" i="0" u="none" strike="noStrike" kern="1200" cap="none" spc="-97"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popular</a:t>
            </a:r>
            <a:r>
              <a:rPr kumimoji="0" sz="2688" b="0" i="0" u="none" strike="noStrike" kern="1200" cap="none" spc="-100" normalizeH="0" baseline="0" noProof="0" dirty="0">
                <a:ln>
                  <a:noFill/>
                </a:ln>
                <a:solidFill>
                  <a:srgbClr val="404040"/>
                </a:solidFill>
                <a:effectLst/>
                <a:uLnTx/>
                <a:uFillTx/>
                <a:latin typeface="Calibri"/>
                <a:ea typeface="+mn-ea"/>
                <a:cs typeface="Calibri"/>
              </a:rPr>
              <a:t> </a:t>
            </a:r>
            <a:r>
              <a:rPr kumimoji="0" sz="2688" b="0" i="0" u="none" strike="noStrike" kern="1200" cap="none" spc="-13" normalizeH="0" baseline="0" noProof="0" dirty="0">
                <a:ln>
                  <a:noFill/>
                </a:ln>
                <a:solidFill>
                  <a:srgbClr val="404040"/>
                </a:solidFill>
                <a:effectLst/>
                <a:uLnTx/>
                <a:uFillTx/>
                <a:latin typeface="Calibri"/>
                <a:ea typeface="+mn-ea"/>
                <a:cs typeface="Calibri"/>
              </a:rPr>
              <a:t>for:</a:t>
            </a:r>
            <a:endParaRPr kumimoji="0" sz="2688" b="0" i="0" u="none" strike="noStrike" kern="1200" cap="none" spc="0" normalizeH="0" baseline="0" noProof="0">
              <a:ln>
                <a:noFill/>
              </a:ln>
              <a:solidFill>
                <a:prstClr val="black"/>
              </a:solidFill>
              <a:effectLst/>
              <a:uLnTx/>
              <a:uFillTx/>
              <a:latin typeface="Calibri"/>
              <a:ea typeface="+mn-ea"/>
              <a:cs typeface="Calibri"/>
            </a:endParaRPr>
          </a:p>
          <a:p>
            <a:pPr marL="648494" marR="269875" lvl="1" indent="-342900" algn="l" defTabSz="914400" rtl="0" eaLnBrk="1" fontAlgn="auto" latinLnBrk="0" hangingPunct="1">
              <a:lnSpc>
                <a:spcPts val="2563"/>
              </a:lnSpc>
              <a:spcBef>
                <a:spcPts val="338"/>
              </a:spcBef>
              <a:spcAft>
                <a:spcPts val="0"/>
              </a:spcAft>
              <a:buClr>
                <a:srgbClr val="E48312"/>
              </a:buClr>
              <a:buSzTx/>
              <a:buFont typeface="Arial"/>
              <a:buChar char="•"/>
              <a:tabLst>
                <a:tab pos="648494" algn="l"/>
              </a:tabLst>
              <a:defRPr/>
            </a:pPr>
            <a:r>
              <a:rPr kumimoji="0" sz="2375" b="0" i="0" u="none" strike="noStrike" kern="1200" cap="none" spc="0" normalizeH="0" baseline="0" noProof="0" dirty="0">
                <a:ln>
                  <a:noFill/>
                </a:ln>
                <a:solidFill>
                  <a:srgbClr val="404040"/>
                </a:solidFill>
                <a:effectLst/>
                <a:uLnTx/>
                <a:uFillTx/>
                <a:latin typeface="Calibri"/>
                <a:ea typeface="+mn-ea"/>
                <a:cs typeface="Calibri"/>
              </a:rPr>
              <a:t>machine</a:t>
            </a:r>
            <a:r>
              <a:rPr kumimoji="0" sz="2375" b="0" i="0" u="none" strike="noStrike" kern="1200" cap="none" spc="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translation</a:t>
            </a:r>
            <a:r>
              <a:rPr kumimoji="0" sz="2375" b="0" i="0" u="none" strike="noStrike" kern="1200" cap="none" spc="1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(map</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from</a:t>
            </a:r>
            <a:r>
              <a:rPr kumimoji="0" sz="2375" b="0" i="0" u="none" strike="noStrike" kern="1200" cap="none" spc="1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one</a:t>
            </a:r>
            <a:r>
              <a:rPr kumimoji="0" sz="2375" b="0" i="0" u="none" strike="noStrike" kern="1200" cap="none" spc="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language</a:t>
            </a:r>
            <a:r>
              <a:rPr kumimoji="0" sz="2375" b="0" i="0" u="none" strike="noStrike" kern="1200" cap="none" spc="3" normalizeH="0" baseline="0" noProof="0" dirty="0">
                <a:ln>
                  <a:noFill/>
                </a:ln>
                <a:solidFill>
                  <a:srgbClr val="404040"/>
                </a:solidFill>
                <a:effectLst/>
                <a:uLnTx/>
                <a:uFillTx/>
                <a:latin typeface="Calibri"/>
                <a:ea typeface="+mn-ea"/>
                <a:cs typeface="Calibri"/>
              </a:rPr>
              <a:t> </a:t>
            </a:r>
            <a:r>
              <a:rPr kumimoji="0" sz="2375" b="0" i="0" u="none" strike="noStrike" kern="1200" cap="none" spc="-16" normalizeH="0" baseline="0" noProof="0" dirty="0">
                <a:ln>
                  <a:noFill/>
                </a:ln>
                <a:solidFill>
                  <a:srgbClr val="404040"/>
                </a:solidFill>
                <a:effectLst/>
                <a:uLnTx/>
                <a:uFillTx/>
                <a:latin typeface="Calibri"/>
                <a:ea typeface="+mn-ea"/>
                <a:cs typeface="Calibri"/>
              </a:rPr>
              <a:t>to </a:t>
            </a:r>
            <a:r>
              <a:rPr kumimoji="0" sz="2375" b="0" i="0" u="none" strike="noStrike" kern="1200" cap="none" spc="-6" normalizeH="0" baseline="0" noProof="0" dirty="0">
                <a:ln>
                  <a:noFill/>
                </a:ln>
                <a:solidFill>
                  <a:srgbClr val="404040"/>
                </a:solidFill>
                <a:effectLst/>
                <a:uLnTx/>
                <a:uFillTx/>
                <a:latin typeface="Calibri"/>
                <a:ea typeface="+mn-ea"/>
                <a:cs typeface="Calibri"/>
              </a:rPr>
              <a:t>another)</a:t>
            </a:r>
            <a:endParaRPr kumimoji="0" sz="2375" b="0" i="0" u="none" strike="noStrike" kern="1200" cap="none" spc="0" normalizeH="0" baseline="0" noProof="0">
              <a:ln>
                <a:noFill/>
              </a:ln>
              <a:solidFill>
                <a:prstClr val="black"/>
              </a:solidFill>
              <a:effectLst/>
              <a:uLnTx/>
              <a:uFillTx/>
              <a:latin typeface="Calibri"/>
              <a:ea typeface="+mn-ea"/>
              <a:cs typeface="Calibri"/>
            </a:endParaRPr>
          </a:p>
          <a:p>
            <a:pPr marL="648097" marR="0" lvl="1" indent="-342503" algn="l" defTabSz="914400" rtl="0" eaLnBrk="1" fontAlgn="auto" latinLnBrk="0" hangingPunct="1">
              <a:lnSpc>
                <a:spcPct val="100000"/>
              </a:lnSpc>
              <a:spcBef>
                <a:spcPts val="113"/>
              </a:spcBef>
              <a:spcAft>
                <a:spcPts val="0"/>
              </a:spcAft>
              <a:buClr>
                <a:srgbClr val="E48312"/>
              </a:buClr>
              <a:buSzTx/>
              <a:buFont typeface="Arial"/>
              <a:buChar char="•"/>
              <a:tabLst>
                <a:tab pos="648097" algn="l"/>
              </a:tabLst>
              <a:defRPr/>
            </a:pPr>
            <a:r>
              <a:rPr kumimoji="0" sz="2375" b="0" i="0" u="none" strike="noStrike" kern="1200" cap="none" spc="0" normalizeH="0" baseline="0" noProof="0" dirty="0">
                <a:ln>
                  <a:noFill/>
                </a:ln>
                <a:solidFill>
                  <a:srgbClr val="404040"/>
                </a:solidFill>
                <a:effectLst/>
                <a:uLnTx/>
                <a:uFillTx/>
                <a:latin typeface="Calibri"/>
                <a:ea typeface="+mn-ea"/>
                <a:cs typeface="Calibri"/>
              </a:rPr>
              <a:t>speech</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recognition</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(map</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from acoustics</a:t>
            </a:r>
            <a:r>
              <a:rPr kumimoji="0" sz="2375" b="0" i="0" u="none" strike="noStrike" kern="1200" cap="none" spc="-1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to</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6" normalizeH="0" baseline="0" noProof="0" dirty="0">
                <a:ln>
                  <a:noFill/>
                </a:ln>
                <a:solidFill>
                  <a:srgbClr val="404040"/>
                </a:solidFill>
                <a:effectLst/>
                <a:uLnTx/>
                <a:uFillTx/>
                <a:latin typeface="Calibri"/>
                <a:ea typeface="+mn-ea"/>
                <a:cs typeface="Calibri"/>
              </a:rPr>
              <a:t>words)</a:t>
            </a:r>
            <a:endParaRPr kumimoji="0" sz="2375" b="0" i="0" u="none" strike="noStrike" kern="1200" cap="none" spc="0" normalizeH="0" baseline="0" noProof="0">
              <a:ln>
                <a:noFill/>
              </a:ln>
              <a:solidFill>
                <a:prstClr val="black"/>
              </a:solidFill>
              <a:effectLst/>
              <a:uLnTx/>
              <a:uFillTx/>
              <a:latin typeface="Calibri"/>
              <a:ea typeface="+mn-ea"/>
              <a:cs typeface="Calibri"/>
            </a:endParaRPr>
          </a:p>
        </p:txBody>
      </p:sp>
      <p:grpSp>
        <p:nvGrpSpPr>
          <p:cNvPr id="4" name="object 4"/>
          <p:cNvGrpSpPr/>
          <p:nvPr/>
        </p:nvGrpSpPr>
        <p:grpSpPr>
          <a:xfrm>
            <a:off x="6851185" y="973837"/>
            <a:ext cx="1914128" cy="1625203"/>
            <a:chOff x="10961896" y="186538"/>
            <a:chExt cx="3062605" cy="2600325"/>
          </a:xfrm>
        </p:grpSpPr>
        <p:sp>
          <p:nvSpPr>
            <p:cNvPr id="5" name="object 5"/>
            <p:cNvSpPr/>
            <p:nvPr/>
          </p:nvSpPr>
          <p:spPr>
            <a:xfrm>
              <a:off x="10961891" y="1115974"/>
              <a:ext cx="1383665" cy="1670685"/>
            </a:xfrm>
            <a:custGeom>
              <a:avLst/>
              <a:gdLst/>
              <a:ahLst/>
              <a:cxnLst/>
              <a:rect l="l" t="t" r="r" b="b"/>
              <a:pathLst>
                <a:path w="1383665" h="1670685">
                  <a:moveTo>
                    <a:pt x="311162" y="1103757"/>
                  </a:moveTo>
                  <a:lnTo>
                    <a:pt x="307086" y="1083513"/>
                  </a:lnTo>
                  <a:lnTo>
                    <a:pt x="295973" y="1066990"/>
                  </a:lnTo>
                  <a:lnTo>
                    <a:pt x="279488" y="1055852"/>
                  </a:lnTo>
                  <a:lnTo>
                    <a:pt x="259308" y="1051763"/>
                  </a:lnTo>
                  <a:lnTo>
                    <a:pt x="51866" y="1051763"/>
                  </a:lnTo>
                  <a:lnTo>
                    <a:pt x="31673" y="1055852"/>
                  </a:lnTo>
                  <a:lnTo>
                    <a:pt x="15189" y="1066990"/>
                  </a:lnTo>
                  <a:lnTo>
                    <a:pt x="4076" y="1083513"/>
                  </a:lnTo>
                  <a:lnTo>
                    <a:pt x="0" y="1103757"/>
                  </a:lnTo>
                  <a:lnTo>
                    <a:pt x="0" y="1618462"/>
                  </a:lnTo>
                  <a:lnTo>
                    <a:pt x="4076" y="1638693"/>
                  </a:lnTo>
                  <a:lnTo>
                    <a:pt x="15189" y="1655216"/>
                  </a:lnTo>
                  <a:lnTo>
                    <a:pt x="31673" y="1666367"/>
                  </a:lnTo>
                  <a:lnTo>
                    <a:pt x="51866" y="1670443"/>
                  </a:lnTo>
                  <a:lnTo>
                    <a:pt x="259308" y="1670443"/>
                  </a:lnTo>
                  <a:lnTo>
                    <a:pt x="279488" y="1666367"/>
                  </a:lnTo>
                  <a:lnTo>
                    <a:pt x="295973" y="1655216"/>
                  </a:lnTo>
                  <a:lnTo>
                    <a:pt x="307086" y="1638693"/>
                  </a:lnTo>
                  <a:lnTo>
                    <a:pt x="311162" y="1618462"/>
                  </a:lnTo>
                  <a:lnTo>
                    <a:pt x="311162" y="1103757"/>
                  </a:lnTo>
                  <a:close/>
                </a:path>
                <a:path w="1383665" h="1670685">
                  <a:moveTo>
                    <a:pt x="311162" y="51981"/>
                  </a:moveTo>
                  <a:lnTo>
                    <a:pt x="307086" y="31750"/>
                  </a:lnTo>
                  <a:lnTo>
                    <a:pt x="295973" y="15227"/>
                  </a:lnTo>
                  <a:lnTo>
                    <a:pt x="279488" y="4089"/>
                  </a:lnTo>
                  <a:lnTo>
                    <a:pt x="259308" y="0"/>
                  </a:lnTo>
                  <a:lnTo>
                    <a:pt x="51866" y="0"/>
                  </a:lnTo>
                  <a:lnTo>
                    <a:pt x="31673" y="4089"/>
                  </a:lnTo>
                  <a:lnTo>
                    <a:pt x="15189" y="15227"/>
                  </a:lnTo>
                  <a:lnTo>
                    <a:pt x="4076" y="31750"/>
                  </a:lnTo>
                  <a:lnTo>
                    <a:pt x="0" y="51981"/>
                  </a:lnTo>
                  <a:lnTo>
                    <a:pt x="0" y="566699"/>
                  </a:lnTo>
                  <a:lnTo>
                    <a:pt x="4076" y="586930"/>
                  </a:lnTo>
                  <a:lnTo>
                    <a:pt x="15189" y="603453"/>
                  </a:lnTo>
                  <a:lnTo>
                    <a:pt x="31673" y="614603"/>
                  </a:lnTo>
                  <a:lnTo>
                    <a:pt x="51866" y="618680"/>
                  </a:lnTo>
                  <a:lnTo>
                    <a:pt x="259308" y="618680"/>
                  </a:lnTo>
                  <a:lnTo>
                    <a:pt x="279488" y="614603"/>
                  </a:lnTo>
                  <a:lnTo>
                    <a:pt x="295973" y="603453"/>
                  </a:lnTo>
                  <a:lnTo>
                    <a:pt x="307086" y="586930"/>
                  </a:lnTo>
                  <a:lnTo>
                    <a:pt x="311162" y="566699"/>
                  </a:lnTo>
                  <a:lnTo>
                    <a:pt x="311162" y="51981"/>
                  </a:lnTo>
                  <a:close/>
                </a:path>
                <a:path w="1383665" h="1670685">
                  <a:moveTo>
                    <a:pt x="869200" y="1103757"/>
                  </a:moveTo>
                  <a:lnTo>
                    <a:pt x="865124" y="1083513"/>
                  </a:lnTo>
                  <a:lnTo>
                    <a:pt x="854011" y="1066990"/>
                  </a:lnTo>
                  <a:lnTo>
                    <a:pt x="837526" y="1055852"/>
                  </a:lnTo>
                  <a:lnTo>
                    <a:pt x="817333" y="1051763"/>
                  </a:lnTo>
                  <a:lnTo>
                    <a:pt x="609892" y="1051763"/>
                  </a:lnTo>
                  <a:lnTo>
                    <a:pt x="589711" y="1055852"/>
                  </a:lnTo>
                  <a:lnTo>
                    <a:pt x="573227" y="1066990"/>
                  </a:lnTo>
                  <a:lnTo>
                    <a:pt x="562102" y="1083513"/>
                  </a:lnTo>
                  <a:lnTo>
                    <a:pt x="558038" y="1103757"/>
                  </a:lnTo>
                  <a:lnTo>
                    <a:pt x="558038" y="1618462"/>
                  </a:lnTo>
                  <a:lnTo>
                    <a:pt x="562102" y="1638693"/>
                  </a:lnTo>
                  <a:lnTo>
                    <a:pt x="573227" y="1655216"/>
                  </a:lnTo>
                  <a:lnTo>
                    <a:pt x="589711" y="1666367"/>
                  </a:lnTo>
                  <a:lnTo>
                    <a:pt x="609892" y="1670443"/>
                  </a:lnTo>
                  <a:lnTo>
                    <a:pt x="817333" y="1670443"/>
                  </a:lnTo>
                  <a:lnTo>
                    <a:pt x="837526" y="1666367"/>
                  </a:lnTo>
                  <a:lnTo>
                    <a:pt x="854011" y="1655216"/>
                  </a:lnTo>
                  <a:lnTo>
                    <a:pt x="865124" y="1638693"/>
                  </a:lnTo>
                  <a:lnTo>
                    <a:pt x="869200" y="1618462"/>
                  </a:lnTo>
                  <a:lnTo>
                    <a:pt x="869200" y="1103757"/>
                  </a:lnTo>
                  <a:close/>
                </a:path>
                <a:path w="1383665" h="1670685">
                  <a:moveTo>
                    <a:pt x="869200" y="51981"/>
                  </a:moveTo>
                  <a:lnTo>
                    <a:pt x="865124" y="31750"/>
                  </a:lnTo>
                  <a:lnTo>
                    <a:pt x="854011" y="15227"/>
                  </a:lnTo>
                  <a:lnTo>
                    <a:pt x="837526" y="4089"/>
                  </a:lnTo>
                  <a:lnTo>
                    <a:pt x="817333" y="0"/>
                  </a:lnTo>
                  <a:lnTo>
                    <a:pt x="609892" y="0"/>
                  </a:lnTo>
                  <a:lnTo>
                    <a:pt x="589711" y="4089"/>
                  </a:lnTo>
                  <a:lnTo>
                    <a:pt x="573227" y="15227"/>
                  </a:lnTo>
                  <a:lnTo>
                    <a:pt x="562102" y="31750"/>
                  </a:lnTo>
                  <a:lnTo>
                    <a:pt x="558038" y="51981"/>
                  </a:lnTo>
                  <a:lnTo>
                    <a:pt x="558038" y="566699"/>
                  </a:lnTo>
                  <a:lnTo>
                    <a:pt x="562102" y="586930"/>
                  </a:lnTo>
                  <a:lnTo>
                    <a:pt x="573227" y="603453"/>
                  </a:lnTo>
                  <a:lnTo>
                    <a:pt x="589711" y="614603"/>
                  </a:lnTo>
                  <a:lnTo>
                    <a:pt x="609892" y="618680"/>
                  </a:lnTo>
                  <a:lnTo>
                    <a:pt x="817333" y="618680"/>
                  </a:lnTo>
                  <a:lnTo>
                    <a:pt x="837526" y="614603"/>
                  </a:lnTo>
                  <a:lnTo>
                    <a:pt x="854011" y="603453"/>
                  </a:lnTo>
                  <a:lnTo>
                    <a:pt x="865124" y="586930"/>
                  </a:lnTo>
                  <a:lnTo>
                    <a:pt x="869200" y="566699"/>
                  </a:lnTo>
                  <a:lnTo>
                    <a:pt x="869200" y="51981"/>
                  </a:lnTo>
                  <a:close/>
                </a:path>
                <a:path w="1383665" h="1670685">
                  <a:moveTo>
                    <a:pt x="1383512" y="1103757"/>
                  </a:moveTo>
                  <a:lnTo>
                    <a:pt x="1379435" y="1083513"/>
                  </a:lnTo>
                  <a:lnTo>
                    <a:pt x="1368323" y="1066990"/>
                  </a:lnTo>
                  <a:lnTo>
                    <a:pt x="1351838" y="1055852"/>
                  </a:lnTo>
                  <a:lnTo>
                    <a:pt x="1331658" y="1051763"/>
                  </a:lnTo>
                  <a:lnTo>
                    <a:pt x="1124216" y="1051763"/>
                  </a:lnTo>
                  <a:lnTo>
                    <a:pt x="1104023" y="1055852"/>
                  </a:lnTo>
                  <a:lnTo>
                    <a:pt x="1087539" y="1066990"/>
                  </a:lnTo>
                  <a:lnTo>
                    <a:pt x="1076426" y="1083513"/>
                  </a:lnTo>
                  <a:lnTo>
                    <a:pt x="1072349" y="1103757"/>
                  </a:lnTo>
                  <a:lnTo>
                    <a:pt x="1072349" y="1618462"/>
                  </a:lnTo>
                  <a:lnTo>
                    <a:pt x="1076426" y="1638693"/>
                  </a:lnTo>
                  <a:lnTo>
                    <a:pt x="1087539" y="1655216"/>
                  </a:lnTo>
                  <a:lnTo>
                    <a:pt x="1104023" y="1666367"/>
                  </a:lnTo>
                  <a:lnTo>
                    <a:pt x="1124216" y="1670443"/>
                  </a:lnTo>
                  <a:lnTo>
                    <a:pt x="1331658" y="1670443"/>
                  </a:lnTo>
                  <a:lnTo>
                    <a:pt x="1351838" y="1666367"/>
                  </a:lnTo>
                  <a:lnTo>
                    <a:pt x="1368323" y="1655216"/>
                  </a:lnTo>
                  <a:lnTo>
                    <a:pt x="1379435" y="1638693"/>
                  </a:lnTo>
                  <a:lnTo>
                    <a:pt x="1383512" y="1618462"/>
                  </a:lnTo>
                  <a:lnTo>
                    <a:pt x="1383512" y="1103757"/>
                  </a:lnTo>
                  <a:close/>
                </a:path>
                <a:path w="1383665" h="1670685">
                  <a:moveTo>
                    <a:pt x="1383512" y="51981"/>
                  </a:moveTo>
                  <a:lnTo>
                    <a:pt x="1379435" y="31750"/>
                  </a:lnTo>
                  <a:lnTo>
                    <a:pt x="1368323" y="15227"/>
                  </a:lnTo>
                  <a:lnTo>
                    <a:pt x="1351838" y="4089"/>
                  </a:lnTo>
                  <a:lnTo>
                    <a:pt x="1331658" y="0"/>
                  </a:lnTo>
                  <a:lnTo>
                    <a:pt x="1124216" y="0"/>
                  </a:lnTo>
                  <a:lnTo>
                    <a:pt x="1104023" y="4089"/>
                  </a:lnTo>
                  <a:lnTo>
                    <a:pt x="1087539" y="15227"/>
                  </a:lnTo>
                  <a:lnTo>
                    <a:pt x="1076426" y="31750"/>
                  </a:lnTo>
                  <a:lnTo>
                    <a:pt x="1072349" y="51981"/>
                  </a:lnTo>
                  <a:lnTo>
                    <a:pt x="1072349" y="566699"/>
                  </a:lnTo>
                  <a:lnTo>
                    <a:pt x="1076426" y="586930"/>
                  </a:lnTo>
                  <a:lnTo>
                    <a:pt x="1087539" y="603453"/>
                  </a:lnTo>
                  <a:lnTo>
                    <a:pt x="1104023" y="614603"/>
                  </a:lnTo>
                  <a:lnTo>
                    <a:pt x="1124216" y="618680"/>
                  </a:lnTo>
                  <a:lnTo>
                    <a:pt x="1331658" y="618680"/>
                  </a:lnTo>
                  <a:lnTo>
                    <a:pt x="1351838" y="614603"/>
                  </a:lnTo>
                  <a:lnTo>
                    <a:pt x="1368323" y="603453"/>
                  </a:lnTo>
                  <a:lnTo>
                    <a:pt x="1379435" y="586930"/>
                  </a:lnTo>
                  <a:lnTo>
                    <a:pt x="1383512" y="566699"/>
                  </a:lnTo>
                  <a:lnTo>
                    <a:pt x="1383512" y="51981"/>
                  </a:lnTo>
                  <a:close/>
                </a:path>
              </a:pathLst>
            </a:custGeom>
            <a:solidFill>
              <a:srgbClr val="6DE9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11055757" y="1723503"/>
              <a:ext cx="1196340" cy="451484"/>
            </a:xfrm>
            <a:custGeom>
              <a:avLst/>
              <a:gdLst/>
              <a:ahLst/>
              <a:cxnLst/>
              <a:rect l="l" t="t" r="r" b="b"/>
              <a:pathLst>
                <a:path w="1196340" h="451485">
                  <a:moveTo>
                    <a:pt x="1195781" y="134886"/>
                  </a:moveTo>
                  <a:lnTo>
                    <a:pt x="1185494" y="114261"/>
                  </a:lnTo>
                  <a:lnTo>
                    <a:pt x="1134071" y="11150"/>
                  </a:lnTo>
                  <a:lnTo>
                    <a:pt x="1126350" y="10528"/>
                  </a:lnTo>
                  <a:lnTo>
                    <a:pt x="1126350" y="134886"/>
                  </a:lnTo>
                  <a:lnTo>
                    <a:pt x="1126350" y="427647"/>
                  </a:lnTo>
                  <a:lnTo>
                    <a:pt x="1091996" y="398729"/>
                  </a:lnTo>
                  <a:lnTo>
                    <a:pt x="1091996" y="418909"/>
                  </a:lnTo>
                  <a:lnTo>
                    <a:pt x="801255" y="301498"/>
                  </a:lnTo>
                  <a:lnTo>
                    <a:pt x="876909" y="237794"/>
                  </a:lnTo>
                  <a:lnTo>
                    <a:pt x="1091996" y="418909"/>
                  </a:lnTo>
                  <a:lnTo>
                    <a:pt x="1091996" y="398729"/>
                  </a:lnTo>
                  <a:lnTo>
                    <a:pt x="888898" y="227698"/>
                  </a:lnTo>
                  <a:lnTo>
                    <a:pt x="1037666" y="102425"/>
                  </a:lnTo>
                  <a:lnTo>
                    <a:pt x="1042644" y="114782"/>
                  </a:lnTo>
                  <a:lnTo>
                    <a:pt x="1051382" y="104876"/>
                  </a:lnTo>
                  <a:lnTo>
                    <a:pt x="1073912" y="131762"/>
                  </a:lnTo>
                  <a:lnTo>
                    <a:pt x="1072349" y="134886"/>
                  </a:lnTo>
                  <a:lnTo>
                    <a:pt x="1076540" y="134886"/>
                  </a:lnTo>
                  <a:lnTo>
                    <a:pt x="1079246" y="138112"/>
                  </a:lnTo>
                  <a:lnTo>
                    <a:pt x="1080630" y="134886"/>
                  </a:lnTo>
                  <a:lnTo>
                    <a:pt x="1126350" y="134886"/>
                  </a:lnTo>
                  <a:lnTo>
                    <a:pt x="1126350" y="10528"/>
                  </a:lnTo>
                  <a:lnTo>
                    <a:pt x="1031608" y="2844"/>
                  </a:lnTo>
                  <a:lnTo>
                    <a:pt x="1031608" y="87337"/>
                  </a:lnTo>
                  <a:lnTo>
                    <a:pt x="876909" y="217614"/>
                  </a:lnTo>
                  <a:lnTo>
                    <a:pt x="864920" y="207530"/>
                  </a:lnTo>
                  <a:lnTo>
                    <a:pt x="864920" y="227698"/>
                  </a:lnTo>
                  <a:lnTo>
                    <a:pt x="785063" y="294944"/>
                  </a:lnTo>
                  <a:lnTo>
                    <a:pt x="771664" y="289534"/>
                  </a:lnTo>
                  <a:lnTo>
                    <a:pt x="771664" y="306222"/>
                  </a:lnTo>
                  <a:lnTo>
                    <a:pt x="627468" y="427647"/>
                  </a:lnTo>
                  <a:lnTo>
                    <a:pt x="627468" y="247980"/>
                  </a:lnTo>
                  <a:lnTo>
                    <a:pt x="771664" y="306222"/>
                  </a:lnTo>
                  <a:lnTo>
                    <a:pt x="771664" y="289534"/>
                  </a:lnTo>
                  <a:lnTo>
                    <a:pt x="627468" y="231305"/>
                  </a:lnTo>
                  <a:lnTo>
                    <a:pt x="627468" y="224091"/>
                  </a:lnTo>
                  <a:lnTo>
                    <a:pt x="785050" y="160451"/>
                  </a:lnTo>
                  <a:lnTo>
                    <a:pt x="864920" y="227698"/>
                  </a:lnTo>
                  <a:lnTo>
                    <a:pt x="864920" y="207530"/>
                  </a:lnTo>
                  <a:lnTo>
                    <a:pt x="801255" y="153911"/>
                  </a:lnTo>
                  <a:lnTo>
                    <a:pt x="1018832" y="66040"/>
                  </a:lnTo>
                  <a:lnTo>
                    <a:pt x="1026922" y="75679"/>
                  </a:lnTo>
                  <a:lnTo>
                    <a:pt x="1031608" y="87337"/>
                  </a:lnTo>
                  <a:lnTo>
                    <a:pt x="1031608" y="2844"/>
                  </a:lnTo>
                  <a:lnTo>
                    <a:pt x="996518" y="0"/>
                  </a:lnTo>
                  <a:lnTo>
                    <a:pt x="1012698" y="40297"/>
                  </a:lnTo>
                  <a:lnTo>
                    <a:pt x="999858" y="43370"/>
                  </a:lnTo>
                  <a:lnTo>
                    <a:pt x="1008392" y="53568"/>
                  </a:lnTo>
                  <a:lnTo>
                    <a:pt x="787869" y="142633"/>
                  </a:lnTo>
                  <a:lnTo>
                    <a:pt x="771664" y="128993"/>
                  </a:lnTo>
                  <a:lnTo>
                    <a:pt x="771664" y="149186"/>
                  </a:lnTo>
                  <a:lnTo>
                    <a:pt x="627468" y="207416"/>
                  </a:lnTo>
                  <a:lnTo>
                    <a:pt x="627468" y="134886"/>
                  </a:lnTo>
                  <a:lnTo>
                    <a:pt x="673176" y="134886"/>
                  </a:lnTo>
                  <a:lnTo>
                    <a:pt x="674573" y="138112"/>
                  </a:lnTo>
                  <a:lnTo>
                    <a:pt x="677265" y="134886"/>
                  </a:lnTo>
                  <a:lnTo>
                    <a:pt x="681469" y="134886"/>
                  </a:lnTo>
                  <a:lnTo>
                    <a:pt x="679894" y="131749"/>
                  </a:lnTo>
                  <a:lnTo>
                    <a:pt x="709307" y="96659"/>
                  </a:lnTo>
                  <a:lnTo>
                    <a:pt x="771664" y="149186"/>
                  </a:lnTo>
                  <a:lnTo>
                    <a:pt x="771664" y="128993"/>
                  </a:lnTo>
                  <a:lnTo>
                    <a:pt x="719226" y="84823"/>
                  </a:lnTo>
                  <a:lnTo>
                    <a:pt x="730338" y="71551"/>
                  </a:lnTo>
                  <a:lnTo>
                    <a:pt x="753960" y="43370"/>
                  </a:lnTo>
                  <a:lnTo>
                    <a:pt x="619747" y="11150"/>
                  </a:lnTo>
                  <a:lnTo>
                    <a:pt x="612038" y="12687"/>
                  </a:lnTo>
                  <a:lnTo>
                    <a:pt x="612038" y="134886"/>
                  </a:lnTo>
                  <a:lnTo>
                    <a:pt x="612038" y="213652"/>
                  </a:lnTo>
                  <a:lnTo>
                    <a:pt x="612038" y="241744"/>
                  </a:lnTo>
                  <a:lnTo>
                    <a:pt x="612038" y="428472"/>
                  </a:lnTo>
                  <a:lnTo>
                    <a:pt x="444106" y="298145"/>
                  </a:lnTo>
                  <a:lnTo>
                    <a:pt x="597903" y="236042"/>
                  </a:lnTo>
                  <a:lnTo>
                    <a:pt x="612038" y="241744"/>
                  </a:lnTo>
                  <a:lnTo>
                    <a:pt x="612038" y="213652"/>
                  </a:lnTo>
                  <a:lnTo>
                    <a:pt x="597903" y="219367"/>
                  </a:lnTo>
                  <a:lnTo>
                    <a:pt x="577253" y="211035"/>
                  </a:lnTo>
                  <a:lnTo>
                    <a:pt x="577253" y="227711"/>
                  </a:lnTo>
                  <a:lnTo>
                    <a:pt x="429983" y="287185"/>
                  </a:lnTo>
                  <a:lnTo>
                    <a:pt x="413397" y="274320"/>
                  </a:lnTo>
                  <a:lnTo>
                    <a:pt x="413397" y="293878"/>
                  </a:lnTo>
                  <a:lnTo>
                    <a:pt x="110388" y="416242"/>
                  </a:lnTo>
                  <a:lnTo>
                    <a:pt x="340728" y="237477"/>
                  </a:lnTo>
                  <a:lnTo>
                    <a:pt x="413397" y="293878"/>
                  </a:lnTo>
                  <a:lnTo>
                    <a:pt x="413397" y="274320"/>
                  </a:lnTo>
                  <a:lnTo>
                    <a:pt x="353326" y="227698"/>
                  </a:lnTo>
                  <a:lnTo>
                    <a:pt x="429971" y="168224"/>
                  </a:lnTo>
                  <a:lnTo>
                    <a:pt x="577253" y="227711"/>
                  </a:lnTo>
                  <a:lnTo>
                    <a:pt x="577253" y="211035"/>
                  </a:lnTo>
                  <a:lnTo>
                    <a:pt x="444106" y="157251"/>
                  </a:lnTo>
                  <a:lnTo>
                    <a:pt x="526872" y="93014"/>
                  </a:lnTo>
                  <a:lnTo>
                    <a:pt x="558495" y="133972"/>
                  </a:lnTo>
                  <a:lnTo>
                    <a:pt x="558038" y="134886"/>
                  </a:lnTo>
                  <a:lnTo>
                    <a:pt x="559193" y="134886"/>
                  </a:lnTo>
                  <a:lnTo>
                    <a:pt x="559930" y="135826"/>
                  </a:lnTo>
                  <a:lnTo>
                    <a:pt x="560374" y="134886"/>
                  </a:lnTo>
                  <a:lnTo>
                    <a:pt x="612038" y="134886"/>
                  </a:lnTo>
                  <a:lnTo>
                    <a:pt x="612038" y="12687"/>
                  </a:lnTo>
                  <a:lnTo>
                    <a:pt x="484365" y="37985"/>
                  </a:lnTo>
                  <a:lnTo>
                    <a:pt x="517423" y="80784"/>
                  </a:lnTo>
                  <a:lnTo>
                    <a:pt x="427520" y="150558"/>
                  </a:lnTo>
                  <a:lnTo>
                    <a:pt x="413385" y="144856"/>
                  </a:lnTo>
                  <a:lnTo>
                    <a:pt x="413385" y="161531"/>
                  </a:lnTo>
                  <a:lnTo>
                    <a:pt x="340728" y="217919"/>
                  </a:lnTo>
                  <a:lnTo>
                    <a:pt x="328129" y="208153"/>
                  </a:lnTo>
                  <a:lnTo>
                    <a:pt x="328129" y="227698"/>
                  </a:lnTo>
                  <a:lnTo>
                    <a:pt x="69430" y="428472"/>
                  </a:lnTo>
                  <a:lnTo>
                    <a:pt x="69430" y="134886"/>
                  </a:lnTo>
                  <a:lnTo>
                    <a:pt x="121081" y="134886"/>
                  </a:lnTo>
                  <a:lnTo>
                    <a:pt x="121539" y="135826"/>
                  </a:lnTo>
                  <a:lnTo>
                    <a:pt x="122262" y="134886"/>
                  </a:lnTo>
                  <a:lnTo>
                    <a:pt x="123431" y="134886"/>
                  </a:lnTo>
                  <a:lnTo>
                    <a:pt x="122961" y="133972"/>
                  </a:lnTo>
                  <a:lnTo>
                    <a:pt x="144945" y="105498"/>
                  </a:lnTo>
                  <a:lnTo>
                    <a:pt x="153149" y="114782"/>
                  </a:lnTo>
                  <a:lnTo>
                    <a:pt x="160159" y="97345"/>
                  </a:lnTo>
                  <a:lnTo>
                    <a:pt x="328129" y="227698"/>
                  </a:lnTo>
                  <a:lnTo>
                    <a:pt x="328129" y="208153"/>
                  </a:lnTo>
                  <a:lnTo>
                    <a:pt x="166154" y="82423"/>
                  </a:lnTo>
                  <a:lnTo>
                    <a:pt x="169811" y="73304"/>
                  </a:lnTo>
                  <a:lnTo>
                    <a:pt x="173786" y="68160"/>
                  </a:lnTo>
                  <a:lnTo>
                    <a:pt x="175793" y="65570"/>
                  </a:lnTo>
                  <a:lnTo>
                    <a:pt x="413385" y="161531"/>
                  </a:lnTo>
                  <a:lnTo>
                    <a:pt x="413385" y="144856"/>
                  </a:lnTo>
                  <a:lnTo>
                    <a:pt x="185610" y="52857"/>
                  </a:lnTo>
                  <a:lnTo>
                    <a:pt x="197104" y="37985"/>
                  </a:lnTo>
                  <a:lnTo>
                    <a:pt x="184975" y="35585"/>
                  </a:lnTo>
                  <a:lnTo>
                    <a:pt x="199275" y="0"/>
                  </a:lnTo>
                  <a:lnTo>
                    <a:pt x="61722" y="11150"/>
                  </a:lnTo>
                  <a:lnTo>
                    <a:pt x="0" y="134886"/>
                  </a:lnTo>
                  <a:lnTo>
                    <a:pt x="54000" y="134886"/>
                  </a:lnTo>
                  <a:lnTo>
                    <a:pt x="54000" y="444233"/>
                  </a:lnTo>
                  <a:lnTo>
                    <a:pt x="61722" y="444233"/>
                  </a:lnTo>
                  <a:lnTo>
                    <a:pt x="64604" y="451408"/>
                  </a:lnTo>
                  <a:lnTo>
                    <a:pt x="427532" y="304850"/>
                  </a:lnTo>
                  <a:lnTo>
                    <a:pt x="615022" y="450342"/>
                  </a:lnTo>
                  <a:lnTo>
                    <a:pt x="619734" y="444233"/>
                  </a:lnTo>
                  <a:lnTo>
                    <a:pt x="624713" y="450151"/>
                  </a:lnTo>
                  <a:lnTo>
                    <a:pt x="787869" y="312762"/>
                  </a:lnTo>
                  <a:lnTo>
                    <a:pt x="1131189" y="451408"/>
                  </a:lnTo>
                  <a:lnTo>
                    <a:pt x="1134071" y="444233"/>
                  </a:lnTo>
                  <a:lnTo>
                    <a:pt x="1141780" y="444233"/>
                  </a:lnTo>
                  <a:lnTo>
                    <a:pt x="1141780" y="134886"/>
                  </a:lnTo>
                  <a:lnTo>
                    <a:pt x="1195781" y="134886"/>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12589284" y="194256"/>
              <a:ext cx="311785" cy="619125"/>
            </a:xfrm>
            <a:custGeom>
              <a:avLst/>
              <a:gdLst/>
              <a:ahLst/>
              <a:cxnLst/>
              <a:rect l="l" t="t" r="r" b="b"/>
              <a:pathLst>
                <a:path w="311784" h="619125">
                  <a:moveTo>
                    <a:pt x="259306" y="0"/>
                  </a:moveTo>
                  <a:lnTo>
                    <a:pt x="51862" y="0"/>
                  </a:lnTo>
                  <a:lnTo>
                    <a:pt x="31675" y="4085"/>
                  </a:lnTo>
                  <a:lnTo>
                    <a:pt x="15190" y="15228"/>
                  </a:lnTo>
                  <a:lnTo>
                    <a:pt x="4075" y="31754"/>
                  </a:lnTo>
                  <a:lnTo>
                    <a:pt x="0" y="51991"/>
                  </a:lnTo>
                  <a:lnTo>
                    <a:pt x="0" y="566696"/>
                  </a:lnTo>
                  <a:lnTo>
                    <a:pt x="4075" y="586934"/>
                  </a:lnTo>
                  <a:lnTo>
                    <a:pt x="15190" y="603459"/>
                  </a:lnTo>
                  <a:lnTo>
                    <a:pt x="31675" y="614601"/>
                  </a:lnTo>
                  <a:lnTo>
                    <a:pt x="51862" y="618686"/>
                  </a:lnTo>
                  <a:lnTo>
                    <a:pt x="259306" y="618686"/>
                  </a:lnTo>
                  <a:lnTo>
                    <a:pt x="279492" y="614601"/>
                  </a:lnTo>
                  <a:lnTo>
                    <a:pt x="295978" y="603459"/>
                  </a:lnTo>
                  <a:lnTo>
                    <a:pt x="307095" y="586934"/>
                  </a:lnTo>
                  <a:lnTo>
                    <a:pt x="311172" y="566696"/>
                  </a:lnTo>
                  <a:lnTo>
                    <a:pt x="311172" y="51991"/>
                  </a:lnTo>
                  <a:lnTo>
                    <a:pt x="307095" y="31754"/>
                  </a:lnTo>
                  <a:lnTo>
                    <a:pt x="295978" y="15228"/>
                  </a:lnTo>
                  <a:lnTo>
                    <a:pt x="279492" y="4085"/>
                  </a:lnTo>
                  <a:lnTo>
                    <a:pt x="259306"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12589284" y="194256"/>
              <a:ext cx="311785" cy="619125"/>
            </a:xfrm>
            <a:custGeom>
              <a:avLst/>
              <a:gdLst/>
              <a:ahLst/>
              <a:cxnLst/>
              <a:rect l="l" t="t" r="r" b="b"/>
              <a:pathLst>
                <a:path w="311784" h="619125">
                  <a:moveTo>
                    <a:pt x="0" y="51990"/>
                  </a:moveTo>
                  <a:lnTo>
                    <a:pt x="4075" y="31753"/>
                  </a:lnTo>
                  <a:lnTo>
                    <a:pt x="15190" y="15227"/>
                  </a:lnTo>
                  <a:lnTo>
                    <a:pt x="31675" y="4085"/>
                  </a:lnTo>
                  <a:lnTo>
                    <a:pt x="51862" y="0"/>
                  </a:lnTo>
                  <a:lnTo>
                    <a:pt x="259305" y="0"/>
                  </a:lnTo>
                  <a:lnTo>
                    <a:pt x="279492" y="4085"/>
                  </a:lnTo>
                  <a:lnTo>
                    <a:pt x="295977" y="15227"/>
                  </a:lnTo>
                  <a:lnTo>
                    <a:pt x="307092" y="31753"/>
                  </a:lnTo>
                  <a:lnTo>
                    <a:pt x="311167" y="51990"/>
                  </a:lnTo>
                  <a:lnTo>
                    <a:pt x="311167" y="566696"/>
                  </a:lnTo>
                  <a:lnTo>
                    <a:pt x="307092" y="586933"/>
                  </a:lnTo>
                  <a:lnTo>
                    <a:pt x="295977" y="603458"/>
                  </a:lnTo>
                  <a:lnTo>
                    <a:pt x="279492" y="614600"/>
                  </a:lnTo>
                  <a:lnTo>
                    <a:pt x="259305" y="618686"/>
                  </a:lnTo>
                  <a:lnTo>
                    <a:pt x="51862" y="618686"/>
                  </a:lnTo>
                  <a:lnTo>
                    <a:pt x="31675" y="614600"/>
                  </a:lnTo>
                  <a:lnTo>
                    <a:pt x="15190" y="603458"/>
                  </a:lnTo>
                  <a:lnTo>
                    <a:pt x="4075" y="586933"/>
                  </a:lnTo>
                  <a:lnTo>
                    <a:pt x="0" y="566696"/>
                  </a:lnTo>
                  <a:lnTo>
                    <a:pt x="0" y="51990"/>
                  </a:lnTo>
                  <a:close/>
                </a:path>
              </a:pathLst>
            </a:custGeom>
            <a:ln w="15436">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12589284" y="1246023"/>
              <a:ext cx="311785" cy="619125"/>
            </a:xfrm>
            <a:custGeom>
              <a:avLst/>
              <a:gdLst/>
              <a:ahLst/>
              <a:cxnLst/>
              <a:rect l="l" t="t" r="r" b="b"/>
              <a:pathLst>
                <a:path w="311784" h="619125">
                  <a:moveTo>
                    <a:pt x="259306" y="0"/>
                  </a:moveTo>
                  <a:lnTo>
                    <a:pt x="51862" y="0"/>
                  </a:lnTo>
                  <a:lnTo>
                    <a:pt x="31675" y="4085"/>
                  </a:lnTo>
                  <a:lnTo>
                    <a:pt x="15190" y="15227"/>
                  </a:lnTo>
                  <a:lnTo>
                    <a:pt x="4075" y="31753"/>
                  </a:lnTo>
                  <a:lnTo>
                    <a:pt x="0" y="51991"/>
                  </a:lnTo>
                  <a:lnTo>
                    <a:pt x="0" y="566696"/>
                  </a:lnTo>
                  <a:lnTo>
                    <a:pt x="4075" y="586933"/>
                  </a:lnTo>
                  <a:lnTo>
                    <a:pt x="15190" y="603459"/>
                  </a:lnTo>
                  <a:lnTo>
                    <a:pt x="31675" y="614601"/>
                  </a:lnTo>
                  <a:lnTo>
                    <a:pt x="51862" y="618686"/>
                  </a:lnTo>
                  <a:lnTo>
                    <a:pt x="259306" y="618686"/>
                  </a:lnTo>
                  <a:lnTo>
                    <a:pt x="279492" y="614601"/>
                  </a:lnTo>
                  <a:lnTo>
                    <a:pt x="295978" y="603459"/>
                  </a:lnTo>
                  <a:lnTo>
                    <a:pt x="307095" y="586933"/>
                  </a:lnTo>
                  <a:lnTo>
                    <a:pt x="311172" y="566696"/>
                  </a:lnTo>
                  <a:lnTo>
                    <a:pt x="311172" y="51991"/>
                  </a:lnTo>
                  <a:lnTo>
                    <a:pt x="307095" y="31753"/>
                  </a:lnTo>
                  <a:lnTo>
                    <a:pt x="295978" y="15227"/>
                  </a:lnTo>
                  <a:lnTo>
                    <a:pt x="279492" y="4085"/>
                  </a:lnTo>
                  <a:lnTo>
                    <a:pt x="259306"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12589284" y="1246023"/>
              <a:ext cx="311785" cy="619125"/>
            </a:xfrm>
            <a:custGeom>
              <a:avLst/>
              <a:gdLst/>
              <a:ahLst/>
              <a:cxnLst/>
              <a:rect l="l" t="t" r="r" b="b"/>
              <a:pathLst>
                <a:path w="311784" h="619125">
                  <a:moveTo>
                    <a:pt x="0" y="51990"/>
                  </a:moveTo>
                  <a:lnTo>
                    <a:pt x="4075" y="31753"/>
                  </a:lnTo>
                  <a:lnTo>
                    <a:pt x="15190" y="15227"/>
                  </a:lnTo>
                  <a:lnTo>
                    <a:pt x="31675" y="4085"/>
                  </a:lnTo>
                  <a:lnTo>
                    <a:pt x="51862" y="0"/>
                  </a:lnTo>
                  <a:lnTo>
                    <a:pt x="259305" y="0"/>
                  </a:lnTo>
                  <a:lnTo>
                    <a:pt x="279492" y="4085"/>
                  </a:lnTo>
                  <a:lnTo>
                    <a:pt x="295977" y="15227"/>
                  </a:lnTo>
                  <a:lnTo>
                    <a:pt x="307092" y="31753"/>
                  </a:lnTo>
                  <a:lnTo>
                    <a:pt x="311167" y="51990"/>
                  </a:lnTo>
                  <a:lnTo>
                    <a:pt x="311167" y="566696"/>
                  </a:lnTo>
                  <a:lnTo>
                    <a:pt x="307092" y="586933"/>
                  </a:lnTo>
                  <a:lnTo>
                    <a:pt x="295977" y="603458"/>
                  </a:lnTo>
                  <a:lnTo>
                    <a:pt x="279492" y="614600"/>
                  </a:lnTo>
                  <a:lnTo>
                    <a:pt x="259305" y="618686"/>
                  </a:lnTo>
                  <a:lnTo>
                    <a:pt x="51862" y="618686"/>
                  </a:lnTo>
                  <a:lnTo>
                    <a:pt x="31675" y="614600"/>
                  </a:lnTo>
                  <a:lnTo>
                    <a:pt x="15190" y="603458"/>
                  </a:lnTo>
                  <a:lnTo>
                    <a:pt x="4075" y="586933"/>
                  </a:lnTo>
                  <a:lnTo>
                    <a:pt x="0" y="566696"/>
                  </a:lnTo>
                  <a:lnTo>
                    <a:pt x="0" y="51990"/>
                  </a:lnTo>
                  <a:close/>
                </a:path>
              </a:pathLst>
            </a:custGeom>
            <a:ln w="15436">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13147319" y="194256"/>
              <a:ext cx="311785" cy="619125"/>
            </a:xfrm>
            <a:custGeom>
              <a:avLst/>
              <a:gdLst/>
              <a:ahLst/>
              <a:cxnLst/>
              <a:rect l="l" t="t" r="r" b="b"/>
              <a:pathLst>
                <a:path w="311784" h="619125">
                  <a:moveTo>
                    <a:pt x="259308" y="0"/>
                  </a:moveTo>
                  <a:lnTo>
                    <a:pt x="51854" y="0"/>
                  </a:lnTo>
                  <a:lnTo>
                    <a:pt x="31670" y="4085"/>
                  </a:lnTo>
                  <a:lnTo>
                    <a:pt x="15187" y="15228"/>
                  </a:lnTo>
                  <a:lnTo>
                    <a:pt x="4074" y="31754"/>
                  </a:lnTo>
                  <a:lnTo>
                    <a:pt x="0" y="51991"/>
                  </a:lnTo>
                  <a:lnTo>
                    <a:pt x="0" y="566696"/>
                  </a:lnTo>
                  <a:lnTo>
                    <a:pt x="4074" y="586934"/>
                  </a:lnTo>
                  <a:lnTo>
                    <a:pt x="15187" y="603459"/>
                  </a:lnTo>
                  <a:lnTo>
                    <a:pt x="31670" y="614601"/>
                  </a:lnTo>
                  <a:lnTo>
                    <a:pt x="51854" y="618686"/>
                  </a:lnTo>
                  <a:lnTo>
                    <a:pt x="259308" y="618686"/>
                  </a:lnTo>
                  <a:lnTo>
                    <a:pt x="279492" y="614601"/>
                  </a:lnTo>
                  <a:lnTo>
                    <a:pt x="295975" y="603459"/>
                  </a:lnTo>
                  <a:lnTo>
                    <a:pt x="307087" y="586934"/>
                  </a:lnTo>
                  <a:lnTo>
                    <a:pt x="311162" y="566696"/>
                  </a:lnTo>
                  <a:lnTo>
                    <a:pt x="311162" y="51991"/>
                  </a:lnTo>
                  <a:lnTo>
                    <a:pt x="307087" y="31754"/>
                  </a:lnTo>
                  <a:lnTo>
                    <a:pt x="295975" y="15228"/>
                  </a:lnTo>
                  <a:lnTo>
                    <a:pt x="279492" y="4085"/>
                  </a:lnTo>
                  <a:lnTo>
                    <a:pt x="259308"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13147319" y="194256"/>
              <a:ext cx="311785" cy="619125"/>
            </a:xfrm>
            <a:custGeom>
              <a:avLst/>
              <a:gdLst/>
              <a:ahLst/>
              <a:cxnLst/>
              <a:rect l="l" t="t" r="r" b="b"/>
              <a:pathLst>
                <a:path w="311784" h="619125">
                  <a:moveTo>
                    <a:pt x="0" y="51990"/>
                  </a:moveTo>
                  <a:lnTo>
                    <a:pt x="4075" y="31753"/>
                  </a:lnTo>
                  <a:lnTo>
                    <a:pt x="15190" y="15227"/>
                  </a:lnTo>
                  <a:lnTo>
                    <a:pt x="31675" y="4085"/>
                  </a:lnTo>
                  <a:lnTo>
                    <a:pt x="51862" y="0"/>
                  </a:lnTo>
                  <a:lnTo>
                    <a:pt x="259305" y="0"/>
                  </a:lnTo>
                  <a:lnTo>
                    <a:pt x="279492" y="4085"/>
                  </a:lnTo>
                  <a:lnTo>
                    <a:pt x="295977" y="15227"/>
                  </a:lnTo>
                  <a:lnTo>
                    <a:pt x="307092" y="31753"/>
                  </a:lnTo>
                  <a:lnTo>
                    <a:pt x="311167" y="51990"/>
                  </a:lnTo>
                  <a:lnTo>
                    <a:pt x="311167" y="566696"/>
                  </a:lnTo>
                  <a:lnTo>
                    <a:pt x="307092" y="586933"/>
                  </a:lnTo>
                  <a:lnTo>
                    <a:pt x="295977" y="603458"/>
                  </a:lnTo>
                  <a:lnTo>
                    <a:pt x="279492" y="614600"/>
                  </a:lnTo>
                  <a:lnTo>
                    <a:pt x="259305" y="618686"/>
                  </a:lnTo>
                  <a:lnTo>
                    <a:pt x="51862" y="618686"/>
                  </a:lnTo>
                  <a:lnTo>
                    <a:pt x="31675" y="614600"/>
                  </a:lnTo>
                  <a:lnTo>
                    <a:pt x="15190" y="603458"/>
                  </a:lnTo>
                  <a:lnTo>
                    <a:pt x="4075" y="586933"/>
                  </a:lnTo>
                  <a:lnTo>
                    <a:pt x="0" y="566696"/>
                  </a:lnTo>
                  <a:lnTo>
                    <a:pt x="0" y="51990"/>
                  </a:lnTo>
                  <a:close/>
                </a:path>
              </a:pathLst>
            </a:custGeom>
            <a:ln w="15436">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13147319" y="1246023"/>
              <a:ext cx="311785" cy="619125"/>
            </a:xfrm>
            <a:custGeom>
              <a:avLst/>
              <a:gdLst/>
              <a:ahLst/>
              <a:cxnLst/>
              <a:rect l="l" t="t" r="r" b="b"/>
              <a:pathLst>
                <a:path w="311784" h="619125">
                  <a:moveTo>
                    <a:pt x="259308" y="0"/>
                  </a:moveTo>
                  <a:lnTo>
                    <a:pt x="51854" y="0"/>
                  </a:lnTo>
                  <a:lnTo>
                    <a:pt x="31670" y="4085"/>
                  </a:lnTo>
                  <a:lnTo>
                    <a:pt x="15187" y="15227"/>
                  </a:lnTo>
                  <a:lnTo>
                    <a:pt x="4074" y="31753"/>
                  </a:lnTo>
                  <a:lnTo>
                    <a:pt x="0" y="51991"/>
                  </a:lnTo>
                  <a:lnTo>
                    <a:pt x="0" y="566696"/>
                  </a:lnTo>
                  <a:lnTo>
                    <a:pt x="4074" y="586933"/>
                  </a:lnTo>
                  <a:lnTo>
                    <a:pt x="15187" y="603459"/>
                  </a:lnTo>
                  <a:lnTo>
                    <a:pt x="31670" y="614601"/>
                  </a:lnTo>
                  <a:lnTo>
                    <a:pt x="51854" y="618686"/>
                  </a:lnTo>
                  <a:lnTo>
                    <a:pt x="259308" y="618686"/>
                  </a:lnTo>
                  <a:lnTo>
                    <a:pt x="279492" y="614601"/>
                  </a:lnTo>
                  <a:lnTo>
                    <a:pt x="295975" y="603459"/>
                  </a:lnTo>
                  <a:lnTo>
                    <a:pt x="307087" y="586933"/>
                  </a:lnTo>
                  <a:lnTo>
                    <a:pt x="311162" y="566696"/>
                  </a:lnTo>
                  <a:lnTo>
                    <a:pt x="311162" y="51991"/>
                  </a:lnTo>
                  <a:lnTo>
                    <a:pt x="307087" y="31753"/>
                  </a:lnTo>
                  <a:lnTo>
                    <a:pt x="295975" y="15227"/>
                  </a:lnTo>
                  <a:lnTo>
                    <a:pt x="279492" y="4085"/>
                  </a:lnTo>
                  <a:lnTo>
                    <a:pt x="259308"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13147319" y="1246023"/>
              <a:ext cx="311785" cy="619125"/>
            </a:xfrm>
            <a:custGeom>
              <a:avLst/>
              <a:gdLst/>
              <a:ahLst/>
              <a:cxnLst/>
              <a:rect l="l" t="t" r="r" b="b"/>
              <a:pathLst>
                <a:path w="311784" h="619125">
                  <a:moveTo>
                    <a:pt x="0" y="51990"/>
                  </a:moveTo>
                  <a:lnTo>
                    <a:pt x="4075" y="31753"/>
                  </a:lnTo>
                  <a:lnTo>
                    <a:pt x="15190" y="15227"/>
                  </a:lnTo>
                  <a:lnTo>
                    <a:pt x="31675" y="4085"/>
                  </a:lnTo>
                  <a:lnTo>
                    <a:pt x="51862" y="0"/>
                  </a:lnTo>
                  <a:lnTo>
                    <a:pt x="259305" y="0"/>
                  </a:lnTo>
                  <a:lnTo>
                    <a:pt x="279492" y="4085"/>
                  </a:lnTo>
                  <a:lnTo>
                    <a:pt x="295977" y="15227"/>
                  </a:lnTo>
                  <a:lnTo>
                    <a:pt x="307092" y="31753"/>
                  </a:lnTo>
                  <a:lnTo>
                    <a:pt x="311167" y="51990"/>
                  </a:lnTo>
                  <a:lnTo>
                    <a:pt x="311167" y="566696"/>
                  </a:lnTo>
                  <a:lnTo>
                    <a:pt x="307092" y="586933"/>
                  </a:lnTo>
                  <a:lnTo>
                    <a:pt x="295977" y="603458"/>
                  </a:lnTo>
                  <a:lnTo>
                    <a:pt x="279492" y="614600"/>
                  </a:lnTo>
                  <a:lnTo>
                    <a:pt x="259305" y="618686"/>
                  </a:lnTo>
                  <a:lnTo>
                    <a:pt x="51862" y="618686"/>
                  </a:lnTo>
                  <a:lnTo>
                    <a:pt x="31675" y="614600"/>
                  </a:lnTo>
                  <a:lnTo>
                    <a:pt x="15190" y="603458"/>
                  </a:lnTo>
                  <a:lnTo>
                    <a:pt x="4075" y="586933"/>
                  </a:lnTo>
                  <a:lnTo>
                    <a:pt x="0" y="566696"/>
                  </a:lnTo>
                  <a:lnTo>
                    <a:pt x="0" y="51990"/>
                  </a:lnTo>
                  <a:close/>
                </a:path>
              </a:pathLst>
            </a:custGeom>
            <a:ln w="15436">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13705345" y="194256"/>
              <a:ext cx="311785" cy="619125"/>
            </a:xfrm>
            <a:custGeom>
              <a:avLst/>
              <a:gdLst/>
              <a:ahLst/>
              <a:cxnLst/>
              <a:rect l="l" t="t" r="r" b="b"/>
              <a:pathLst>
                <a:path w="311784" h="619125">
                  <a:moveTo>
                    <a:pt x="259308" y="0"/>
                  </a:moveTo>
                  <a:lnTo>
                    <a:pt x="51866" y="0"/>
                  </a:lnTo>
                  <a:lnTo>
                    <a:pt x="31680" y="4085"/>
                  </a:lnTo>
                  <a:lnTo>
                    <a:pt x="15193" y="15228"/>
                  </a:lnTo>
                  <a:lnTo>
                    <a:pt x="4076" y="31754"/>
                  </a:lnTo>
                  <a:lnTo>
                    <a:pt x="0" y="51991"/>
                  </a:lnTo>
                  <a:lnTo>
                    <a:pt x="0" y="566696"/>
                  </a:lnTo>
                  <a:lnTo>
                    <a:pt x="4076" y="586934"/>
                  </a:lnTo>
                  <a:lnTo>
                    <a:pt x="15193" y="603459"/>
                  </a:lnTo>
                  <a:lnTo>
                    <a:pt x="31680" y="614601"/>
                  </a:lnTo>
                  <a:lnTo>
                    <a:pt x="51866" y="618686"/>
                  </a:lnTo>
                  <a:lnTo>
                    <a:pt x="259308" y="618686"/>
                  </a:lnTo>
                  <a:lnTo>
                    <a:pt x="279494" y="614601"/>
                  </a:lnTo>
                  <a:lnTo>
                    <a:pt x="295981" y="603459"/>
                  </a:lnTo>
                  <a:lnTo>
                    <a:pt x="307098" y="586934"/>
                  </a:lnTo>
                  <a:lnTo>
                    <a:pt x="311175" y="566696"/>
                  </a:lnTo>
                  <a:lnTo>
                    <a:pt x="311175" y="51991"/>
                  </a:lnTo>
                  <a:lnTo>
                    <a:pt x="307098" y="31754"/>
                  </a:lnTo>
                  <a:lnTo>
                    <a:pt x="295981" y="15228"/>
                  </a:lnTo>
                  <a:lnTo>
                    <a:pt x="279494" y="4085"/>
                  </a:lnTo>
                  <a:lnTo>
                    <a:pt x="259308"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13705345" y="194256"/>
              <a:ext cx="311785" cy="619125"/>
            </a:xfrm>
            <a:custGeom>
              <a:avLst/>
              <a:gdLst/>
              <a:ahLst/>
              <a:cxnLst/>
              <a:rect l="l" t="t" r="r" b="b"/>
              <a:pathLst>
                <a:path w="311784" h="619125">
                  <a:moveTo>
                    <a:pt x="0" y="51990"/>
                  </a:moveTo>
                  <a:lnTo>
                    <a:pt x="4075" y="31753"/>
                  </a:lnTo>
                  <a:lnTo>
                    <a:pt x="15190" y="15227"/>
                  </a:lnTo>
                  <a:lnTo>
                    <a:pt x="31675" y="4085"/>
                  </a:lnTo>
                  <a:lnTo>
                    <a:pt x="51862" y="0"/>
                  </a:lnTo>
                  <a:lnTo>
                    <a:pt x="259305" y="0"/>
                  </a:lnTo>
                  <a:lnTo>
                    <a:pt x="279492" y="4085"/>
                  </a:lnTo>
                  <a:lnTo>
                    <a:pt x="295977" y="15227"/>
                  </a:lnTo>
                  <a:lnTo>
                    <a:pt x="307092" y="31753"/>
                  </a:lnTo>
                  <a:lnTo>
                    <a:pt x="311167" y="51990"/>
                  </a:lnTo>
                  <a:lnTo>
                    <a:pt x="311167" y="566696"/>
                  </a:lnTo>
                  <a:lnTo>
                    <a:pt x="307092" y="586933"/>
                  </a:lnTo>
                  <a:lnTo>
                    <a:pt x="295977" y="603458"/>
                  </a:lnTo>
                  <a:lnTo>
                    <a:pt x="279492" y="614600"/>
                  </a:lnTo>
                  <a:lnTo>
                    <a:pt x="259305" y="618686"/>
                  </a:lnTo>
                  <a:lnTo>
                    <a:pt x="51862" y="618686"/>
                  </a:lnTo>
                  <a:lnTo>
                    <a:pt x="31675" y="614600"/>
                  </a:lnTo>
                  <a:lnTo>
                    <a:pt x="15190" y="603458"/>
                  </a:lnTo>
                  <a:lnTo>
                    <a:pt x="4075" y="586933"/>
                  </a:lnTo>
                  <a:lnTo>
                    <a:pt x="0" y="566696"/>
                  </a:lnTo>
                  <a:lnTo>
                    <a:pt x="0" y="51990"/>
                  </a:lnTo>
                  <a:close/>
                </a:path>
              </a:pathLst>
            </a:custGeom>
            <a:ln w="15436">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13705345" y="1246023"/>
              <a:ext cx="311785" cy="619125"/>
            </a:xfrm>
            <a:custGeom>
              <a:avLst/>
              <a:gdLst/>
              <a:ahLst/>
              <a:cxnLst/>
              <a:rect l="l" t="t" r="r" b="b"/>
              <a:pathLst>
                <a:path w="311784" h="619125">
                  <a:moveTo>
                    <a:pt x="259308" y="0"/>
                  </a:moveTo>
                  <a:lnTo>
                    <a:pt x="51866" y="0"/>
                  </a:lnTo>
                  <a:lnTo>
                    <a:pt x="31680" y="4085"/>
                  </a:lnTo>
                  <a:lnTo>
                    <a:pt x="15193" y="15227"/>
                  </a:lnTo>
                  <a:lnTo>
                    <a:pt x="4076" y="31753"/>
                  </a:lnTo>
                  <a:lnTo>
                    <a:pt x="0" y="51991"/>
                  </a:lnTo>
                  <a:lnTo>
                    <a:pt x="0" y="566696"/>
                  </a:lnTo>
                  <a:lnTo>
                    <a:pt x="4076" y="586933"/>
                  </a:lnTo>
                  <a:lnTo>
                    <a:pt x="15193" y="603459"/>
                  </a:lnTo>
                  <a:lnTo>
                    <a:pt x="31680" y="614601"/>
                  </a:lnTo>
                  <a:lnTo>
                    <a:pt x="51866" y="618686"/>
                  </a:lnTo>
                  <a:lnTo>
                    <a:pt x="259308" y="618686"/>
                  </a:lnTo>
                  <a:lnTo>
                    <a:pt x="279494" y="614601"/>
                  </a:lnTo>
                  <a:lnTo>
                    <a:pt x="295981" y="603459"/>
                  </a:lnTo>
                  <a:lnTo>
                    <a:pt x="307098" y="586933"/>
                  </a:lnTo>
                  <a:lnTo>
                    <a:pt x="311175" y="566696"/>
                  </a:lnTo>
                  <a:lnTo>
                    <a:pt x="311175" y="51991"/>
                  </a:lnTo>
                  <a:lnTo>
                    <a:pt x="307098" y="31753"/>
                  </a:lnTo>
                  <a:lnTo>
                    <a:pt x="295981" y="15227"/>
                  </a:lnTo>
                  <a:lnTo>
                    <a:pt x="279494" y="4085"/>
                  </a:lnTo>
                  <a:lnTo>
                    <a:pt x="259308"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13705345" y="1246023"/>
              <a:ext cx="311785" cy="619125"/>
            </a:xfrm>
            <a:custGeom>
              <a:avLst/>
              <a:gdLst/>
              <a:ahLst/>
              <a:cxnLst/>
              <a:rect l="l" t="t" r="r" b="b"/>
              <a:pathLst>
                <a:path w="311784" h="619125">
                  <a:moveTo>
                    <a:pt x="0" y="51990"/>
                  </a:moveTo>
                  <a:lnTo>
                    <a:pt x="4075" y="31753"/>
                  </a:lnTo>
                  <a:lnTo>
                    <a:pt x="15190" y="15227"/>
                  </a:lnTo>
                  <a:lnTo>
                    <a:pt x="31675" y="4085"/>
                  </a:lnTo>
                  <a:lnTo>
                    <a:pt x="51862" y="0"/>
                  </a:lnTo>
                  <a:lnTo>
                    <a:pt x="259305" y="0"/>
                  </a:lnTo>
                  <a:lnTo>
                    <a:pt x="279492" y="4085"/>
                  </a:lnTo>
                  <a:lnTo>
                    <a:pt x="295977" y="15227"/>
                  </a:lnTo>
                  <a:lnTo>
                    <a:pt x="307092" y="31753"/>
                  </a:lnTo>
                  <a:lnTo>
                    <a:pt x="311167" y="51990"/>
                  </a:lnTo>
                  <a:lnTo>
                    <a:pt x="311167" y="566696"/>
                  </a:lnTo>
                  <a:lnTo>
                    <a:pt x="307092" y="586933"/>
                  </a:lnTo>
                  <a:lnTo>
                    <a:pt x="295977" y="603458"/>
                  </a:lnTo>
                  <a:lnTo>
                    <a:pt x="279492" y="614600"/>
                  </a:lnTo>
                  <a:lnTo>
                    <a:pt x="259305" y="618686"/>
                  </a:lnTo>
                  <a:lnTo>
                    <a:pt x="51862" y="618686"/>
                  </a:lnTo>
                  <a:lnTo>
                    <a:pt x="31675" y="614600"/>
                  </a:lnTo>
                  <a:lnTo>
                    <a:pt x="15190" y="603458"/>
                  </a:lnTo>
                  <a:lnTo>
                    <a:pt x="4075" y="586933"/>
                  </a:lnTo>
                  <a:lnTo>
                    <a:pt x="0" y="566696"/>
                  </a:lnTo>
                  <a:lnTo>
                    <a:pt x="0" y="51990"/>
                  </a:lnTo>
                  <a:close/>
                </a:path>
              </a:pathLst>
            </a:custGeom>
            <a:ln w="15436">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11116069" y="765009"/>
              <a:ext cx="2806700" cy="488315"/>
            </a:xfrm>
            <a:custGeom>
              <a:avLst/>
              <a:gdLst/>
              <a:ahLst/>
              <a:cxnLst/>
              <a:rect l="l" t="t" r="r" b="b"/>
              <a:pathLst>
                <a:path w="2806700" h="488315">
                  <a:moveTo>
                    <a:pt x="2806585" y="171678"/>
                  </a:moveTo>
                  <a:lnTo>
                    <a:pt x="2796286" y="151053"/>
                  </a:lnTo>
                  <a:lnTo>
                    <a:pt x="2744863" y="47942"/>
                  </a:lnTo>
                  <a:lnTo>
                    <a:pt x="2633281" y="6629"/>
                  </a:lnTo>
                  <a:lnTo>
                    <a:pt x="2633281" y="124764"/>
                  </a:lnTo>
                  <a:lnTo>
                    <a:pt x="2194534" y="465264"/>
                  </a:lnTo>
                  <a:lnTo>
                    <a:pt x="2194534" y="269786"/>
                  </a:lnTo>
                  <a:lnTo>
                    <a:pt x="2626639" y="102120"/>
                  </a:lnTo>
                  <a:lnTo>
                    <a:pt x="2628938" y="122986"/>
                  </a:lnTo>
                  <a:lnTo>
                    <a:pt x="2630462" y="121996"/>
                  </a:lnTo>
                  <a:lnTo>
                    <a:pt x="2631046" y="126174"/>
                  </a:lnTo>
                  <a:lnTo>
                    <a:pt x="2633256" y="124663"/>
                  </a:lnTo>
                  <a:lnTo>
                    <a:pt x="2633281" y="6629"/>
                  </a:lnTo>
                  <a:lnTo>
                    <a:pt x="2619819" y="1638"/>
                  </a:lnTo>
                  <a:lnTo>
                    <a:pt x="2619819" y="88176"/>
                  </a:lnTo>
                  <a:lnTo>
                    <a:pt x="2194534" y="253212"/>
                  </a:lnTo>
                  <a:lnTo>
                    <a:pt x="2194534" y="171678"/>
                  </a:lnTo>
                  <a:lnTo>
                    <a:pt x="2248547" y="171678"/>
                  </a:lnTo>
                  <a:lnTo>
                    <a:pt x="2238260" y="151053"/>
                  </a:lnTo>
                  <a:lnTo>
                    <a:pt x="2236698" y="147942"/>
                  </a:lnTo>
                  <a:lnTo>
                    <a:pt x="2613253" y="79667"/>
                  </a:lnTo>
                  <a:lnTo>
                    <a:pt x="2619819" y="88176"/>
                  </a:lnTo>
                  <a:lnTo>
                    <a:pt x="2619819" y="1638"/>
                  </a:lnTo>
                  <a:lnTo>
                    <a:pt x="2615412" y="0"/>
                  </a:lnTo>
                  <a:lnTo>
                    <a:pt x="2615869" y="4203"/>
                  </a:lnTo>
                  <a:lnTo>
                    <a:pt x="2614142" y="3606"/>
                  </a:lnTo>
                  <a:lnTo>
                    <a:pt x="2614993" y="9842"/>
                  </a:lnTo>
                  <a:lnTo>
                    <a:pt x="2612415" y="9080"/>
                  </a:lnTo>
                  <a:lnTo>
                    <a:pt x="2617228" y="35852"/>
                  </a:lnTo>
                  <a:lnTo>
                    <a:pt x="2607475" y="34912"/>
                  </a:lnTo>
                  <a:lnTo>
                    <a:pt x="2615031" y="54508"/>
                  </a:lnTo>
                  <a:lnTo>
                    <a:pt x="2377643" y="80733"/>
                  </a:lnTo>
                  <a:lnTo>
                    <a:pt x="2377643" y="106680"/>
                  </a:lnTo>
                  <a:lnTo>
                    <a:pt x="2229497" y="133540"/>
                  </a:lnTo>
                  <a:lnTo>
                    <a:pt x="2226551" y="127622"/>
                  </a:lnTo>
                  <a:lnTo>
                    <a:pt x="2377643" y="106680"/>
                  </a:lnTo>
                  <a:lnTo>
                    <a:pt x="2377643" y="80733"/>
                  </a:lnTo>
                  <a:lnTo>
                    <a:pt x="2212289" y="98996"/>
                  </a:lnTo>
                  <a:lnTo>
                    <a:pt x="2186838" y="47942"/>
                  </a:lnTo>
                  <a:lnTo>
                    <a:pt x="2179116" y="45326"/>
                  </a:lnTo>
                  <a:lnTo>
                    <a:pt x="2179116" y="171678"/>
                  </a:lnTo>
                  <a:lnTo>
                    <a:pt x="2179116" y="259194"/>
                  </a:lnTo>
                  <a:lnTo>
                    <a:pt x="1675358" y="454672"/>
                  </a:lnTo>
                  <a:lnTo>
                    <a:pt x="2019935" y="187248"/>
                  </a:lnTo>
                  <a:lnTo>
                    <a:pt x="2123757" y="168427"/>
                  </a:lnTo>
                  <a:lnTo>
                    <a:pt x="2125573" y="170764"/>
                  </a:lnTo>
                  <a:lnTo>
                    <a:pt x="2125116" y="171678"/>
                  </a:lnTo>
                  <a:lnTo>
                    <a:pt x="2126284" y="171678"/>
                  </a:lnTo>
                  <a:lnTo>
                    <a:pt x="2127008" y="172605"/>
                  </a:lnTo>
                  <a:lnTo>
                    <a:pt x="2127453" y="171678"/>
                  </a:lnTo>
                  <a:lnTo>
                    <a:pt x="2179116" y="171678"/>
                  </a:lnTo>
                  <a:lnTo>
                    <a:pt x="2179116" y="45326"/>
                  </a:lnTo>
                  <a:lnTo>
                    <a:pt x="2113115" y="22948"/>
                  </a:lnTo>
                  <a:lnTo>
                    <a:pt x="2113115" y="154647"/>
                  </a:lnTo>
                  <a:lnTo>
                    <a:pt x="2046351" y="166751"/>
                  </a:lnTo>
                  <a:lnTo>
                    <a:pt x="2068537" y="149529"/>
                  </a:lnTo>
                  <a:lnTo>
                    <a:pt x="2105240" y="144437"/>
                  </a:lnTo>
                  <a:lnTo>
                    <a:pt x="2113115" y="154647"/>
                  </a:lnTo>
                  <a:lnTo>
                    <a:pt x="2113115" y="22948"/>
                  </a:lnTo>
                  <a:lnTo>
                    <a:pt x="2071408" y="8801"/>
                  </a:lnTo>
                  <a:lnTo>
                    <a:pt x="2071408" y="114554"/>
                  </a:lnTo>
                  <a:lnTo>
                    <a:pt x="2067839" y="114960"/>
                  </a:lnTo>
                  <a:lnTo>
                    <a:pt x="2067839" y="130505"/>
                  </a:lnTo>
                  <a:lnTo>
                    <a:pt x="2062327" y="134785"/>
                  </a:lnTo>
                  <a:lnTo>
                    <a:pt x="2037842" y="138188"/>
                  </a:lnTo>
                  <a:lnTo>
                    <a:pt x="2037842" y="153784"/>
                  </a:lnTo>
                  <a:lnTo>
                    <a:pt x="2013445" y="172720"/>
                  </a:lnTo>
                  <a:lnTo>
                    <a:pt x="1987029" y="177520"/>
                  </a:lnTo>
                  <a:lnTo>
                    <a:pt x="1987029" y="193217"/>
                  </a:lnTo>
                  <a:lnTo>
                    <a:pt x="1636509" y="465264"/>
                  </a:lnTo>
                  <a:lnTo>
                    <a:pt x="1636509" y="256781"/>
                  </a:lnTo>
                  <a:lnTo>
                    <a:pt x="1987029" y="193217"/>
                  </a:lnTo>
                  <a:lnTo>
                    <a:pt x="1987029" y="177520"/>
                  </a:lnTo>
                  <a:lnTo>
                    <a:pt x="1636509" y="241071"/>
                  </a:lnTo>
                  <a:lnTo>
                    <a:pt x="1636509" y="209435"/>
                  </a:lnTo>
                  <a:lnTo>
                    <a:pt x="2037842" y="153784"/>
                  </a:lnTo>
                  <a:lnTo>
                    <a:pt x="2037842" y="138188"/>
                  </a:lnTo>
                  <a:lnTo>
                    <a:pt x="1725917" y="181432"/>
                  </a:lnTo>
                  <a:lnTo>
                    <a:pt x="1807260" y="159283"/>
                  </a:lnTo>
                  <a:lnTo>
                    <a:pt x="2067839" y="130505"/>
                  </a:lnTo>
                  <a:lnTo>
                    <a:pt x="2067839" y="114960"/>
                  </a:lnTo>
                  <a:lnTo>
                    <a:pt x="1903399" y="133121"/>
                  </a:lnTo>
                  <a:lnTo>
                    <a:pt x="2062949" y="89687"/>
                  </a:lnTo>
                  <a:lnTo>
                    <a:pt x="2069071" y="97586"/>
                  </a:lnTo>
                  <a:lnTo>
                    <a:pt x="2071408" y="114554"/>
                  </a:lnTo>
                  <a:lnTo>
                    <a:pt x="2071408" y="8801"/>
                  </a:lnTo>
                  <a:lnTo>
                    <a:pt x="2056104" y="3606"/>
                  </a:lnTo>
                  <a:lnTo>
                    <a:pt x="2057057" y="10528"/>
                  </a:lnTo>
                  <a:lnTo>
                    <a:pt x="2054199" y="9702"/>
                  </a:lnTo>
                  <a:lnTo>
                    <a:pt x="2056409" y="21653"/>
                  </a:lnTo>
                  <a:lnTo>
                    <a:pt x="2051532" y="20662"/>
                  </a:lnTo>
                  <a:lnTo>
                    <a:pt x="2061514" y="57531"/>
                  </a:lnTo>
                  <a:lnTo>
                    <a:pt x="2002078" y="65773"/>
                  </a:lnTo>
                  <a:lnTo>
                    <a:pt x="2002078" y="90220"/>
                  </a:lnTo>
                  <a:lnTo>
                    <a:pt x="1804301" y="144068"/>
                  </a:lnTo>
                  <a:lnTo>
                    <a:pt x="1708175" y="154686"/>
                  </a:lnTo>
                  <a:lnTo>
                    <a:pt x="1708175" y="170230"/>
                  </a:lnTo>
                  <a:lnTo>
                    <a:pt x="1636509" y="189750"/>
                  </a:lnTo>
                  <a:lnTo>
                    <a:pt x="1636509" y="178142"/>
                  </a:lnTo>
                  <a:lnTo>
                    <a:pt x="1708175" y="170230"/>
                  </a:lnTo>
                  <a:lnTo>
                    <a:pt x="1708175" y="154686"/>
                  </a:lnTo>
                  <a:lnTo>
                    <a:pt x="1683385" y="157416"/>
                  </a:lnTo>
                  <a:lnTo>
                    <a:pt x="1680222" y="151053"/>
                  </a:lnTo>
                  <a:lnTo>
                    <a:pt x="1679790" y="150215"/>
                  </a:lnTo>
                  <a:lnTo>
                    <a:pt x="2002078" y="90220"/>
                  </a:lnTo>
                  <a:lnTo>
                    <a:pt x="2002078" y="65773"/>
                  </a:lnTo>
                  <a:lnTo>
                    <a:pt x="1856867" y="85902"/>
                  </a:lnTo>
                  <a:lnTo>
                    <a:pt x="1856867" y="101511"/>
                  </a:lnTo>
                  <a:lnTo>
                    <a:pt x="1672615" y="135826"/>
                  </a:lnTo>
                  <a:lnTo>
                    <a:pt x="1668526" y="127622"/>
                  </a:lnTo>
                  <a:lnTo>
                    <a:pt x="1856867" y="101511"/>
                  </a:lnTo>
                  <a:lnTo>
                    <a:pt x="1856867" y="85902"/>
                  </a:lnTo>
                  <a:lnTo>
                    <a:pt x="1661248" y="113017"/>
                  </a:lnTo>
                  <a:lnTo>
                    <a:pt x="1628800" y="47942"/>
                  </a:lnTo>
                  <a:lnTo>
                    <a:pt x="1621091" y="63398"/>
                  </a:lnTo>
                  <a:lnTo>
                    <a:pt x="1621091" y="179844"/>
                  </a:lnTo>
                  <a:lnTo>
                    <a:pt x="1621091" y="193941"/>
                  </a:lnTo>
                  <a:lnTo>
                    <a:pt x="1621091" y="211569"/>
                  </a:lnTo>
                  <a:lnTo>
                    <a:pt x="1621091" y="243865"/>
                  </a:lnTo>
                  <a:lnTo>
                    <a:pt x="1248232" y="311480"/>
                  </a:lnTo>
                  <a:lnTo>
                    <a:pt x="1609090" y="213233"/>
                  </a:lnTo>
                  <a:lnTo>
                    <a:pt x="1621091" y="211569"/>
                  </a:lnTo>
                  <a:lnTo>
                    <a:pt x="1621091" y="193941"/>
                  </a:lnTo>
                  <a:lnTo>
                    <a:pt x="1605940" y="198069"/>
                  </a:lnTo>
                  <a:lnTo>
                    <a:pt x="1489075" y="214274"/>
                  </a:lnTo>
                  <a:lnTo>
                    <a:pt x="1489075" y="229882"/>
                  </a:lnTo>
                  <a:lnTo>
                    <a:pt x="1135240" y="326212"/>
                  </a:lnTo>
                  <a:lnTo>
                    <a:pt x="1251292" y="262851"/>
                  </a:lnTo>
                  <a:lnTo>
                    <a:pt x="1489075" y="229882"/>
                  </a:lnTo>
                  <a:lnTo>
                    <a:pt x="1489075" y="214274"/>
                  </a:lnTo>
                  <a:lnTo>
                    <a:pt x="1289608" y="241922"/>
                  </a:lnTo>
                  <a:lnTo>
                    <a:pt x="1342567" y="213017"/>
                  </a:lnTo>
                  <a:lnTo>
                    <a:pt x="1374165" y="207124"/>
                  </a:lnTo>
                  <a:lnTo>
                    <a:pt x="1621091" y="179844"/>
                  </a:lnTo>
                  <a:lnTo>
                    <a:pt x="1621091" y="63398"/>
                  </a:lnTo>
                  <a:lnTo>
                    <a:pt x="1591513" y="122682"/>
                  </a:lnTo>
                  <a:lnTo>
                    <a:pt x="1583143" y="123850"/>
                  </a:lnTo>
                  <a:lnTo>
                    <a:pt x="1583143" y="139458"/>
                  </a:lnTo>
                  <a:lnTo>
                    <a:pt x="1575981" y="153809"/>
                  </a:lnTo>
                  <a:lnTo>
                    <a:pt x="1552130" y="158254"/>
                  </a:lnTo>
                  <a:lnTo>
                    <a:pt x="1563281" y="142214"/>
                  </a:lnTo>
                  <a:lnTo>
                    <a:pt x="1583143" y="139458"/>
                  </a:lnTo>
                  <a:lnTo>
                    <a:pt x="1583143" y="123850"/>
                  </a:lnTo>
                  <a:lnTo>
                    <a:pt x="1575282" y="124942"/>
                  </a:lnTo>
                  <a:lnTo>
                    <a:pt x="1599247" y="90462"/>
                  </a:lnTo>
                  <a:lnTo>
                    <a:pt x="1628800" y="47942"/>
                  </a:lnTo>
                  <a:lnTo>
                    <a:pt x="1548523" y="24803"/>
                  </a:lnTo>
                  <a:lnTo>
                    <a:pt x="1548523" y="158927"/>
                  </a:lnTo>
                  <a:lnTo>
                    <a:pt x="1386281" y="189141"/>
                  </a:lnTo>
                  <a:lnTo>
                    <a:pt x="1441246" y="159143"/>
                  </a:lnTo>
                  <a:lnTo>
                    <a:pt x="1541119" y="145288"/>
                  </a:lnTo>
                  <a:lnTo>
                    <a:pt x="1548523" y="158927"/>
                  </a:lnTo>
                  <a:lnTo>
                    <a:pt x="1548523" y="24803"/>
                  </a:lnTo>
                  <a:lnTo>
                    <a:pt x="1524228" y="17792"/>
                  </a:lnTo>
                  <a:lnTo>
                    <a:pt x="1524228" y="132016"/>
                  </a:lnTo>
                  <a:lnTo>
                    <a:pt x="1479575" y="138214"/>
                  </a:lnTo>
                  <a:lnTo>
                    <a:pt x="1516253" y="118186"/>
                  </a:lnTo>
                  <a:lnTo>
                    <a:pt x="1518704" y="131368"/>
                  </a:lnTo>
                  <a:lnTo>
                    <a:pt x="1523098" y="128041"/>
                  </a:lnTo>
                  <a:lnTo>
                    <a:pt x="1524228" y="132016"/>
                  </a:lnTo>
                  <a:lnTo>
                    <a:pt x="1524228" y="17792"/>
                  </a:lnTo>
                  <a:lnTo>
                    <a:pt x="1513281" y="14643"/>
                  </a:lnTo>
                  <a:lnTo>
                    <a:pt x="1513281" y="102196"/>
                  </a:lnTo>
                  <a:lnTo>
                    <a:pt x="1436331" y="144208"/>
                  </a:lnTo>
                  <a:lnTo>
                    <a:pt x="1398003" y="149529"/>
                  </a:lnTo>
                  <a:lnTo>
                    <a:pt x="1398003" y="165138"/>
                  </a:lnTo>
                  <a:lnTo>
                    <a:pt x="1343317" y="194995"/>
                  </a:lnTo>
                  <a:lnTo>
                    <a:pt x="1293609" y="200494"/>
                  </a:lnTo>
                  <a:lnTo>
                    <a:pt x="1293609" y="222123"/>
                  </a:lnTo>
                  <a:lnTo>
                    <a:pt x="1246365" y="247929"/>
                  </a:lnTo>
                  <a:lnTo>
                    <a:pt x="888873" y="297484"/>
                  </a:lnTo>
                  <a:lnTo>
                    <a:pt x="1293609" y="222123"/>
                  </a:lnTo>
                  <a:lnTo>
                    <a:pt x="1293609" y="200494"/>
                  </a:lnTo>
                  <a:lnTo>
                    <a:pt x="1166418" y="214528"/>
                  </a:lnTo>
                  <a:lnTo>
                    <a:pt x="1166418" y="230073"/>
                  </a:lnTo>
                  <a:lnTo>
                    <a:pt x="723201" y="312610"/>
                  </a:lnTo>
                  <a:lnTo>
                    <a:pt x="917384" y="257581"/>
                  </a:lnTo>
                  <a:lnTo>
                    <a:pt x="1166418" y="230073"/>
                  </a:lnTo>
                  <a:lnTo>
                    <a:pt x="1166418" y="214528"/>
                  </a:lnTo>
                  <a:lnTo>
                    <a:pt x="1007313" y="232092"/>
                  </a:lnTo>
                  <a:lnTo>
                    <a:pt x="1095667" y="207048"/>
                  </a:lnTo>
                  <a:lnTo>
                    <a:pt x="1398003" y="165138"/>
                  </a:lnTo>
                  <a:lnTo>
                    <a:pt x="1398003" y="149529"/>
                  </a:lnTo>
                  <a:lnTo>
                    <a:pt x="1203553" y="176479"/>
                  </a:lnTo>
                  <a:lnTo>
                    <a:pt x="1510766" y="89433"/>
                  </a:lnTo>
                  <a:lnTo>
                    <a:pt x="1510995" y="89852"/>
                  </a:lnTo>
                  <a:lnTo>
                    <a:pt x="1513281" y="102196"/>
                  </a:lnTo>
                  <a:lnTo>
                    <a:pt x="1513281" y="14643"/>
                  </a:lnTo>
                  <a:lnTo>
                    <a:pt x="1496174" y="9702"/>
                  </a:lnTo>
                  <a:lnTo>
                    <a:pt x="1498650" y="23101"/>
                  </a:lnTo>
                  <a:lnTo>
                    <a:pt x="1493227" y="22059"/>
                  </a:lnTo>
                  <a:lnTo>
                    <a:pt x="1501775" y="52412"/>
                  </a:lnTo>
                  <a:lnTo>
                    <a:pt x="1490878" y="52793"/>
                  </a:lnTo>
                  <a:lnTo>
                    <a:pt x="1497266" y="64566"/>
                  </a:lnTo>
                  <a:lnTo>
                    <a:pt x="1465097" y="70561"/>
                  </a:lnTo>
                  <a:lnTo>
                    <a:pt x="1465097" y="86296"/>
                  </a:lnTo>
                  <a:lnTo>
                    <a:pt x="1092479" y="191884"/>
                  </a:lnTo>
                  <a:lnTo>
                    <a:pt x="984605" y="206844"/>
                  </a:lnTo>
                  <a:lnTo>
                    <a:pt x="984605" y="222453"/>
                  </a:lnTo>
                  <a:lnTo>
                    <a:pt x="914361" y="242354"/>
                  </a:lnTo>
                  <a:lnTo>
                    <a:pt x="553974" y="282155"/>
                  </a:lnTo>
                  <a:lnTo>
                    <a:pt x="984605" y="222453"/>
                  </a:lnTo>
                  <a:lnTo>
                    <a:pt x="984605" y="206844"/>
                  </a:lnTo>
                  <a:lnTo>
                    <a:pt x="330847" y="297484"/>
                  </a:lnTo>
                  <a:lnTo>
                    <a:pt x="1465097" y="86296"/>
                  </a:lnTo>
                  <a:lnTo>
                    <a:pt x="1465097" y="70561"/>
                  </a:lnTo>
                  <a:lnTo>
                    <a:pt x="0" y="343357"/>
                  </a:lnTo>
                  <a:lnTo>
                    <a:pt x="1397" y="350951"/>
                  </a:lnTo>
                  <a:lnTo>
                    <a:pt x="1409" y="351129"/>
                  </a:lnTo>
                  <a:lnTo>
                    <a:pt x="2247" y="358648"/>
                  </a:lnTo>
                  <a:lnTo>
                    <a:pt x="824420" y="267843"/>
                  </a:lnTo>
                  <a:lnTo>
                    <a:pt x="557339" y="343522"/>
                  </a:lnTo>
                  <a:lnTo>
                    <a:pt x="559422" y="350913"/>
                  </a:lnTo>
                  <a:lnTo>
                    <a:pt x="559435" y="351040"/>
                  </a:lnTo>
                  <a:lnTo>
                    <a:pt x="560489" y="358622"/>
                  </a:lnTo>
                  <a:lnTo>
                    <a:pt x="1208036" y="268846"/>
                  </a:lnTo>
                  <a:lnTo>
                    <a:pt x="1070063" y="344170"/>
                  </a:lnTo>
                  <a:lnTo>
                    <a:pt x="1073746" y="350977"/>
                  </a:lnTo>
                  <a:lnTo>
                    <a:pt x="1073785" y="351142"/>
                  </a:lnTo>
                  <a:lnTo>
                    <a:pt x="1075131" y="358571"/>
                  </a:lnTo>
                  <a:lnTo>
                    <a:pt x="1621091" y="259575"/>
                  </a:lnTo>
                  <a:lnTo>
                    <a:pt x="1621091" y="481025"/>
                  </a:lnTo>
                  <a:lnTo>
                    <a:pt x="1628800" y="481025"/>
                  </a:lnTo>
                  <a:lnTo>
                    <a:pt x="1631581" y="488226"/>
                  </a:lnTo>
                  <a:lnTo>
                    <a:pt x="2179116" y="275767"/>
                  </a:lnTo>
                  <a:lnTo>
                    <a:pt x="2179116" y="481025"/>
                  </a:lnTo>
                  <a:lnTo>
                    <a:pt x="2186825" y="481025"/>
                  </a:lnTo>
                  <a:lnTo>
                    <a:pt x="2191550" y="487133"/>
                  </a:lnTo>
                  <a:lnTo>
                    <a:pt x="2645930" y="134505"/>
                  </a:lnTo>
                  <a:lnTo>
                    <a:pt x="2652039" y="150304"/>
                  </a:lnTo>
                  <a:lnTo>
                    <a:pt x="2660548" y="140919"/>
                  </a:lnTo>
                  <a:lnTo>
                    <a:pt x="2683611" y="170764"/>
                  </a:lnTo>
                  <a:lnTo>
                    <a:pt x="2683154" y="171678"/>
                  </a:lnTo>
                  <a:lnTo>
                    <a:pt x="2684322" y="171678"/>
                  </a:lnTo>
                  <a:lnTo>
                    <a:pt x="2685046" y="172605"/>
                  </a:lnTo>
                  <a:lnTo>
                    <a:pt x="2685491" y="171678"/>
                  </a:lnTo>
                  <a:lnTo>
                    <a:pt x="2737154" y="171678"/>
                  </a:lnTo>
                  <a:lnTo>
                    <a:pt x="2737154" y="481025"/>
                  </a:lnTo>
                  <a:lnTo>
                    <a:pt x="2752585" y="481025"/>
                  </a:lnTo>
                  <a:lnTo>
                    <a:pt x="2752585" y="171678"/>
                  </a:lnTo>
                  <a:lnTo>
                    <a:pt x="2806585" y="171678"/>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906" y="1241769"/>
            <a:ext cx="4929188" cy="515847"/>
          </a:xfrm>
          <a:prstGeom prst="rect">
            <a:avLst/>
          </a:prstGeom>
        </p:spPr>
        <p:txBody>
          <a:bodyPr vert="horz" wrap="square" lIns="0" tIns="7938" rIns="0" bIns="0" rtlCol="0" anchor="ctr">
            <a:spAutoFit/>
          </a:bodyPr>
          <a:lstStyle/>
          <a:p>
            <a:pPr marL="7938">
              <a:lnSpc>
                <a:spcPct val="100000"/>
              </a:lnSpc>
              <a:spcBef>
                <a:spcPts val="63"/>
              </a:spcBef>
            </a:pPr>
            <a:r>
              <a:rPr lang="en-US" spc="-6" dirty="0"/>
              <a:t>Decoder-only </a:t>
            </a:r>
            <a:r>
              <a:rPr spc="-6" dirty="0"/>
              <a:t>models</a:t>
            </a:r>
          </a:p>
        </p:txBody>
      </p:sp>
      <p:sp>
        <p:nvSpPr>
          <p:cNvPr id="3" name="object 3"/>
          <p:cNvSpPr txBox="1"/>
          <p:nvPr/>
        </p:nvSpPr>
        <p:spPr>
          <a:xfrm>
            <a:off x="815026" y="1951990"/>
            <a:ext cx="3906838" cy="2866554"/>
          </a:xfrm>
          <a:prstGeom prst="rect">
            <a:avLst/>
          </a:prstGeom>
        </p:spPr>
        <p:txBody>
          <a:bodyPr vert="horz" wrap="square" lIns="0" tIns="76200" rIns="0" bIns="0" rtlCol="0">
            <a:spAutoFit/>
          </a:bodyPr>
          <a:lstStyle/>
          <a:p>
            <a:pPr marL="7938" marR="0" lvl="0" indent="0" algn="l" defTabSz="914400" rtl="0" eaLnBrk="1" fontAlgn="auto" latinLnBrk="0" hangingPunct="1">
              <a:lnSpc>
                <a:spcPct val="100000"/>
              </a:lnSpc>
              <a:spcBef>
                <a:spcPts val="600"/>
              </a:spcBef>
              <a:spcAft>
                <a:spcPts val="0"/>
              </a:spcAft>
              <a:buClrTx/>
              <a:buSzTx/>
              <a:buFontTx/>
              <a:buNone/>
              <a:tabLst/>
              <a:defRPr/>
            </a:pPr>
            <a:r>
              <a:rPr kumimoji="0" sz="2688" b="0" i="0" u="none" strike="noStrike" kern="1200" cap="none" spc="0" normalizeH="0" baseline="0" noProof="0" dirty="0">
                <a:ln>
                  <a:noFill/>
                </a:ln>
                <a:solidFill>
                  <a:srgbClr val="404040"/>
                </a:solidFill>
                <a:effectLst/>
                <a:uLnTx/>
                <a:uFillTx/>
                <a:latin typeface="Calibri"/>
                <a:ea typeface="+mn-ea"/>
                <a:cs typeface="Calibri"/>
              </a:rPr>
              <a:t>Also</a:t>
            </a:r>
            <a:r>
              <a:rPr kumimoji="0" sz="2688" b="0" i="0" u="none" strike="noStrike" kern="1200" cap="none" spc="-25" normalizeH="0" baseline="0" noProof="0" dirty="0">
                <a:ln>
                  <a:noFill/>
                </a:ln>
                <a:solidFill>
                  <a:srgbClr val="404040"/>
                </a:solidFill>
                <a:effectLst/>
                <a:uLnTx/>
                <a:uFillTx/>
                <a:latin typeface="Calibri"/>
                <a:ea typeface="+mn-ea"/>
                <a:cs typeface="Calibri"/>
              </a:rPr>
              <a:t> </a:t>
            </a:r>
            <a:r>
              <a:rPr kumimoji="0" sz="2688" b="0" i="0" u="none" strike="noStrike" kern="1200" cap="none" spc="-6" normalizeH="0" baseline="0" noProof="0" dirty="0">
                <a:ln>
                  <a:noFill/>
                </a:ln>
                <a:solidFill>
                  <a:srgbClr val="404040"/>
                </a:solidFill>
                <a:effectLst/>
                <a:uLnTx/>
                <a:uFillTx/>
                <a:latin typeface="Calibri"/>
                <a:ea typeface="+mn-ea"/>
                <a:cs typeface="Calibri"/>
              </a:rPr>
              <a:t>called:</a:t>
            </a:r>
            <a:endParaRPr kumimoji="0" sz="2688" b="0" i="0" u="none" strike="noStrike" kern="1200" cap="none" spc="0" normalizeH="0" baseline="0" noProof="0">
              <a:ln>
                <a:noFill/>
              </a:ln>
              <a:solidFill>
                <a:prstClr val="black"/>
              </a:solidFill>
              <a:effectLst/>
              <a:uLnTx/>
              <a:uFillTx/>
              <a:latin typeface="Calibri"/>
              <a:ea typeface="+mn-ea"/>
              <a:cs typeface="Calibri"/>
            </a:endParaRPr>
          </a:p>
          <a:p>
            <a:pPr marL="350441" marR="0" lvl="0" indent="-342503" algn="l" defTabSz="914400" rtl="0" eaLnBrk="1" fontAlgn="auto" latinLnBrk="0" hangingPunct="1">
              <a:lnSpc>
                <a:spcPct val="100000"/>
              </a:lnSpc>
              <a:spcBef>
                <a:spcPts val="541"/>
              </a:spcBef>
              <a:spcAft>
                <a:spcPts val="0"/>
              </a:spcAft>
              <a:buClr>
                <a:srgbClr val="E48312"/>
              </a:buClr>
              <a:buSzTx/>
              <a:buFont typeface="Arial"/>
              <a:buChar char="•"/>
              <a:tabLst>
                <a:tab pos="350441" algn="l"/>
              </a:tabLst>
              <a:defRPr/>
            </a:pPr>
            <a:r>
              <a:rPr kumimoji="0" sz="2688" b="0" i="0" u="none" strike="noStrike" kern="1200" cap="none" spc="0" normalizeH="0" baseline="0" noProof="0" dirty="0">
                <a:ln>
                  <a:noFill/>
                </a:ln>
                <a:solidFill>
                  <a:srgbClr val="404040"/>
                </a:solidFill>
                <a:effectLst/>
                <a:uLnTx/>
                <a:uFillTx/>
                <a:latin typeface="Calibri"/>
                <a:ea typeface="+mn-ea"/>
                <a:cs typeface="Calibri"/>
              </a:rPr>
              <a:t>Causal</a:t>
            </a:r>
            <a:r>
              <a:rPr kumimoji="0" sz="2688" b="0" i="0" u="none" strike="noStrike" kern="1200" cap="none" spc="-28" normalizeH="0" baseline="0" noProof="0" dirty="0">
                <a:ln>
                  <a:noFill/>
                </a:ln>
                <a:solidFill>
                  <a:srgbClr val="404040"/>
                </a:solidFill>
                <a:effectLst/>
                <a:uLnTx/>
                <a:uFillTx/>
                <a:latin typeface="Calibri"/>
                <a:ea typeface="+mn-ea"/>
                <a:cs typeface="Calibri"/>
              </a:rPr>
              <a:t> </a:t>
            </a:r>
            <a:r>
              <a:rPr kumimoji="0" sz="2688" b="0" i="0" u="none" strike="noStrike" kern="1200" cap="none" spc="-13" normalizeH="0" baseline="0" noProof="0" dirty="0">
                <a:ln>
                  <a:noFill/>
                </a:ln>
                <a:solidFill>
                  <a:srgbClr val="404040"/>
                </a:solidFill>
                <a:effectLst/>
                <a:uLnTx/>
                <a:uFillTx/>
                <a:latin typeface="Calibri"/>
                <a:ea typeface="+mn-ea"/>
                <a:cs typeface="Calibri"/>
              </a:rPr>
              <a:t>LLMs</a:t>
            </a:r>
            <a:endParaRPr kumimoji="0" sz="2688" b="0" i="0" u="none" strike="noStrike" kern="1200" cap="none" spc="0" normalizeH="0" baseline="0" noProof="0">
              <a:ln>
                <a:noFill/>
              </a:ln>
              <a:solidFill>
                <a:prstClr val="black"/>
              </a:solidFill>
              <a:effectLst/>
              <a:uLnTx/>
              <a:uFillTx/>
              <a:latin typeface="Calibri"/>
              <a:ea typeface="+mn-ea"/>
              <a:cs typeface="Calibri"/>
            </a:endParaRPr>
          </a:p>
          <a:p>
            <a:pPr marL="350441" marR="0" lvl="0" indent="-342503" algn="l" defTabSz="914400" rtl="0" eaLnBrk="1" fontAlgn="auto" latinLnBrk="0" hangingPunct="1">
              <a:lnSpc>
                <a:spcPct val="100000"/>
              </a:lnSpc>
              <a:spcBef>
                <a:spcPts val="466"/>
              </a:spcBef>
              <a:spcAft>
                <a:spcPts val="0"/>
              </a:spcAft>
              <a:buClr>
                <a:srgbClr val="E48312"/>
              </a:buClr>
              <a:buSzTx/>
              <a:buFont typeface="Arial"/>
              <a:buChar char="•"/>
              <a:tabLst>
                <a:tab pos="350441" algn="l"/>
              </a:tabLst>
              <a:defRPr/>
            </a:pPr>
            <a:r>
              <a:rPr kumimoji="0" sz="2688" b="0" i="0" u="none" strike="noStrike" kern="1200" cap="none" spc="-6" normalizeH="0" baseline="0" noProof="0" dirty="0">
                <a:ln>
                  <a:noFill/>
                </a:ln>
                <a:solidFill>
                  <a:srgbClr val="404040"/>
                </a:solidFill>
                <a:effectLst/>
                <a:uLnTx/>
                <a:uFillTx/>
                <a:latin typeface="Calibri"/>
                <a:ea typeface="+mn-ea"/>
                <a:cs typeface="Calibri"/>
              </a:rPr>
              <a:t>Autoregressive</a:t>
            </a:r>
            <a:r>
              <a:rPr kumimoji="0" sz="2688" b="0" i="0" u="none" strike="noStrike" kern="1200" cap="none" spc="-75" normalizeH="0" baseline="0" noProof="0" dirty="0">
                <a:ln>
                  <a:noFill/>
                </a:ln>
                <a:solidFill>
                  <a:srgbClr val="404040"/>
                </a:solidFill>
                <a:effectLst/>
                <a:uLnTx/>
                <a:uFillTx/>
                <a:latin typeface="Calibri"/>
                <a:ea typeface="+mn-ea"/>
                <a:cs typeface="Calibri"/>
              </a:rPr>
              <a:t> </a:t>
            </a:r>
            <a:r>
              <a:rPr kumimoji="0" sz="2688" b="0" i="0" u="none" strike="noStrike" kern="1200" cap="none" spc="-13" normalizeH="0" baseline="0" noProof="0" dirty="0">
                <a:ln>
                  <a:noFill/>
                </a:ln>
                <a:solidFill>
                  <a:srgbClr val="404040"/>
                </a:solidFill>
                <a:effectLst/>
                <a:uLnTx/>
                <a:uFillTx/>
                <a:latin typeface="Calibri"/>
                <a:ea typeface="+mn-ea"/>
                <a:cs typeface="Calibri"/>
              </a:rPr>
              <a:t>LLMs</a:t>
            </a:r>
            <a:endParaRPr kumimoji="0" sz="2688" b="0" i="0" u="none" strike="noStrike" kern="1200" cap="none" spc="0" normalizeH="0" baseline="0" noProof="0">
              <a:ln>
                <a:noFill/>
              </a:ln>
              <a:solidFill>
                <a:prstClr val="black"/>
              </a:solidFill>
              <a:effectLst/>
              <a:uLnTx/>
              <a:uFillTx/>
              <a:latin typeface="Calibri"/>
              <a:ea typeface="+mn-ea"/>
              <a:cs typeface="Calibri"/>
            </a:endParaRPr>
          </a:p>
          <a:p>
            <a:pPr marL="350441" marR="0" lvl="0" indent="-342503" algn="l" defTabSz="914400" rtl="0" eaLnBrk="1" fontAlgn="auto" latinLnBrk="0" hangingPunct="1">
              <a:lnSpc>
                <a:spcPct val="100000"/>
              </a:lnSpc>
              <a:spcBef>
                <a:spcPts val="525"/>
              </a:spcBef>
              <a:spcAft>
                <a:spcPts val="0"/>
              </a:spcAft>
              <a:buClr>
                <a:srgbClr val="E48312"/>
              </a:buClr>
              <a:buSzTx/>
              <a:buFont typeface="Arial"/>
              <a:buChar char="•"/>
              <a:tabLst>
                <a:tab pos="350441" algn="l"/>
              </a:tabLst>
              <a:defRPr/>
            </a:pPr>
            <a:r>
              <a:rPr kumimoji="0" sz="2688" b="0" i="0" u="none" strike="noStrike" kern="1200" cap="none" spc="-31" normalizeH="0" baseline="0" noProof="0" dirty="0">
                <a:ln>
                  <a:noFill/>
                </a:ln>
                <a:solidFill>
                  <a:srgbClr val="404040"/>
                </a:solidFill>
                <a:effectLst/>
                <a:uLnTx/>
                <a:uFillTx/>
                <a:latin typeface="Calibri"/>
                <a:ea typeface="+mn-ea"/>
                <a:cs typeface="Calibri"/>
              </a:rPr>
              <a:t>Left-</a:t>
            </a:r>
            <a:r>
              <a:rPr kumimoji="0" sz="2688" b="0" i="0" u="none" strike="noStrike" kern="1200" cap="none" spc="-13" normalizeH="0" baseline="0" noProof="0" dirty="0">
                <a:ln>
                  <a:noFill/>
                </a:ln>
                <a:solidFill>
                  <a:srgbClr val="404040"/>
                </a:solidFill>
                <a:effectLst/>
                <a:uLnTx/>
                <a:uFillTx/>
                <a:latin typeface="Calibri"/>
                <a:ea typeface="+mn-ea"/>
                <a:cs typeface="Calibri"/>
              </a:rPr>
              <a:t>to-</a:t>
            </a:r>
            <a:r>
              <a:rPr kumimoji="0" sz="2688" b="0" i="0" u="none" strike="noStrike" kern="1200" cap="none" spc="0" normalizeH="0" baseline="0" noProof="0" dirty="0">
                <a:ln>
                  <a:noFill/>
                </a:ln>
                <a:solidFill>
                  <a:srgbClr val="404040"/>
                </a:solidFill>
                <a:effectLst/>
                <a:uLnTx/>
                <a:uFillTx/>
                <a:latin typeface="Calibri"/>
                <a:ea typeface="+mn-ea"/>
                <a:cs typeface="Calibri"/>
              </a:rPr>
              <a:t>right</a:t>
            </a:r>
            <a:r>
              <a:rPr kumimoji="0" sz="2688" b="0" i="0" u="none" strike="noStrike" kern="1200" cap="none" spc="-22" normalizeH="0" baseline="0" noProof="0" dirty="0">
                <a:ln>
                  <a:noFill/>
                </a:ln>
                <a:solidFill>
                  <a:srgbClr val="404040"/>
                </a:solidFill>
                <a:effectLst/>
                <a:uLnTx/>
                <a:uFillTx/>
                <a:latin typeface="Calibri"/>
                <a:ea typeface="+mn-ea"/>
                <a:cs typeface="Calibri"/>
              </a:rPr>
              <a:t> </a:t>
            </a:r>
            <a:r>
              <a:rPr kumimoji="0" sz="2688" b="0" i="0" u="none" strike="noStrike" kern="1200" cap="none" spc="-13" normalizeH="0" baseline="0" noProof="0" dirty="0">
                <a:ln>
                  <a:noFill/>
                </a:ln>
                <a:solidFill>
                  <a:srgbClr val="404040"/>
                </a:solidFill>
                <a:effectLst/>
                <a:uLnTx/>
                <a:uFillTx/>
                <a:latin typeface="Calibri"/>
                <a:ea typeface="+mn-ea"/>
                <a:cs typeface="Calibri"/>
              </a:rPr>
              <a:t>LLMs</a:t>
            </a:r>
            <a:endParaRPr kumimoji="0" sz="2688" b="0" i="0" u="none" strike="noStrike" kern="1200" cap="none" spc="0" normalizeH="0" baseline="0" noProof="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919"/>
              </a:spcBef>
              <a:spcAft>
                <a:spcPts val="0"/>
              </a:spcAft>
              <a:buClr>
                <a:srgbClr val="E48312"/>
              </a:buClr>
              <a:buSzTx/>
              <a:buFont typeface="Arial"/>
              <a:buChar char="•"/>
              <a:tabLst/>
              <a:defRPr/>
            </a:pPr>
            <a:endParaRPr kumimoji="0" sz="2688" b="0" i="0" u="none" strike="noStrike" kern="1200" cap="none" spc="0" normalizeH="0" baseline="0" noProof="0">
              <a:ln>
                <a:noFill/>
              </a:ln>
              <a:solidFill>
                <a:prstClr val="black"/>
              </a:solidFill>
              <a:effectLst/>
              <a:uLnTx/>
              <a:uFillTx/>
              <a:latin typeface="Calibri"/>
              <a:ea typeface="+mn-ea"/>
              <a:cs typeface="Calibri"/>
            </a:endParaRPr>
          </a:p>
          <a:p>
            <a:pPr marL="350441" marR="0" lvl="0" indent="-342503" algn="l" defTabSz="914400" rtl="0" eaLnBrk="1" fontAlgn="auto" latinLnBrk="0" hangingPunct="1">
              <a:lnSpc>
                <a:spcPct val="100000"/>
              </a:lnSpc>
              <a:spcBef>
                <a:spcPts val="0"/>
              </a:spcBef>
              <a:spcAft>
                <a:spcPts val="0"/>
              </a:spcAft>
              <a:buClr>
                <a:srgbClr val="E48312"/>
              </a:buClr>
              <a:buSzTx/>
              <a:buFont typeface="Arial"/>
              <a:buChar char="•"/>
              <a:tabLst>
                <a:tab pos="350441" algn="l"/>
              </a:tabLst>
              <a:defRPr/>
            </a:pPr>
            <a:r>
              <a:rPr kumimoji="0" sz="2688" b="0" i="0" u="none" strike="noStrike" kern="1200" cap="none" spc="0" normalizeH="0" baseline="0" noProof="0" dirty="0">
                <a:ln>
                  <a:noFill/>
                </a:ln>
                <a:solidFill>
                  <a:srgbClr val="404040"/>
                </a:solidFill>
                <a:effectLst/>
                <a:uLnTx/>
                <a:uFillTx/>
                <a:latin typeface="Calibri"/>
                <a:ea typeface="+mn-ea"/>
                <a:cs typeface="Calibri"/>
              </a:rPr>
              <a:t>Predict</a:t>
            </a:r>
            <a:r>
              <a:rPr kumimoji="0" sz="2688" b="0" i="0" u="none" strike="noStrike" kern="1200" cap="none" spc="-56"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words</a:t>
            </a:r>
            <a:r>
              <a:rPr kumimoji="0" sz="2688" b="0" i="0" u="none" strike="noStrike" kern="1200" cap="none" spc="-47"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left</a:t>
            </a:r>
            <a:r>
              <a:rPr kumimoji="0" sz="2688" b="0" i="0" u="none" strike="noStrike" kern="1200" cap="none" spc="-53"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to</a:t>
            </a:r>
            <a:r>
              <a:rPr kumimoji="0" sz="2688" b="0" i="0" u="none" strike="noStrike" kern="1200" cap="none" spc="-47" normalizeH="0" baseline="0" noProof="0" dirty="0">
                <a:ln>
                  <a:noFill/>
                </a:ln>
                <a:solidFill>
                  <a:srgbClr val="404040"/>
                </a:solidFill>
                <a:effectLst/>
                <a:uLnTx/>
                <a:uFillTx/>
                <a:latin typeface="Calibri"/>
                <a:ea typeface="+mn-ea"/>
                <a:cs typeface="Calibri"/>
              </a:rPr>
              <a:t> </a:t>
            </a:r>
            <a:r>
              <a:rPr kumimoji="0" sz="2688" b="0" i="0" u="none" strike="noStrike" kern="1200" cap="none" spc="-6" normalizeH="0" baseline="0" noProof="0" dirty="0">
                <a:ln>
                  <a:noFill/>
                </a:ln>
                <a:solidFill>
                  <a:srgbClr val="404040"/>
                </a:solidFill>
                <a:effectLst/>
                <a:uLnTx/>
                <a:uFillTx/>
                <a:latin typeface="Calibri"/>
                <a:ea typeface="+mn-ea"/>
                <a:cs typeface="Calibri"/>
              </a:rPr>
              <a:t>right</a:t>
            </a:r>
            <a:endParaRPr kumimoji="0" sz="2688" b="0" i="0" u="none" strike="noStrike" kern="1200" cap="none" spc="0" normalizeH="0" baseline="0" noProof="0">
              <a:ln>
                <a:noFill/>
              </a:ln>
              <a:solidFill>
                <a:prstClr val="black"/>
              </a:solidFill>
              <a:effectLst/>
              <a:uLnTx/>
              <a:uFillTx/>
              <a:latin typeface="Calibri"/>
              <a:ea typeface="+mn-ea"/>
              <a:cs typeface="Calibri"/>
            </a:endParaRPr>
          </a:p>
        </p:txBody>
      </p:sp>
      <p:grpSp>
        <p:nvGrpSpPr>
          <p:cNvPr id="4" name="object 4"/>
          <p:cNvGrpSpPr/>
          <p:nvPr/>
        </p:nvGrpSpPr>
        <p:grpSpPr>
          <a:xfrm>
            <a:off x="5673624" y="1787927"/>
            <a:ext cx="1575197" cy="1046559"/>
            <a:chOff x="9077798" y="1489083"/>
            <a:chExt cx="2520315" cy="1674495"/>
          </a:xfrm>
        </p:grpSpPr>
        <p:sp>
          <p:nvSpPr>
            <p:cNvPr id="5" name="object 5"/>
            <p:cNvSpPr/>
            <p:nvPr/>
          </p:nvSpPr>
          <p:spPr>
            <a:xfrm>
              <a:off x="9085518" y="1496802"/>
              <a:ext cx="311785" cy="614680"/>
            </a:xfrm>
            <a:custGeom>
              <a:avLst/>
              <a:gdLst/>
              <a:ahLst/>
              <a:cxnLst/>
              <a:rect l="l" t="t" r="r" b="b"/>
              <a:pathLst>
                <a:path w="311784" h="614680">
                  <a:moveTo>
                    <a:pt x="259806" y="0"/>
                  </a:moveTo>
                  <a:lnTo>
                    <a:pt x="51962" y="0"/>
                  </a:lnTo>
                  <a:lnTo>
                    <a:pt x="31736" y="4057"/>
                  </a:lnTo>
                  <a:lnTo>
                    <a:pt x="15219" y="15123"/>
                  </a:lnTo>
                  <a:lnTo>
                    <a:pt x="4083" y="31536"/>
                  </a:lnTo>
                  <a:lnTo>
                    <a:pt x="0" y="51634"/>
                  </a:lnTo>
                  <a:lnTo>
                    <a:pt x="0" y="562808"/>
                  </a:lnTo>
                  <a:lnTo>
                    <a:pt x="4083" y="582906"/>
                  </a:lnTo>
                  <a:lnTo>
                    <a:pt x="15219" y="599318"/>
                  </a:lnTo>
                  <a:lnTo>
                    <a:pt x="31736" y="610383"/>
                  </a:lnTo>
                  <a:lnTo>
                    <a:pt x="51962" y="614441"/>
                  </a:lnTo>
                  <a:lnTo>
                    <a:pt x="259806" y="614441"/>
                  </a:lnTo>
                  <a:lnTo>
                    <a:pt x="280032" y="610383"/>
                  </a:lnTo>
                  <a:lnTo>
                    <a:pt x="296549" y="599318"/>
                  </a:lnTo>
                  <a:lnTo>
                    <a:pt x="307685" y="582906"/>
                  </a:lnTo>
                  <a:lnTo>
                    <a:pt x="311768" y="562808"/>
                  </a:lnTo>
                  <a:lnTo>
                    <a:pt x="311768" y="51634"/>
                  </a:lnTo>
                  <a:lnTo>
                    <a:pt x="307685" y="31536"/>
                  </a:lnTo>
                  <a:lnTo>
                    <a:pt x="296549" y="15123"/>
                  </a:lnTo>
                  <a:lnTo>
                    <a:pt x="280032" y="4057"/>
                  </a:lnTo>
                  <a:lnTo>
                    <a:pt x="259806"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9085518" y="1496802"/>
              <a:ext cx="311785" cy="614680"/>
            </a:xfrm>
            <a:custGeom>
              <a:avLst/>
              <a:gdLst/>
              <a:ahLst/>
              <a:cxnLst/>
              <a:rect l="l" t="t" r="r" b="b"/>
              <a:pathLst>
                <a:path w="311784" h="614680">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object 7"/>
            <p:cNvSpPr/>
            <p:nvPr/>
          </p:nvSpPr>
          <p:spPr>
            <a:xfrm>
              <a:off x="9085518" y="2541352"/>
              <a:ext cx="311785" cy="614680"/>
            </a:xfrm>
            <a:custGeom>
              <a:avLst/>
              <a:gdLst/>
              <a:ahLst/>
              <a:cxnLst/>
              <a:rect l="l" t="t" r="r" b="b"/>
              <a:pathLst>
                <a:path w="311784" h="614680">
                  <a:moveTo>
                    <a:pt x="259806" y="0"/>
                  </a:moveTo>
                  <a:lnTo>
                    <a:pt x="51962" y="0"/>
                  </a:lnTo>
                  <a:lnTo>
                    <a:pt x="31736" y="4057"/>
                  </a:lnTo>
                  <a:lnTo>
                    <a:pt x="15219" y="15122"/>
                  </a:lnTo>
                  <a:lnTo>
                    <a:pt x="4083" y="31535"/>
                  </a:lnTo>
                  <a:lnTo>
                    <a:pt x="0" y="51633"/>
                  </a:lnTo>
                  <a:lnTo>
                    <a:pt x="0" y="562806"/>
                  </a:lnTo>
                  <a:lnTo>
                    <a:pt x="4083" y="582905"/>
                  </a:lnTo>
                  <a:lnTo>
                    <a:pt x="15219" y="599317"/>
                  </a:lnTo>
                  <a:lnTo>
                    <a:pt x="31736" y="610383"/>
                  </a:lnTo>
                  <a:lnTo>
                    <a:pt x="51962" y="614441"/>
                  </a:lnTo>
                  <a:lnTo>
                    <a:pt x="259806" y="614441"/>
                  </a:lnTo>
                  <a:lnTo>
                    <a:pt x="280032" y="610383"/>
                  </a:lnTo>
                  <a:lnTo>
                    <a:pt x="296549" y="599317"/>
                  </a:lnTo>
                  <a:lnTo>
                    <a:pt x="307685" y="582905"/>
                  </a:lnTo>
                  <a:lnTo>
                    <a:pt x="311768" y="562806"/>
                  </a:lnTo>
                  <a:lnTo>
                    <a:pt x="311768" y="51633"/>
                  </a:lnTo>
                  <a:lnTo>
                    <a:pt x="307685" y="31535"/>
                  </a:lnTo>
                  <a:lnTo>
                    <a:pt x="296549" y="15122"/>
                  </a:lnTo>
                  <a:lnTo>
                    <a:pt x="280032" y="4057"/>
                  </a:lnTo>
                  <a:lnTo>
                    <a:pt x="259806"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9085518" y="2541352"/>
              <a:ext cx="311785" cy="614680"/>
            </a:xfrm>
            <a:custGeom>
              <a:avLst/>
              <a:gdLst/>
              <a:ahLst/>
              <a:cxnLst/>
              <a:rect l="l" t="t" r="r" b="b"/>
              <a:pathLst>
                <a:path w="311784" h="614680">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9644628" y="1496802"/>
              <a:ext cx="311785" cy="614680"/>
            </a:xfrm>
            <a:custGeom>
              <a:avLst/>
              <a:gdLst/>
              <a:ahLst/>
              <a:cxnLst/>
              <a:rect l="l" t="t" r="r" b="b"/>
              <a:pathLst>
                <a:path w="311784" h="614680">
                  <a:moveTo>
                    <a:pt x="259805" y="0"/>
                  </a:moveTo>
                  <a:lnTo>
                    <a:pt x="51963" y="0"/>
                  </a:lnTo>
                  <a:lnTo>
                    <a:pt x="31737" y="4057"/>
                  </a:lnTo>
                  <a:lnTo>
                    <a:pt x="15219" y="15123"/>
                  </a:lnTo>
                  <a:lnTo>
                    <a:pt x="4083" y="31536"/>
                  </a:lnTo>
                  <a:lnTo>
                    <a:pt x="0" y="51634"/>
                  </a:lnTo>
                  <a:lnTo>
                    <a:pt x="0" y="562808"/>
                  </a:lnTo>
                  <a:lnTo>
                    <a:pt x="4083" y="582906"/>
                  </a:lnTo>
                  <a:lnTo>
                    <a:pt x="15219" y="599318"/>
                  </a:lnTo>
                  <a:lnTo>
                    <a:pt x="31737" y="610383"/>
                  </a:lnTo>
                  <a:lnTo>
                    <a:pt x="51963" y="614441"/>
                  </a:lnTo>
                  <a:lnTo>
                    <a:pt x="259805" y="614441"/>
                  </a:lnTo>
                  <a:lnTo>
                    <a:pt x="280031" y="610383"/>
                  </a:lnTo>
                  <a:lnTo>
                    <a:pt x="296548" y="599318"/>
                  </a:lnTo>
                  <a:lnTo>
                    <a:pt x="307684" y="582906"/>
                  </a:lnTo>
                  <a:lnTo>
                    <a:pt x="311768" y="562808"/>
                  </a:lnTo>
                  <a:lnTo>
                    <a:pt x="311768" y="51634"/>
                  </a:lnTo>
                  <a:lnTo>
                    <a:pt x="307684" y="31536"/>
                  </a:lnTo>
                  <a:lnTo>
                    <a:pt x="296548" y="15123"/>
                  </a:lnTo>
                  <a:lnTo>
                    <a:pt x="280031" y="4057"/>
                  </a:lnTo>
                  <a:lnTo>
                    <a:pt x="259805"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9644628" y="1496802"/>
              <a:ext cx="311785" cy="614680"/>
            </a:xfrm>
            <a:custGeom>
              <a:avLst/>
              <a:gdLst/>
              <a:ahLst/>
              <a:cxnLst/>
              <a:rect l="l" t="t" r="r" b="b"/>
              <a:pathLst>
                <a:path w="311784" h="614680">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9644628" y="2541352"/>
              <a:ext cx="311785" cy="614680"/>
            </a:xfrm>
            <a:custGeom>
              <a:avLst/>
              <a:gdLst/>
              <a:ahLst/>
              <a:cxnLst/>
              <a:rect l="l" t="t" r="r" b="b"/>
              <a:pathLst>
                <a:path w="311784" h="614680">
                  <a:moveTo>
                    <a:pt x="259805" y="0"/>
                  </a:moveTo>
                  <a:lnTo>
                    <a:pt x="51963" y="0"/>
                  </a:lnTo>
                  <a:lnTo>
                    <a:pt x="31737" y="4057"/>
                  </a:lnTo>
                  <a:lnTo>
                    <a:pt x="15219" y="15122"/>
                  </a:lnTo>
                  <a:lnTo>
                    <a:pt x="4083" y="31535"/>
                  </a:lnTo>
                  <a:lnTo>
                    <a:pt x="0" y="51633"/>
                  </a:lnTo>
                  <a:lnTo>
                    <a:pt x="0" y="562806"/>
                  </a:lnTo>
                  <a:lnTo>
                    <a:pt x="4083" y="582905"/>
                  </a:lnTo>
                  <a:lnTo>
                    <a:pt x="15219" y="599317"/>
                  </a:lnTo>
                  <a:lnTo>
                    <a:pt x="31737" y="610383"/>
                  </a:lnTo>
                  <a:lnTo>
                    <a:pt x="51963" y="614441"/>
                  </a:lnTo>
                  <a:lnTo>
                    <a:pt x="259805" y="614441"/>
                  </a:lnTo>
                  <a:lnTo>
                    <a:pt x="280031" y="610383"/>
                  </a:lnTo>
                  <a:lnTo>
                    <a:pt x="296548" y="599317"/>
                  </a:lnTo>
                  <a:lnTo>
                    <a:pt x="307684" y="582905"/>
                  </a:lnTo>
                  <a:lnTo>
                    <a:pt x="311768" y="562806"/>
                  </a:lnTo>
                  <a:lnTo>
                    <a:pt x="311768" y="51633"/>
                  </a:lnTo>
                  <a:lnTo>
                    <a:pt x="307684" y="31535"/>
                  </a:lnTo>
                  <a:lnTo>
                    <a:pt x="296548" y="15122"/>
                  </a:lnTo>
                  <a:lnTo>
                    <a:pt x="280031" y="4057"/>
                  </a:lnTo>
                  <a:lnTo>
                    <a:pt x="259805"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9644628" y="2541352"/>
              <a:ext cx="311785" cy="614680"/>
            </a:xfrm>
            <a:custGeom>
              <a:avLst/>
              <a:gdLst/>
              <a:ahLst/>
              <a:cxnLst/>
              <a:rect l="l" t="t" r="r" b="b"/>
              <a:pathLst>
                <a:path w="311784" h="614680">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object 13"/>
            <p:cNvSpPr/>
            <p:nvPr/>
          </p:nvSpPr>
          <p:spPr>
            <a:xfrm>
              <a:off x="10203736" y="1496802"/>
              <a:ext cx="311785" cy="614680"/>
            </a:xfrm>
            <a:custGeom>
              <a:avLst/>
              <a:gdLst/>
              <a:ahLst/>
              <a:cxnLst/>
              <a:rect l="l" t="t" r="r" b="b"/>
              <a:pathLst>
                <a:path w="311784" h="614680">
                  <a:moveTo>
                    <a:pt x="259807" y="0"/>
                  </a:moveTo>
                  <a:lnTo>
                    <a:pt x="51963" y="0"/>
                  </a:lnTo>
                  <a:lnTo>
                    <a:pt x="31737" y="4057"/>
                  </a:lnTo>
                  <a:lnTo>
                    <a:pt x="15219" y="15123"/>
                  </a:lnTo>
                  <a:lnTo>
                    <a:pt x="4083" y="31536"/>
                  </a:lnTo>
                  <a:lnTo>
                    <a:pt x="0" y="51634"/>
                  </a:lnTo>
                  <a:lnTo>
                    <a:pt x="0" y="562808"/>
                  </a:lnTo>
                  <a:lnTo>
                    <a:pt x="4083" y="582906"/>
                  </a:lnTo>
                  <a:lnTo>
                    <a:pt x="15219" y="599318"/>
                  </a:lnTo>
                  <a:lnTo>
                    <a:pt x="31737" y="610383"/>
                  </a:lnTo>
                  <a:lnTo>
                    <a:pt x="51963" y="614441"/>
                  </a:lnTo>
                  <a:lnTo>
                    <a:pt x="259807" y="614441"/>
                  </a:lnTo>
                  <a:lnTo>
                    <a:pt x="280033" y="610383"/>
                  </a:lnTo>
                  <a:lnTo>
                    <a:pt x="296550" y="599318"/>
                  </a:lnTo>
                  <a:lnTo>
                    <a:pt x="307686" y="582906"/>
                  </a:lnTo>
                  <a:lnTo>
                    <a:pt x="311769" y="562808"/>
                  </a:lnTo>
                  <a:lnTo>
                    <a:pt x="311769" y="51634"/>
                  </a:lnTo>
                  <a:lnTo>
                    <a:pt x="307686" y="31536"/>
                  </a:lnTo>
                  <a:lnTo>
                    <a:pt x="296550" y="15123"/>
                  </a:lnTo>
                  <a:lnTo>
                    <a:pt x="280033" y="4057"/>
                  </a:lnTo>
                  <a:lnTo>
                    <a:pt x="259807"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10203736" y="1496802"/>
              <a:ext cx="311785" cy="614680"/>
            </a:xfrm>
            <a:custGeom>
              <a:avLst/>
              <a:gdLst/>
              <a:ahLst/>
              <a:cxnLst/>
              <a:rect l="l" t="t" r="r" b="b"/>
              <a:pathLst>
                <a:path w="311784" h="614680">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10203736" y="2541352"/>
              <a:ext cx="311785" cy="614680"/>
            </a:xfrm>
            <a:custGeom>
              <a:avLst/>
              <a:gdLst/>
              <a:ahLst/>
              <a:cxnLst/>
              <a:rect l="l" t="t" r="r" b="b"/>
              <a:pathLst>
                <a:path w="311784" h="614680">
                  <a:moveTo>
                    <a:pt x="259807" y="0"/>
                  </a:moveTo>
                  <a:lnTo>
                    <a:pt x="51963" y="0"/>
                  </a:lnTo>
                  <a:lnTo>
                    <a:pt x="31737" y="4057"/>
                  </a:lnTo>
                  <a:lnTo>
                    <a:pt x="15219" y="15122"/>
                  </a:lnTo>
                  <a:lnTo>
                    <a:pt x="4083" y="31535"/>
                  </a:lnTo>
                  <a:lnTo>
                    <a:pt x="0" y="51633"/>
                  </a:lnTo>
                  <a:lnTo>
                    <a:pt x="0" y="562806"/>
                  </a:lnTo>
                  <a:lnTo>
                    <a:pt x="4083" y="582905"/>
                  </a:lnTo>
                  <a:lnTo>
                    <a:pt x="15219" y="599317"/>
                  </a:lnTo>
                  <a:lnTo>
                    <a:pt x="31737" y="610383"/>
                  </a:lnTo>
                  <a:lnTo>
                    <a:pt x="51963" y="614441"/>
                  </a:lnTo>
                  <a:lnTo>
                    <a:pt x="259807" y="614441"/>
                  </a:lnTo>
                  <a:lnTo>
                    <a:pt x="280033" y="610383"/>
                  </a:lnTo>
                  <a:lnTo>
                    <a:pt x="296550" y="599317"/>
                  </a:lnTo>
                  <a:lnTo>
                    <a:pt x="307686" y="582905"/>
                  </a:lnTo>
                  <a:lnTo>
                    <a:pt x="311769" y="562806"/>
                  </a:lnTo>
                  <a:lnTo>
                    <a:pt x="311769" y="51633"/>
                  </a:lnTo>
                  <a:lnTo>
                    <a:pt x="307686" y="31535"/>
                  </a:lnTo>
                  <a:lnTo>
                    <a:pt x="296550" y="15122"/>
                  </a:lnTo>
                  <a:lnTo>
                    <a:pt x="280033" y="4057"/>
                  </a:lnTo>
                  <a:lnTo>
                    <a:pt x="259807"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 name="object 16"/>
            <p:cNvSpPr/>
            <p:nvPr/>
          </p:nvSpPr>
          <p:spPr>
            <a:xfrm>
              <a:off x="10203736" y="2541352"/>
              <a:ext cx="311785" cy="614680"/>
            </a:xfrm>
            <a:custGeom>
              <a:avLst/>
              <a:gdLst/>
              <a:ahLst/>
              <a:cxnLst/>
              <a:rect l="l" t="t" r="r" b="b"/>
              <a:pathLst>
                <a:path w="311784" h="614680">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10762847" y="1496802"/>
              <a:ext cx="311785" cy="614680"/>
            </a:xfrm>
            <a:custGeom>
              <a:avLst/>
              <a:gdLst/>
              <a:ahLst/>
              <a:cxnLst/>
              <a:rect l="l" t="t" r="r" b="b"/>
              <a:pathLst>
                <a:path w="311784" h="614680">
                  <a:moveTo>
                    <a:pt x="259805" y="0"/>
                  </a:moveTo>
                  <a:lnTo>
                    <a:pt x="51962" y="0"/>
                  </a:lnTo>
                  <a:lnTo>
                    <a:pt x="31736" y="4057"/>
                  </a:lnTo>
                  <a:lnTo>
                    <a:pt x="15219" y="15123"/>
                  </a:lnTo>
                  <a:lnTo>
                    <a:pt x="4083" y="31536"/>
                  </a:lnTo>
                  <a:lnTo>
                    <a:pt x="0" y="51634"/>
                  </a:lnTo>
                  <a:lnTo>
                    <a:pt x="0" y="562808"/>
                  </a:lnTo>
                  <a:lnTo>
                    <a:pt x="4083" y="582906"/>
                  </a:lnTo>
                  <a:lnTo>
                    <a:pt x="15219" y="599318"/>
                  </a:lnTo>
                  <a:lnTo>
                    <a:pt x="31736" y="610383"/>
                  </a:lnTo>
                  <a:lnTo>
                    <a:pt x="51962" y="614441"/>
                  </a:lnTo>
                  <a:lnTo>
                    <a:pt x="259805" y="614441"/>
                  </a:lnTo>
                  <a:lnTo>
                    <a:pt x="280031" y="610383"/>
                  </a:lnTo>
                  <a:lnTo>
                    <a:pt x="296548" y="599318"/>
                  </a:lnTo>
                  <a:lnTo>
                    <a:pt x="307683" y="582906"/>
                  </a:lnTo>
                  <a:lnTo>
                    <a:pt x="311767" y="562808"/>
                  </a:lnTo>
                  <a:lnTo>
                    <a:pt x="311767" y="51634"/>
                  </a:lnTo>
                  <a:lnTo>
                    <a:pt x="307683" y="31536"/>
                  </a:lnTo>
                  <a:lnTo>
                    <a:pt x="296548" y="15123"/>
                  </a:lnTo>
                  <a:lnTo>
                    <a:pt x="280031" y="4057"/>
                  </a:lnTo>
                  <a:lnTo>
                    <a:pt x="259805"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10762847" y="1496802"/>
              <a:ext cx="311785" cy="614680"/>
            </a:xfrm>
            <a:custGeom>
              <a:avLst/>
              <a:gdLst/>
              <a:ahLst/>
              <a:cxnLst/>
              <a:rect l="l" t="t" r="r" b="b"/>
              <a:pathLst>
                <a:path w="311784" h="614680">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10762847" y="2541352"/>
              <a:ext cx="311785" cy="614680"/>
            </a:xfrm>
            <a:custGeom>
              <a:avLst/>
              <a:gdLst/>
              <a:ahLst/>
              <a:cxnLst/>
              <a:rect l="l" t="t" r="r" b="b"/>
              <a:pathLst>
                <a:path w="311784" h="614680">
                  <a:moveTo>
                    <a:pt x="259805" y="0"/>
                  </a:moveTo>
                  <a:lnTo>
                    <a:pt x="51962" y="0"/>
                  </a:lnTo>
                  <a:lnTo>
                    <a:pt x="31736" y="4057"/>
                  </a:lnTo>
                  <a:lnTo>
                    <a:pt x="15219" y="15122"/>
                  </a:lnTo>
                  <a:lnTo>
                    <a:pt x="4083" y="31535"/>
                  </a:lnTo>
                  <a:lnTo>
                    <a:pt x="0" y="51633"/>
                  </a:lnTo>
                  <a:lnTo>
                    <a:pt x="0" y="562806"/>
                  </a:lnTo>
                  <a:lnTo>
                    <a:pt x="4083" y="582905"/>
                  </a:lnTo>
                  <a:lnTo>
                    <a:pt x="15219" y="599317"/>
                  </a:lnTo>
                  <a:lnTo>
                    <a:pt x="31736" y="610383"/>
                  </a:lnTo>
                  <a:lnTo>
                    <a:pt x="51962" y="614441"/>
                  </a:lnTo>
                  <a:lnTo>
                    <a:pt x="259805" y="614441"/>
                  </a:lnTo>
                  <a:lnTo>
                    <a:pt x="280031" y="610383"/>
                  </a:lnTo>
                  <a:lnTo>
                    <a:pt x="296548" y="599317"/>
                  </a:lnTo>
                  <a:lnTo>
                    <a:pt x="307683" y="582905"/>
                  </a:lnTo>
                  <a:lnTo>
                    <a:pt x="311767" y="562806"/>
                  </a:lnTo>
                  <a:lnTo>
                    <a:pt x="311767" y="51633"/>
                  </a:lnTo>
                  <a:lnTo>
                    <a:pt x="307683" y="31535"/>
                  </a:lnTo>
                  <a:lnTo>
                    <a:pt x="296548" y="15122"/>
                  </a:lnTo>
                  <a:lnTo>
                    <a:pt x="280031" y="4057"/>
                  </a:lnTo>
                  <a:lnTo>
                    <a:pt x="259805"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10762847" y="2541352"/>
              <a:ext cx="311785" cy="614680"/>
            </a:xfrm>
            <a:custGeom>
              <a:avLst/>
              <a:gdLst/>
              <a:ahLst/>
              <a:cxnLst/>
              <a:rect l="l" t="t" r="r" b="b"/>
              <a:pathLst>
                <a:path w="311784" h="614680">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11278156" y="1496802"/>
              <a:ext cx="311785" cy="614680"/>
            </a:xfrm>
            <a:custGeom>
              <a:avLst/>
              <a:gdLst/>
              <a:ahLst/>
              <a:cxnLst/>
              <a:rect l="l" t="t" r="r" b="b"/>
              <a:pathLst>
                <a:path w="311784" h="614680">
                  <a:moveTo>
                    <a:pt x="259805" y="0"/>
                  </a:moveTo>
                  <a:lnTo>
                    <a:pt x="51962" y="0"/>
                  </a:lnTo>
                  <a:lnTo>
                    <a:pt x="31736" y="4057"/>
                  </a:lnTo>
                  <a:lnTo>
                    <a:pt x="15219" y="15123"/>
                  </a:lnTo>
                  <a:lnTo>
                    <a:pt x="4083" y="31536"/>
                  </a:lnTo>
                  <a:lnTo>
                    <a:pt x="0" y="51634"/>
                  </a:lnTo>
                  <a:lnTo>
                    <a:pt x="0" y="562808"/>
                  </a:lnTo>
                  <a:lnTo>
                    <a:pt x="4083" y="582906"/>
                  </a:lnTo>
                  <a:lnTo>
                    <a:pt x="15219" y="599318"/>
                  </a:lnTo>
                  <a:lnTo>
                    <a:pt x="31736" y="610383"/>
                  </a:lnTo>
                  <a:lnTo>
                    <a:pt x="51962" y="614441"/>
                  </a:lnTo>
                  <a:lnTo>
                    <a:pt x="259805" y="614441"/>
                  </a:lnTo>
                  <a:lnTo>
                    <a:pt x="280031" y="610383"/>
                  </a:lnTo>
                  <a:lnTo>
                    <a:pt x="296548" y="599318"/>
                  </a:lnTo>
                  <a:lnTo>
                    <a:pt x="307684" y="582906"/>
                  </a:lnTo>
                  <a:lnTo>
                    <a:pt x="311767" y="562808"/>
                  </a:lnTo>
                  <a:lnTo>
                    <a:pt x="311767" y="51634"/>
                  </a:lnTo>
                  <a:lnTo>
                    <a:pt x="307684" y="31536"/>
                  </a:lnTo>
                  <a:lnTo>
                    <a:pt x="296548" y="15123"/>
                  </a:lnTo>
                  <a:lnTo>
                    <a:pt x="280031" y="4057"/>
                  </a:lnTo>
                  <a:lnTo>
                    <a:pt x="259805"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11278156" y="1496802"/>
              <a:ext cx="311785" cy="614680"/>
            </a:xfrm>
            <a:custGeom>
              <a:avLst/>
              <a:gdLst/>
              <a:ahLst/>
              <a:cxnLst/>
              <a:rect l="l" t="t" r="r" b="b"/>
              <a:pathLst>
                <a:path w="311784" h="614680">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11278156" y="2541352"/>
              <a:ext cx="311785" cy="614680"/>
            </a:xfrm>
            <a:custGeom>
              <a:avLst/>
              <a:gdLst/>
              <a:ahLst/>
              <a:cxnLst/>
              <a:rect l="l" t="t" r="r" b="b"/>
              <a:pathLst>
                <a:path w="311784" h="614680">
                  <a:moveTo>
                    <a:pt x="259805" y="0"/>
                  </a:moveTo>
                  <a:lnTo>
                    <a:pt x="51962" y="0"/>
                  </a:lnTo>
                  <a:lnTo>
                    <a:pt x="31736" y="4057"/>
                  </a:lnTo>
                  <a:lnTo>
                    <a:pt x="15219" y="15122"/>
                  </a:lnTo>
                  <a:lnTo>
                    <a:pt x="4083" y="31535"/>
                  </a:lnTo>
                  <a:lnTo>
                    <a:pt x="0" y="51633"/>
                  </a:lnTo>
                  <a:lnTo>
                    <a:pt x="0" y="562806"/>
                  </a:lnTo>
                  <a:lnTo>
                    <a:pt x="4083" y="582905"/>
                  </a:lnTo>
                  <a:lnTo>
                    <a:pt x="15219" y="599317"/>
                  </a:lnTo>
                  <a:lnTo>
                    <a:pt x="31736" y="610383"/>
                  </a:lnTo>
                  <a:lnTo>
                    <a:pt x="51962" y="614441"/>
                  </a:lnTo>
                  <a:lnTo>
                    <a:pt x="259805" y="614441"/>
                  </a:lnTo>
                  <a:lnTo>
                    <a:pt x="280031" y="610383"/>
                  </a:lnTo>
                  <a:lnTo>
                    <a:pt x="296548" y="599317"/>
                  </a:lnTo>
                  <a:lnTo>
                    <a:pt x="307684" y="582905"/>
                  </a:lnTo>
                  <a:lnTo>
                    <a:pt x="311767" y="562806"/>
                  </a:lnTo>
                  <a:lnTo>
                    <a:pt x="311767" y="51633"/>
                  </a:lnTo>
                  <a:lnTo>
                    <a:pt x="307684" y="31535"/>
                  </a:lnTo>
                  <a:lnTo>
                    <a:pt x="296548" y="15122"/>
                  </a:lnTo>
                  <a:lnTo>
                    <a:pt x="280031" y="4057"/>
                  </a:lnTo>
                  <a:lnTo>
                    <a:pt x="259805" y="0"/>
                  </a:lnTo>
                  <a:close/>
                </a:path>
              </a:pathLst>
            </a:custGeom>
            <a:solidFill>
              <a:srgbClr val="ED868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11278156" y="2541352"/>
              <a:ext cx="311785" cy="614680"/>
            </a:xfrm>
            <a:custGeom>
              <a:avLst/>
              <a:gdLst/>
              <a:ahLst/>
              <a:cxnLst/>
              <a:rect l="l" t="t" r="r" b="b"/>
              <a:pathLst>
                <a:path w="311784" h="614680">
                  <a:moveTo>
                    <a:pt x="0" y="51633"/>
                  </a:moveTo>
                  <a:lnTo>
                    <a:pt x="4083" y="31535"/>
                  </a:lnTo>
                  <a:lnTo>
                    <a:pt x="15219" y="15123"/>
                  </a:lnTo>
                  <a:lnTo>
                    <a:pt x="31736" y="4057"/>
                  </a:lnTo>
                  <a:lnTo>
                    <a:pt x="51962" y="0"/>
                  </a:lnTo>
                  <a:lnTo>
                    <a:pt x="259806" y="0"/>
                  </a:lnTo>
                  <a:lnTo>
                    <a:pt x="280032" y="4057"/>
                  </a:lnTo>
                  <a:lnTo>
                    <a:pt x="296549" y="15123"/>
                  </a:lnTo>
                  <a:lnTo>
                    <a:pt x="307685" y="31535"/>
                  </a:lnTo>
                  <a:lnTo>
                    <a:pt x="311768" y="51633"/>
                  </a:lnTo>
                  <a:lnTo>
                    <a:pt x="311768" y="562807"/>
                  </a:lnTo>
                  <a:lnTo>
                    <a:pt x="307685" y="582905"/>
                  </a:lnTo>
                  <a:lnTo>
                    <a:pt x="296549" y="599318"/>
                  </a:lnTo>
                  <a:lnTo>
                    <a:pt x="280032" y="610383"/>
                  </a:lnTo>
                  <a:lnTo>
                    <a:pt x="259806" y="614441"/>
                  </a:lnTo>
                  <a:lnTo>
                    <a:pt x="51962" y="614441"/>
                  </a:lnTo>
                  <a:lnTo>
                    <a:pt x="31736" y="610383"/>
                  </a:lnTo>
                  <a:lnTo>
                    <a:pt x="15219" y="599318"/>
                  </a:lnTo>
                  <a:lnTo>
                    <a:pt x="4083" y="582905"/>
                  </a:lnTo>
                  <a:lnTo>
                    <a:pt x="0" y="562807"/>
                  </a:lnTo>
                  <a:lnTo>
                    <a:pt x="0" y="51633"/>
                  </a:lnTo>
                  <a:close/>
                </a:path>
              </a:pathLst>
            </a:custGeom>
            <a:ln w="15438">
              <a:solidFill>
                <a:srgbClr val="ED868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p:nvPr/>
          </p:nvSpPr>
          <p:spPr>
            <a:xfrm>
              <a:off x="9179560" y="2074773"/>
              <a:ext cx="2316480" cy="474345"/>
            </a:xfrm>
            <a:custGeom>
              <a:avLst/>
              <a:gdLst/>
              <a:ahLst/>
              <a:cxnLst/>
              <a:rect l="l" t="t" r="r" b="b"/>
              <a:pathLst>
                <a:path w="2316479" h="474344">
                  <a:moveTo>
                    <a:pt x="2316315" y="159359"/>
                  </a:moveTo>
                  <a:lnTo>
                    <a:pt x="2306002" y="138887"/>
                  </a:lnTo>
                  <a:lnTo>
                    <a:pt x="2254478" y="36474"/>
                  </a:lnTo>
                  <a:lnTo>
                    <a:pt x="2144623" y="6426"/>
                  </a:lnTo>
                  <a:lnTo>
                    <a:pt x="2144623" y="118135"/>
                  </a:lnTo>
                  <a:lnTo>
                    <a:pt x="1746897" y="450113"/>
                  </a:lnTo>
                  <a:lnTo>
                    <a:pt x="1746897" y="247954"/>
                  </a:lnTo>
                  <a:lnTo>
                    <a:pt x="2139035" y="90982"/>
                  </a:lnTo>
                  <a:lnTo>
                    <a:pt x="2139277" y="91274"/>
                  </a:lnTo>
                  <a:lnTo>
                    <a:pt x="2144623" y="118135"/>
                  </a:lnTo>
                  <a:lnTo>
                    <a:pt x="2144623" y="6426"/>
                  </a:lnTo>
                  <a:lnTo>
                    <a:pt x="2128570" y="2032"/>
                  </a:lnTo>
                  <a:lnTo>
                    <a:pt x="2128570" y="78600"/>
                  </a:lnTo>
                  <a:lnTo>
                    <a:pt x="1746897" y="231394"/>
                  </a:lnTo>
                  <a:lnTo>
                    <a:pt x="1746897" y="178079"/>
                  </a:lnTo>
                  <a:lnTo>
                    <a:pt x="2127859" y="77774"/>
                  </a:lnTo>
                  <a:lnTo>
                    <a:pt x="2128570" y="78600"/>
                  </a:lnTo>
                  <a:lnTo>
                    <a:pt x="2128570" y="2032"/>
                  </a:lnTo>
                  <a:lnTo>
                    <a:pt x="2121166" y="0"/>
                  </a:lnTo>
                  <a:lnTo>
                    <a:pt x="2123021" y="9372"/>
                  </a:lnTo>
                  <a:lnTo>
                    <a:pt x="2119096" y="8559"/>
                  </a:lnTo>
                  <a:lnTo>
                    <a:pt x="2123732" y="25971"/>
                  </a:lnTo>
                  <a:lnTo>
                    <a:pt x="2116658" y="25400"/>
                  </a:lnTo>
                  <a:lnTo>
                    <a:pt x="2128024" y="53467"/>
                  </a:lnTo>
                  <a:lnTo>
                    <a:pt x="2019439" y="74777"/>
                  </a:lnTo>
                  <a:lnTo>
                    <a:pt x="2019439" y="90424"/>
                  </a:lnTo>
                  <a:lnTo>
                    <a:pt x="1795919" y="149275"/>
                  </a:lnTo>
                  <a:lnTo>
                    <a:pt x="1790700" y="138887"/>
                  </a:lnTo>
                  <a:lnTo>
                    <a:pt x="1789049" y="135623"/>
                  </a:lnTo>
                  <a:lnTo>
                    <a:pt x="2019439" y="90424"/>
                  </a:lnTo>
                  <a:lnTo>
                    <a:pt x="2019439" y="74777"/>
                  </a:lnTo>
                  <a:lnTo>
                    <a:pt x="1781873" y="121373"/>
                  </a:lnTo>
                  <a:lnTo>
                    <a:pt x="1757616" y="73164"/>
                  </a:lnTo>
                  <a:lnTo>
                    <a:pt x="1757616" y="159359"/>
                  </a:lnTo>
                  <a:lnTo>
                    <a:pt x="1746897" y="162191"/>
                  </a:lnTo>
                  <a:lnTo>
                    <a:pt x="1746897" y="159359"/>
                  </a:lnTo>
                  <a:lnTo>
                    <a:pt x="1757616" y="159359"/>
                  </a:lnTo>
                  <a:lnTo>
                    <a:pt x="1757616" y="73164"/>
                  </a:lnTo>
                  <a:lnTo>
                    <a:pt x="1739163" y="36474"/>
                  </a:lnTo>
                  <a:lnTo>
                    <a:pt x="1731441" y="35750"/>
                  </a:lnTo>
                  <a:lnTo>
                    <a:pt x="1731441" y="159359"/>
                  </a:lnTo>
                  <a:lnTo>
                    <a:pt x="1731441" y="166255"/>
                  </a:lnTo>
                  <a:lnTo>
                    <a:pt x="1731441" y="182156"/>
                  </a:lnTo>
                  <a:lnTo>
                    <a:pt x="1731441" y="237578"/>
                  </a:lnTo>
                  <a:lnTo>
                    <a:pt x="1228813" y="438785"/>
                  </a:lnTo>
                  <a:lnTo>
                    <a:pt x="1474470" y="249809"/>
                  </a:lnTo>
                  <a:lnTo>
                    <a:pt x="1731441" y="182156"/>
                  </a:lnTo>
                  <a:lnTo>
                    <a:pt x="1731441" y="166255"/>
                  </a:lnTo>
                  <a:lnTo>
                    <a:pt x="1505889" y="225640"/>
                  </a:lnTo>
                  <a:lnTo>
                    <a:pt x="1566062" y="179362"/>
                  </a:lnTo>
                  <a:lnTo>
                    <a:pt x="1677111" y="157581"/>
                  </a:lnTo>
                  <a:lnTo>
                    <a:pt x="1677784" y="158457"/>
                  </a:lnTo>
                  <a:lnTo>
                    <a:pt x="1677339" y="159359"/>
                  </a:lnTo>
                  <a:lnTo>
                    <a:pt x="1678495" y="159359"/>
                  </a:lnTo>
                  <a:lnTo>
                    <a:pt x="1679232" y="160286"/>
                  </a:lnTo>
                  <a:lnTo>
                    <a:pt x="1679676" y="159359"/>
                  </a:lnTo>
                  <a:lnTo>
                    <a:pt x="1731441" y="159359"/>
                  </a:lnTo>
                  <a:lnTo>
                    <a:pt x="1731441" y="35750"/>
                  </a:lnTo>
                  <a:lnTo>
                    <a:pt x="1666519" y="29654"/>
                  </a:lnTo>
                  <a:lnTo>
                    <a:pt x="1666519" y="143992"/>
                  </a:lnTo>
                  <a:lnTo>
                    <a:pt x="1593392" y="158343"/>
                  </a:lnTo>
                  <a:lnTo>
                    <a:pt x="1640039" y="122453"/>
                  </a:lnTo>
                  <a:lnTo>
                    <a:pt x="1646161" y="138137"/>
                  </a:lnTo>
                  <a:lnTo>
                    <a:pt x="1654695" y="128816"/>
                  </a:lnTo>
                  <a:lnTo>
                    <a:pt x="1666519" y="143992"/>
                  </a:lnTo>
                  <a:lnTo>
                    <a:pt x="1666519" y="29654"/>
                  </a:lnTo>
                  <a:lnTo>
                    <a:pt x="1634210" y="26619"/>
                  </a:lnTo>
                  <a:lnTo>
                    <a:pt x="1634210" y="107492"/>
                  </a:lnTo>
                  <a:lnTo>
                    <a:pt x="1559483" y="164985"/>
                  </a:lnTo>
                  <a:lnTo>
                    <a:pt x="1532166" y="170345"/>
                  </a:lnTo>
                  <a:lnTo>
                    <a:pt x="1532166" y="186004"/>
                  </a:lnTo>
                  <a:lnTo>
                    <a:pt x="1467497" y="235750"/>
                  </a:lnTo>
                  <a:lnTo>
                    <a:pt x="1436077" y="244030"/>
                  </a:lnTo>
                  <a:lnTo>
                    <a:pt x="1436077" y="259930"/>
                  </a:lnTo>
                  <a:lnTo>
                    <a:pt x="1187780" y="450938"/>
                  </a:lnTo>
                  <a:lnTo>
                    <a:pt x="1187780" y="325297"/>
                  </a:lnTo>
                  <a:lnTo>
                    <a:pt x="1436077" y="259930"/>
                  </a:lnTo>
                  <a:lnTo>
                    <a:pt x="1436077" y="244030"/>
                  </a:lnTo>
                  <a:lnTo>
                    <a:pt x="1187780" y="309397"/>
                  </a:lnTo>
                  <a:lnTo>
                    <a:pt x="1187780" y="256794"/>
                  </a:lnTo>
                  <a:lnTo>
                    <a:pt x="1204988" y="250177"/>
                  </a:lnTo>
                  <a:lnTo>
                    <a:pt x="1532166" y="186004"/>
                  </a:lnTo>
                  <a:lnTo>
                    <a:pt x="1532166" y="170345"/>
                  </a:lnTo>
                  <a:lnTo>
                    <a:pt x="1288059" y="218224"/>
                  </a:lnTo>
                  <a:lnTo>
                    <a:pt x="1623758" y="89103"/>
                  </a:lnTo>
                  <a:lnTo>
                    <a:pt x="1630337" y="97536"/>
                  </a:lnTo>
                  <a:lnTo>
                    <a:pt x="1634210" y="107492"/>
                  </a:lnTo>
                  <a:lnTo>
                    <a:pt x="1634210" y="26619"/>
                  </a:lnTo>
                  <a:lnTo>
                    <a:pt x="1601508" y="23533"/>
                  </a:lnTo>
                  <a:lnTo>
                    <a:pt x="1615973" y="60680"/>
                  </a:lnTo>
                  <a:lnTo>
                    <a:pt x="1603527" y="63119"/>
                  </a:lnTo>
                  <a:lnTo>
                    <a:pt x="1613890" y="76428"/>
                  </a:lnTo>
                  <a:lnTo>
                    <a:pt x="1200670" y="235369"/>
                  </a:lnTo>
                  <a:lnTo>
                    <a:pt x="1187780" y="237909"/>
                  </a:lnTo>
                  <a:lnTo>
                    <a:pt x="1187780" y="159359"/>
                  </a:lnTo>
                  <a:lnTo>
                    <a:pt x="1241894" y="159359"/>
                  </a:lnTo>
                  <a:lnTo>
                    <a:pt x="1231582" y="138887"/>
                  </a:lnTo>
                  <a:lnTo>
                    <a:pt x="1180058" y="36474"/>
                  </a:lnTo>
                  <a:lnTo>
                    <a:pt x="1172324" y="35750"/>
                  </a:lnTo>
                  <a:lnTo>
                    <a:pt x="1172324" y="159359"/>
                  </a:lnTo>
                  <a:lnTo>
                    <a:pt x="1172324" y="240944"/>
                  </a:lnTo>
                  <a:lnTo>
                    <a:pt x="1172324" y="262750"/>
                  </a:lnTo>
                  <a:lnTo>
                    <a:pt x="1172324" y="313474"/>
                  </a:lnTo>
                  <a:lnTo>
                    <a:pt x="754329" y="423519"/>
                  </a:lnTo>
                  <a:lnTo>
                    <a:pt x="1172324" y="262750"/>
                  </a:lnTo>
                  <a:lnTo>
                    <a:pt x="1172324" y="240944"/>
                  </a:lnTo>
                  <a:lnTo>
                    <a:pt x="1117561" y="251688"/>
                  </a:lnTo>
                  <a:lnTo>
                    <a:pt x="1117561" y="267335"/>
                  </a:lnTo>
                  <a:lnTo>
                    <a:pt x="667588" y="440410"/>
                  </a:lnTo>
                  <a:lnTo>
                    <a:pt x="815581" y="326580"/>
                  </a:lnTo>
                  <a:lnTo>
                    <a:pt x="1117561" y="267335"/>
                  </a:lnTo>
                  <a:lnTo>
                    <a:pt x="1117561" y="251688"/>
                  </a:lnTo>
                  <a:lnTo>
                    <a:pt x="842899" y="305562"/>
                  </a:lnTo>
                  <a:lnTo>
                    <a:pt x="1080922" y="122453"/>
                  </a:lnTo>
                  <a:lnTo>
                    <a:pt x="1087043" y="138137"/>
                  </a:lnTo>
                  <a:lnTo>
                    <a:pt x="1095578" y="128816"/>
                  </a:lnTo>
                  <a:lnTo>
                    <a:pt x="1118679" y="158457"/>
                  </a:lnTo>
                  <a:lnTo>
                    <a:pt x="1118222" y="159359"/>
                  </a:lnTo>
                  <a:lnTo>
                    <a:pt x="1119390" y="159359"/>
                  </a:lnTo>
                  <a:lnTo>
                    <a:pt x="1120114" y="160286"/>
                  </a:lnTo>
                  <a:lnTo>
                    <a:pt x="1120559" y="159359"/>
                  </a:lnTo>
                  <a:lnTo>
                    <a:pt x="1172324" y="159359"/>
                  </a:lnTo>
                  <a:lnTo>
                    <a:pt x="1172324" y="35750"/>
                  </a:lnTo>
                  <a:lnTo>
                    <a:pt x="1075093" y="26606"/>
                  </a:lnTo>
                  <a:lnTo>
                    <a:pt x="1075093" y="107492"/>
                  </a:lnTo>
                  <a:lnTo>
                    <a:pt x="809002" y="312204"/>
                  </a:lnTo>
                  <a:lnTo>
                    <a:pt x="781685" y="317563"/>
                  </a:lnTo>
                  <a:lnTo>
                    <a:pt x="781685" y="333222"/>
                  </a:lnTo>
                  <a:lnTo>
                    <a:pt x="628675" y="450938"/>
                  </a:lnTo>
                  <a:lnTo>
                    <a:pt x="628675" y="363232"/>
                  </a:lnTo>
                  <a:lnTo>
                    <a:pt x="781685" y="333222"/>
                  </a:lnTo>
                  <a:lnTo>
                    <a:pt x="781685" y="317563"/>
                  </a:lnTo>
                  <a:lnTo>
                    <a:pt x="628675" y="347573"/>
                  </a:lnTo>
                  <a:lnTo>
                    <a:pt x="628675" y="256806"/>
                  </a:lnTo>
                  <a:lnTo>
                    <a:pt x="1064641" y="89103"/>
                  </a:lnTo>
                  <a:lnTo>
                    <a:pt x="1071219" y="97536"/>
                  </a:lnTo>
                  <a:lnTo>
                    <a:pt x="1075093" y="107492"/>
                  </a:lnTo>
                  <a:lnTo>
                    <a:pt x="1075093" y="26606"/>
                  </a:lnTo>
                  <a:lnTo>
                    <a:pt x="1042403" y="23533"/>
                  </a:lnTo>
                  <a:lnTo>
                    <a:pt x="1056868" y="60680"/>
                  </a:lnTo>
                  <a:lnTo>
                    <a:pt x="1044409" y="63119"/>
                  </a:lnTo>
                  <a:lnTo>
                    <a:pt x="1054773" y="76428"/>
                  </a:lnTo>
                  <a:lnTo>
                    <a:pt x="628675" y="240322"/>
                  </a:lnTo>
                  <a:lnTo>
                    <a:pt x="628675" y="159359"/>
                  </a:lnTo>
                  <a:lnTo>
                    <a:pt x="682790" y="159359"/>
                  </a:lnTo>
                  <a:lnTo>
                    <a:pt x="672477" y="138887"/>
                  </a:lnTo>
                  <a:lnTo>
                    <a:pt x="620953" y="36474"/>
                  </a:lnTo>
                  <a:lnTo>
                    <a:pt x="620610" y="37147"/>
                  </a:lnTo>
                  <a:lnTo>
                    <a:pt x="620941" y="36474"/>
                  </a:lnTo>
                  <a:lnTo>
                    <a:pt x="613219" y="37998"/>
                  </a:lnTo>
                  <a:lnTo>
                    <a:pt x="613219" y="159359"/>
                  </a:lnTo>
                  <a:lnTo>
                    <a:pt x="613219" y="246278"/>
                  </a:lnTo>
                  <a:lnTo>
                    <a:pt x="613219" y="262750"/>
                  </a:lnTo>
                  <a:lnTo>
                    <a:pt x="613219" y="350608"/>
                  </a:lnTo>
                  <a:lnTo>
                    <a:pt x="147053" y="442048"/>
                  </a:lnTo>
                  <a:lnTo>
                    <a:pt x="613219" y="262750"/>
                  </a:lnTo>
                  <a:lnTo>
                    <a:pt x="613219" y="246278"/>
                  </a:lnTo>
                  <a:lnTo>
                    <a:pt x="108508" y="440397"/>
                  </a:lnTo>
                  <a:lnTo>
                    <a:pt x="527888" y="117779"/>
                  </a:lnTo>
                  <a:lnTo>
                    <a:pt x="559574" y="158457"/>
                  </a:lnTo>
                  <a:lnTo>
                    <a:pt x="559117" y="159359"/>
                  </a:lnTo>
                  <a:lnTo>
                    <a:pt x="560285" y="159359"/>
                  </a:lnTo>
                  <a:lnTo>
                    <a:pt x="561009" y="160286"/>
                  </a:lnTo>
                  <a:lnTo>
                    <a:pt x="561454" y="159359"/>
                  </a:lnTo>
                  <a:lnTo>
                    <a:pt x="613219" y="159359"/>
                  </a:lnTo>
                  <a:lnTo>
                    <a:pt x="613219" y="37998"/>
                  </a:lnTo>
                  <a:lnTo>
                    <a:pt x="485305" y="63119"/>
                  </a:lnTo>
                  <a:lnTo>
                    <a:pt x="518426" y="105625"/>
                  </a:lnTo>
                  <a:lnTo>
                    <a:pt x="69570" y="450938"/>
                  </a:lnTo>
                  <a:lnTo>
                    <a:pt x="69570" y="159359"/>
                  </a:lnTo>
                  <a:lnTo>
                    <a:pt x="123672" y="159359"/>
                  </a:lnTo>
                  <a:lnTo>
                    <a:pt x="113372" y="138887"/>
                  </a:lnTo>
                  <a:lnTo>
                    <a:pt x="61836" y="36474"/>
                  </a:lnTo>
                  <a:lnTo>
                    <a:pt x="0" y="159359"/>
                  </a:lnTo>
                  <a:lnTo>
                    <a:pt x="54102" y="159359"/>
                  </a:lnTo>
                  <a:lnTo>
                    <a:pt x="54102" y="466585"/>
                  </a:lnTo>
                  <a:lnTo>
                    <a:pt x="61836" y="466585"/>
                  </a:lnTo>
                  <a:lnTo>
                    <a:pt x="63334" y="474116"/>
                  </a:lnTo>
                  <a:lnTo>
                    <a:pt x="613219" y="366268"/>
                  </a:lnTo>
                  <a:lnTo>
                    <a:pt x="613219" y="466585"/>
                  </a:lnTo>
                  <a:lnTo>
                    <a:pt x="620941" y="466585"/>
                  </a:lnTo>
                  <a:lnTo>
                    <a:pt x="622922" y="474014"/>
                  </a:lnTo>
                  <a:lnTo>
                    <a:pt x="1172324" y="329361"/>
                  </a:lnTo>
                  <a:lnTo>
                    <a:pt x="1172324" y="466585"/>
                  </a:lnTo>
                  <a:lnTo>
                    <a:pt x="1180045" y="466585"/>
                  </a:lnTo>
                  <a:lnTo>
                    <a:pt x="1182941" y="473710"/>
                  </a:lnTo>
                  <a:lnTo>
                    <a:pt x="1731441" y="254152"/>
                  </a:lnTo>
                  <a:lnTo>
                    <a:pt x="1731441" y="466585"/>
                  </a:lnTo>
                  <a:lnTo>
                    <a:pt x="1739163" y="466585"/>
                  </a:lnTo>
                  <a:lnTo>
                    <a:pt x="1744141" y="472465"/>
                  </a:lnTo>
                  <a:lnTo>
                    <a:pt x="2157882" y="127127"/>
                  </a:lnTo>
                  <a:lnTo>
                    <a:pt x="2162873" y="139395"/>
                  </a:lnTo>
                  <a:lnTo>
                    <a:pt x="2171636" y="129552"/>
                  </a:lnTo>
                  <a:lnTo>
                    <a:pt x="2194204" y="156248"/>
                  </a:lnTo>
                  <a:lnTo>
                    <a:pt x="2192642" y="159359"/>
                  </a:lnTo>
                  <a:lnTo>
                    <a:pt x="2196833" y="159359"/>
                  </a:lnTo>
                  <a:lnTo>
                    <a:pt x="2199551" y="162560"/>
                  </a:lnTo>
                  <a:lnTo>
                    <a:pt x="2200935" y="159359"/>
                  </a:lnTo>
                  <a:lnTo>
                    <a:pt x="2246744" y="159359"/>
                  </a:lnTo>
                  <a:lnTo>
                    <a:pt x="2246744" y="466585"/>
                  </a:lnTo>
                  <a:lnTo>
                    <a:pt x="2262200" y="466585"/>
                  </a:lnTo>
                  <a:lnTo>
                    <a:pt x="2262200" y="159359"/>
                  </a:lnTo>
                  <a:lnTo>
                    <a:pt x="2316315" y="15935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60743" y="915036"/>
            <a:ext cx="5816997" cy="859787"/>
          </a:xfrm>
          <a:prstGeom prst="rect">
            <a:avLst/>
          </a:prstGeom>
        </p:spPr>
        <p:txBody>
          <a:bodyPr vert="horz" wrap="square" lIns="0" tIns="84138" rIns="0" bIns="0" rtlCol="0" anchor="ctr">
            <a:spAutoFit/>
          </a:bodyPr>
          <a:lstStyle/>
          <a:p>
            <a:pPr marL="7938" marR="3175">
              <a:lnSpc>
                <a:spcPts val="3000"/>
              </a:lnSpc>
              <a:spcBef>
                <a:spcPts val="663"/>
              </a:spcBef>
            </a:pPr>
            <a:r>
              <a:rPr sz="2875" spc="-34" dirty="0">
                <a:solidFill>
                  <a:srgbClr val="595959"/>
                </a:solidFill>
              </a:rPr>
              <a:t>Conditional</a:t>
            </a:r>
            <a:r>
              <a:rPr sz="2875" spc="-109" dirty="0">
                <a:solidFill>
                  <a:srgbClr val="595959"/>
                </a:solidFill>
              </a:rPr>
              <a:t> </a:t>
            </a:r>
            <a:r>
              <a:rPr sz="2875" spc="-53" dirty="0">
                <a:solidFill>
                  <a:srgbClr val="595959"/>
                </a:solidFill>
              </a:rPr>
              <a:t>Generation:</a:t>
            </a:r>
            <a:r>
              <a:rPr sz="2875" spc="-109" dirty="0">
                <a:solidFill>
                  <a:srgbClr val="595959"/>
                </a:solidFill>
              </a:rPr>
              <a:t> </a:t>
            </a:r>
            <a:r>
              <a:rPr sz="3000" spc="-38" dirty="0">
                <a:solidFill>
                  <a:srgbClr val="595959"/>
                </a:solidFill>
              </a:rPr>
              <a:t>Generating</a:t>
            </a:r>
            <a:r>
              <a:rPr sz="3000" spc="-100" dirty="0">
                <a:solidFill>
                  <a:srgbClr val="595959"/>
                </a:solidFill>
              </a:rPr>
              <a:t> </a:t>
            </a:r>
            <a:r>
              <a:rPr sz="3000" spc="-13" dirty="0">
                <a:solidFill>
                  <a:srgbClr val="595959"/>
                </a:solidFill>
              </a:rPr>
              <a:t>text </a:t>
            </a:r>
            <a:r>
              <a:rPr sz="3000" spc="-31" dirty="0">
                <a:solidFill>
                  <a:srgbClr val="595959"/>
                </a:solidFill>
              </a:rPr>
              <a:t>conditioned</a:t>
            </a:r>
            <a:r>
              <a:rPr sz="3000" spc="-119" dirty="0">
                <a:solidFill>
                  <a:srgbClr val="595959"/>
                </a:solidFill>
              </a:rPr>
              <a:t> </a:t>
            </a:r>
            <a:r>
              <a:rPr sz="3000" dirty="0">
                <a:solidFill>
                  <a:srgbClr val="595959"/>
                </a:solidFill>
              </a:rPr>
              <a:t>on</a:t>
            </a:r>
            <a:r>
              <a:rPr sz="3000" spc="-119" dirty="0">
                <a:solidFill>
                  <a:srgbClr val="595959"/>
                </a:solidFill>
              </a:rPr>
              <a:t> </a:t>
            </a:r>
            <a:r>
              <a:rPr sz="3000" spc="-34" dirty="0">
                <a:solidFill>
                  <a:srgbClr val="595959"/>
                </a:solidFill>
              </a:rPr>
              <a:t>previous</a:t>
            </a:r>
            <a:r>
              <a:rPr sz="3000" spc="-116" dirty="0">
                <a:solidFill>
                  <a:srgbClr val="595959"/>
                </a:solidFill>
              </a:rPr>
              <a:t> </a:t>
            </a:r>
            <a:r>
              <a:rPr sz="3000" spc="-6" dirty="0">
                <a:solidFill>
                  <a:srgbClr val="595959"/>
                </a:solidFill>
              </a:rPr>
              <a:t>text!</a:t>
            </a:r>
            <a:endParaRPr sz="3000"/>
          </a:p>
        </p:txBody>
      </p:sp>
      <p:grpSp>
        <p:nvGrpSpPr>
          <p:cNvPr id="3" name="object 3"/>
          <p:cNvGrpSpPr/>
          <p:nvPr/>
        </p:nvGrpSpPr>
        <p:grpSpPr>
          <a:xfrm>
            <a:off x="2514348" y="2463139"/>
            <a:ext cx="4861719" cy="3191272"/>
            <a:chOff x="4022957" y="2569422"/>
            <a:chExt cx="7778750" cy="5106035"/>
          </a:xfrm>
        </p:grpSpPr>
        <p:pic>
          <p:nvPicPr>
            <p:cNvPr id="4" name="object 4"/>
            <p:cNvPicPr/>
            <p:nvPr/>
          </p:nvPicPr>
          <p:blipFill>
            <a:blip r:embed="rId2" cstate="print"/>
            <a:stretch>
              <a:fillRect/>
            </a:stretch>
          </p:blipFill>
          <p:spPr>
            <a:xfrm>
              <a:off x="6528510" y="3156168"/>
              <a:ext cx="4150989" cy="997234"/>
            </a:xfrm>
            <a:prstGeom prst="rect">
              <a:avLst/>
            </a:prstGeom>
          </p:spPr>
        </p:pic>
        <p:sp>
          <p:nvSpPr>
            <p:cNvPr id="5" name="object 5"/>
            <p:cNvSpPr/>
            <p:nvPr/>
          </p:nvSpPr>
          <p:spPr>
            <a:xfrm>
              <a:off x="6578371" y="3181098"/>
              <a:ext cx="4051300" cy="897890"/>
            </a:xfrm>
            <a:custGeom>
              <a:avLst/>
              <a:gdLst/>
              <a:ahLst/>
              <a:cxnLst/>
              <a:rect l="l" t="t" r="r" b="b"/>
              <a:pathLst>
                <a:path w="4051300" h="897889">
                  <a:moveTo>
                    <a:pt x="3801957" y="0"/>
                  </a:moveTo>
                  <a:lnTo>
                    <a:pt x="249308" y="0"/>
                  </a:lnTo>
                  <a:lnTo>
                    <a:pt x="204495" y="4016"/>
                  </a:lnTo>
                  <a:lnTo>
                    <a:pt x="162316" y="15597"/>
                  </a:lnTo>
                  <a:lnTo>
                    <a:pt x="123477" y="34037"/>
                  </a:lnTo>
                  <a:lnTo>
                    <a:pt x="88682" y="58634"/>
                  </a:lnTo>
                  <a:lnTo>
                    <a:pt x="58634" y="88682"/>
                  </a:lnTo>
                  <a:lnTo>
                    <a:pt x="34037" y="123477"/>
                  </a:lnTo>
                  <a:lnTo>
                    <a:pt x="15597" y="162316"/>
                  </a:lnTo>
                  <a:lnTo>
                    <a:pt x="4016" y="204495"/>
                  </a:lnTo>
                  <a:lnTo>
                    <a:pt x="0" y="249308"/>
                  </a:lnTo>
                  <a:lnTo>
                    <a:pt x="0" y="648202"/>
                  </a:lnTo>
                  <a:lnTo>
                    <a:pt x="4016" y="693016"/>
                  </a:lnTo>
                  <a:lnTo>
                    <a:pt x="15597" y="735194"/>
                  </a:lnTo>
                  <a:lnTo>
                    <a:pt x="34037" y="774033"/>
                  </a:lnTo>
                  <a:lnTo>
                    <a:pt x="58634" y="808829"/>
                  </a:lnTo>
                  <a:lnTo>
                    <a:pt x="88682" y="838877"/>
                  </a:lnTo>
                  <a:lnTo>
                    <a:pt x="123477" y="863473"/>
                  </a:lnTo>
                  <a:lnTo>
                    <a:pt x="162316" y="881914"/>
                  </a:lnTo>
                  <a:lnTo>
                    <a:pt x="204495" y="893494"/>
                  </a:lnTo>
                  <a:lnTo>
                    <a:pt x="249308" y="897511"/>
                  </a:lnTo>
                  <a:lnTo>
                    <a:pt x="3801957" y="897511"/>
                  </a:lnTo>
                  <a:lnTo>
                    <a:pt x="3846770" y="893494"/>
                  </a:lnTo>
                  <a:lnTo>
                    <a:pt x="3888949" y="881914"/>
                  </a:lnTo>
                  <a:lnTo>
                    <a:pt x="3927788" y="863473"/>
                  </a:lnTo>
                  <a:lnTo>
                    <a:pt x="3962583" y="838877"/>
                  </a:lnTo>
                  <a:lnTo>
                    <a:pt x="3992631" y="808829"/>
                  </a:lnTo>
                  <a:lnTo>
                    <a:pt x="4017227" y="774033"/>
                  </a:lnTo>
                  <a:lnTo>
                    <a:pt x="4035668" y="735194"/>
                  </a:lnTo>
                  <a:lnTo>
                    <a:pt x="4047249" y="693016"/>
                  </a:lnTo>
                  <a:lnTo>
                    <a:pt x="4051265" y="648202"/>
                  </a:lnTo>
                  <a:lnTo>
                    <a:pt x="4051265" y="249308"/>
                  </a:lnTo>
                  <a:lnTo>
                    <a:pt x="4047249" y="204495"/>
                  </a:lnTo>
                  <a:lnTo>
                    <a:pt x="4035668" y="162316"/>
                  </a:lnTo>
                  <a:lnTo>
                    <a:pt x="4017227" y="123477"/>
                  </a:lnTo>
                  <a:lnTo>
                    <a:pt x="3992631" y="88682"/>
                  </a:lnTo>
                  <a:lnTo>
                    <a:pt x="3962583" y="58634"/>
                  </a:lnTo>
                  <a:lnTo>
                    <a:pt x="3927788" y="34037"/>
                  </a:lnTo>
                  <a:lnTo>
                    <a:pt x="3888949" y="15597"/>
                  </a:lnTo>
                  <a:lnTo>
                    <a:pt x="3846770" y="4016"/>
                  </a:lnTo>
                  <a:lnTo>
                    <a:pt x="3801957" y="0"/>
                  </a:lnTo>
                  <a:close/>
                </a:path>
              </a:pathLst>
            </a:custGeom>
            <a:solidFill>
              <a:srgbClr val="DCFFE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6578371" y="3181099"/>
              <a:ext cx="4051300" cy="897890"/>
            </a:xfrm>
            <a:custGeom>
              <a:avLst/>
              <a:gdLst/>
              <a:ahLst/>
              <a:cxnLst/>
              <a:rect l="l" t="t" r="r" b="b"/>
              <a:pathLst>
                <a:path w="4051300" h="897889">
                  <a:moveTo>
                    <a:pt x="249308" y="0"/>
                  </a:moveTo>
                  <a:lnTo>
                    <a:pt x="3801957" y="0"/>
                  </a:lnTo>
                  <a:lnTo>
                    <a:pt x="3846770" y="4016"/>
                  </a:lnTo>
                  <a:lnTo>
                    <a:pt x="3888949" y="15597"/>
                  </a:lnTo>
                  <a:lnTo>
                    <a:pt x="3927788" y="34037"/>
                  </a:lnTo>
                  <a:lnTo>
                    <a:pt x="3962583" y="58634"/>
                  </a:lnTo>
                  <a:lnTo>
                    <a:pt x="3992631" y="88682"/>
                  </a:lnTo>
                  <a:lnTo>
                    <a:pt x="4017227" y="123477"/>
                  </a:lnTo>
                  <a:lnTo>
                    <a:pt x="4035668" y="162316"/>
                  </a:lnTo>
                  <a:lnTo>
                    <a:pt x="4047249" y="204495"/>
                  </a:lnTo>
                  <a:lnTo>
                    <a:pt x="4051265" y="249308"/>
                  </a:lnTo>
                  <a:lnTo>
                    <a:pt x="4051265" y="648202"/>
                  </a:lnTo>
                  <a:lnTo>
                    <a:pt x="4047249" y="693016"/>
                  </a:lnTo>
                  <a:lnTo>
                    <a:pt x="4035668" y="735194"/>
                  </a:lnTo>
                  <a:lnTo>
                    <a:pt x="4017227" y="774033"/>
                  </a:lnTo>
                  <a:lnTo>
                    <a:pt x="3992631" y="808829"/>
                  </a:lnTo>
                  <a:lnTo>
                    <a:pt x="3962583" y="838877"/>
                  </a:lnTo>
                  <a:lnTo>
                    <a:pt x="3927788" y="863473"/>
                  </a:lnTo>
                  <a:lnTo>
                    <a:pt x="3888949" y="881913"/>
                  </a:lnTo>
                  <a:lnTo>
                    <a:pt x="3846770" y="893494"/>
                  </a:lnTo>
                  <a:lnTo>
                    <a:pt x="3801957" y="897511"/>
                  </a:lnTo>
                  <a:lnTo>
                    <a:pt x="249308" y="897511"/>
                  </a:lnTo>
                  <a:lnTo>
                    <a:pt x="204495" y="893494"/>
                  </a:lnTo>
                  <a:lnTo>
                    <a:pt x="162316" y="881913"/>
                  </a:lnTo>
                  <a:lnTo>
                    <a:pt x="123477" y="863473"/>
                  </a:lnTo>
                  <a:lnTo>
                    <a:pt x="88682" y="838877"/>
                  </a:lnTo>
                  <a:lnTo>
                    <a:pt x="58634" y="808829"/>
                  </a:lnTo>
                  <a:lnTo>
                    <a:pt x="34037" y="774033"/>
                  </a:lnTo>
                  <a:lnTo>
                    <a:pt x="15597" y="735194"/>
                  </a:lnTo>
                  <a:lnTo>
                    <a:pt x="4016" y="693016"/>
                  </a:lnTo>
                  <a:lnTo>
                    <a:pt x="0" y="648202"/>
                  </a:lnTo>
                  <a:lnTo>
                    <a:pt x="0" y="249308"/>
                  </a:lnTo>
                  <a:lnTo>
                    <a:pt x="4016" y="204495"/>
                  </a:lnTo>
                  <a:lnTo>
                    <a:pt x="15597" y="162316"/>
                  </a:lnTo>
                  <a:lnTo>
                    <a:pt x="34037" y="123477"/>
                  </a:lnTo>
                  <a:lnTo>
                    <a:pt x="58634" y="88682"/>
                  </a:lnTo>
                  <a:lnTo>
                    <a:pt x="88682" y="58634"/>
                  </a:lnTo>
                  <a:lnTo>
                    <a:pt x="123477" y="34037"/>
                  </a:lnTo>
                  <a:lnTo>
                    <a:pt x="162316" y="15597"/>
                  </a:lnTo>
                  <a:lnTo>
                    <a:pt x="204495" y="4016"/>
                  </a:lnTo>
                  <a:lnTo>
                    <a:pt x="249308" y="0"/>
                  </a:lnTo>
                  <a:close/>
                </a:path>
              </a:pathLst>
            </a:custGeom>
            <a:ln w="24930">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object 7"/>
            <p:cNvPicPr/>
            <p:nvPr/>
          </p:nvPicPr>
          <p:blipFill>
            <a:blip r:embed="rId3" cstate="print"/>
            <a:stretch>
              <a:fillRect/>
            </a:stretch>
          </p:blipFill>
          <p:spPr>
            <a:xfrm>
              <a:off x="4022957" y="4178332"/>
              <a:ext cx="7778429" cy="1670368"/>
            </a:xfrm>
            <a:prstGeom prst="rect">
              <a:avLst/>
            </a:prstGeom>
          </p:spPr>
        </p:pic>
        <p:sp>
          <p:nvSpPr>
            <p:cNvPr id="8" name="object 8"/>
            <p:cNvSpPr/>
            <p:nvPr/>
          </p:nvSpPr>
          <p:spPr>
            <a:xfrm>
              <a:off x="4079778" y="4203264"/>
              <a:ext cx="7679055" cy="1570990"/>
            </a:xfrm>
            <a:custGeom>
              <a:avLst/>
              <a:gdLst/>
              <a:ahLst/>
              <a:cxnLst/>
              <a:rect l="l" t="t" r="r" b="b"/>
              <a:pathLst>
                <a:path w="7679055" h="1570989">
                  <a:moveTo>
                    <a:pt x="7429398" y="0"/>
                  </a:moveTo>
                  <a:lnTo>
                    <a:pt x="249308" y="0"/>
                  </a:lnTo>
                  <a:lnTo>
                    <a:pt x="204495" y="4016"/>
                  </a:lnTo>
                  <a:lnTo>
                    <a:pt x="162317" y="15597"/>
                  </a:lnTo>
                  <a:lnTo>
                    <a:pt x="123478" y="34037"/>
                  </a:lnTo>
                  <a:lnTo>
                    <a:pt x="88682" y="58634"/>
                  </a:lnTo>
                  <a:lnTo>
                    <a:pt x="58634" y="88682"/>
                  </a:lnTo>
                  <a:lnTo>
                    <a:pt x="34038" y="123477"/>
                  </a:lnTo>
                  <a:lnTo>
                    <a:pt x="15597" y="162316"/>
                  </a:lnTo>
                  <a:lnTo>
                    <a:pt x="4016" y="204495"/>
                  </a:lnTo>
                  <a:lnTo>
                    <a:pt x="0" y="249308"/>
                  </a:lnTo>
                  <a:lnTo>
                    <a:pt x="0" y="1321335"/>
                  </a:lnTo>
                  <a:lnTo>
                    <a:pt x="4016" y="1366149"/>
                  </a:lnTo>
                  <a:lnTo>
                    <a:pt x="15597" y="1408327"/>
                  </a:lnTo>
                  <a:lnTo>
                    <a:pt x="34038" y="1447166"/>
                  </a:lnTo>
                  <a:lnTo>
                    <a:pt x="58634" y="1481962"/>
                  </a:lnTo>
                  <a:lnTo>
                    <a:pt x="88682" y="1512010"/>
                  </a:lnTo>
                  <a:lnTo>
                    <a:pt x="123478" y="1536606"/>
                  </a:lnTo>
                  <a:lnTo>
                    <a:pt x="162317" y="1555047"/>
                  </a:lnTo>
                  <a:lnTo>
                    <a:pt x="204495" y="1566627"/>
                  </a:lnTo>
                  <a:lnTo>
                    <a:pt x="249308" y="1570644"/>
                  </a:lnTo>
                  <a:lnTo>
                    <a:pt x="7429398" y="1570644"/>
                  </a:lnTo>
                  <a:lnTo>
                    <a:pt x="7474212" y="1566627"/>
                  </a:lnTo>
                  <a:lnTo>
                    <a:pt x="7516390" y="1555047"/>
                  </a:lnTo>
                  <a:lnTo>
                    <a:pt x="7555229" y="1536606"/>
                  </a:lnTo>
                  <a:lnTo>
                    <a:pt x="7590024" y="1512010"/>
                  </a:lnTo>
                  <a:lnTo>
                    <a:pt x="7620072" y="1481962"/>
                  </a:lnTo>
                  <a:lnTo>
                    <a:pt x="7644669" y="1447166"/>
                  </a:lnTo>
                  <a:lnTo>
                    <a:pt x="7663109" y="1408327"/>
                  </a:lnTo>
                  <a:lnTo>
                    <a:pt x="7674690" y="1366149"/>
                  </a:lnTo>
                  <a:lnTo>
                    <a:pt x="7678707" y="1321335"/>
                  </a:lnTo>
                  <a:lnTo>
                    <a:pt x="7678707" y="249308"/>
                  </a:lnTo>
                  <a:lnTo>
                    <a:pt x="7674690" y="204495"/>
                  </a:lnTo>
                  <a:lnTo>
                    <a:pt x="7663109" y="162316"/>
                  </a:lnTo>
                  <a:lnTo>
                    <a:pt x="7644669" y="123477"/>
                  </a:lnTo>
                  <a:lnTo>
                    <a:pt x="7620072" y="88682"/>
                  </a:lnTo>
                  <a:lnTo>
                    <a:pt x="7590024" y="58634"/>
                  </a:lnTo>
                  <a:lnTo>
                    <a:pt x="7555229" y="34037"/>
                  </a:lnTo>
                  <a:lnTo>
                    <a:pt x="7516390" y="15597"/>
                  </a:lnTo>
                  <a:lnTo>
                    <a:pt x="7474212" y="4016"/>
                  </a:lnTo>
                  <a:lnTo>
                    <a:pt x="742939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4079778" y="4203264"/>
              <a:ext cx="7679055" cy="1570990"/>
            </a:xfrm>
            <a:custGeom>
              <a:avLst/>
              <a:gdLst/>
              <a:ahLst/>
              <a:cxnLst/>
              <a:rect l="l" t="t" r="r" b="b"/>
              <a:pathLst>
                <a:path w="7679055" h="1570989">
                  <a:moveTo>
                    <a:pt x="249308" y="0"/>
                  </a:moveTo>
                  <a:lnTo>
                    <a:pt x="7429398" y="0"/>
                  </a:lnTo>
                  <a:lnTo>
                    <a:pt x="7474211" y="4016"/>
                  </a:lnTo>
                  <a:lnTo>
                    <a:pt x="7516390" y="15597"/>
                  </a:lnTo>
                  <a:lnTo>
                    <a:pt x="7555229" y="34037"/>
                  </a:lnTo>
                  <a:lnTo>
                    <a:pt x="7590024" y="58634"/>
                  </a:lnTo>
                  <a:lnTo>
                    <a:pt x="7620072" y="88682"/>
                  </a:lnTo>
                  <a:lnTo>
                    <a:pt x="7644669" y="123477"/>
                  </a:lnTo>
                  <a:lnTo>
                    <a:pt x="7663109" y="162316"/>
                  </a:lnTo>
                  <a:lnTo>
                    <a:pt x="7674690" y="204495"/>
                  </a:lnTo>
                  <a:lnTo>
                    <a:pt x="7678706" y="249308"/>
                  </a:lnTo>
                  <a:lnTo>
                    <a:pt x="7678706" y="1321336"/>
                  </a:lnTo>
                  <a:lnTo>
                    <a:pt x="7674690" y="1366149"/>
                  </a:lnTo>
                  <a:lnTo>
                    <a:pt x="7663109" y="1408328"/>
                  </a:lnTo>
                  <a:lnTo>
                    <a:pt x="7644669" y="1447167"/>
                  </a:lnTo>
                  <a:lnTo>
                    <a:pt x="7620072" y="1481962"/>
                  </a:lnTo>
                  <a:lnTo>
                    <a:pt x="7590024" y="1512010"/>
                  </a:lnTo>
                  <a:lnTo>
                    <a:pt x="7555229" y="1536606"/>
                  </a:lnTo>
                  <a:lnTo>
                    <a:pt x="7516390" y="1555047"/>
                  </a:lnTo>
                  <a:lnTo>
                    <a:pt x="7474211" y="1566628"/>
                  </a:lnTo>
                  <a:lnTo>
                    <a:pt x="7429398" y="1570644"/>
                  </a:lnTo>
                  <a:lnTo>
                    <a:pt x="249308" y="1570644"/>
                  </a:lnTo>
                  <a:lnTo>
                    <a:pt x="204495" y="1566628"/>
                  </a:lnTo>
                  <a:lnTo>
                    <a:pt x="162317" y="1555047"/>
                  </a:lnTo>
                  <a:lnTo>
                    <a:pt x="123478" y="1536606"/>
                  </a:lnTo>
                  <a:lnTo>
                    <a:pt x="88682" y="1512010"/>
                  </a:lnTo>
                  <a:lnTo>
                    <a:pt x="58634" y="1481962"/>
                  </a:lnTo>
                  <a:lnTo>
                    <a:pt x="34038" y="1447167"/>
                  </a:lnTo>
                  <a:lnTo>
                    <a:pt x="15597" y="1408328"/>
                  </a:lnTo>
                  <a:lnTo>
                    <a:pt x="4016" y="1366149"/>
                  </a:lnTo>
                  <a:lnTo>
                    <a:pt x="0" y="1321336"/>
                  </a:lnTo>
                  <a:lnTo>
                    <a:pt x="0" y="249308"/>
                  </a:lnTo>
                  <a:lnTo>
                    <a:pt x="4016" y="204495"/>
                  </a:lnTo>
                  <a:lnTo>
                    <a:pt x="15597" y="162316"/>
                  </a:lnTo>
                  <a:lnTo>
                    <a:pt x="34038" y="123477"/>
                  </a:lnTo>
                  <a:lnTo>
                    <a:pt x="58634" y="88682"/>
                  </a:lnTo>
                  <a:lnTo>
                    <a:pt x="88682" y="58634"/>
                  </a:lnTo>
                  <a:lnTo>
                    <a:pt x="123478" y="34037"/>
                  </a:lnTo>
                  <a:lnTo>
                    <a:pt x="162317" y="15597"/>
                  </a:lnTo>
                  <a:lnTo>
                    <a:pt x="204495" y="4016"/>
                  </a:lnTo>
                  <a:lnTo>
                    <a:pt x="249308" y="0"/>
                  </a:lnTo>
                  <a:close/>
                </a:path>
              </a:pathLst>
            </a:custGeom>
            <a:ln w="24930">
              <a:solidFill>
                <a:srgbClr val="707081"/>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10343929" y="2575772"/>
              <a:ext cx="661035" cy="4845685"/>
            </a:xfrm>
            <a:custGeom>
              <a:avLst/>
              <a:gdLst/>
              <a:ahLst/>
              <a:cxnLst/>
              <a:rect l="l" t="t" r="r" b="b"/>
              <a:pathLst>
                <a:path w="661034" h="4845684">
                  <a:moveTo>
                    <a:pt x="0" y="120350"/>
                  </a:moveTo>
                  <a:lnTo>
                    <a:pt x="278833" y="5640"/>
                  </a:lnTo>
                  <a:lnTo>
                    <a:pt x="307992" y="0"/>
                  </a:lnTo>
                  <a:lnTo>
                    <a:pt x="336076" y="5778"/>
                  </a:lnTo>
                  <a:lnTo>
                    <a:pt x="376456" y="46353"/>
                  </a:lnTo>
                  <a:lnTo>
                    <a:pt x="385340" y="4770385"/>
                  </a:lnTo>
                  <a:lnTo>
                    <a:pt x="391238" y="4799493"/>
                  </a:lnTo>
                  <a:lnTo>
                    <a:pt x="407283" y="4823256"/>
                  </a:lnTo>
                  <a:lnTo>
                    <a:pt x="431068" y="4839268"/>
                  </a:lnTo>
                  <a:lnTo>
                    <a:pt x="460185" y="4845125"/>
                  </a:lnTo>
                  <a:lnTo>
                    <a:pt x="470071" y="4844462"/>
                  </a:lnTo>
                  <a:lnTo>
                    <a:pt x="479741" y="4842509"/>
                  </a:lnTo>
                  <a:lnTo>
                    <a:pt x="489071" y="4839301"/>
                  </a:lnTo>
                  <a:lnTo>
                    <a:pt x="497934" y="4834870"/>
                  </a:lnTo>
                  <a:lnTo>
                    <a:pt x="660935" y="4739396"/>
                  </a:lnTo>
                </a:path>
              </a:pathLst>
            </a:custGeom>
            <a:ln w="12465">
              <a:solidFill>
                <a:srgbClr val="000000"/>
              </a:solidFill>
              <a:prstDash val="lg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object 11"/>
            <p:cNvPicPr/>
            <p:nvPr/>
          </p:nvPicPr>
          <p:blipFill>
            <a:blip r:embed="rId4" cstate="print"/>
            <a:stretch>
              <a:fillRect/>
            </a:stretch>
          </p:blipFill>
          <p:spPr>
            <a:xfrm>
              <a:off x="10947464" y="7277435"/>
              <a:ext cx="117414" cy="95134"/>
            </a:xfrm>
            <a:prstGeom prst="rect">
              <a:avLst/>
            </a:prstGeom>
          </p:spPr>
        </p:pic>
        <p:sp>
          <p:nvSpPr>
            <p:cNvPr id="12" name="object 12"/>
            <p:cNvSpPr/>
            <p:nvPr/>
          </p:nvSpPr>
          <p:spPr>
            <a:xfrm>
              <a:off x="9168813" y="2602110"/>
              <a:ext cx="713105" cy="4843145"/>
            </a:xfrm>
            <a:custGeom>
              <a:avLst/>
              <a:gdLst/>
              <a:ahLst/>
              <a:cxnLst/>
              <a:rect l="l" t="t" r="r" b="b"/>
              <a:pathLst>
                <a:path w="713104" h="4843145">
                  <a:moveTo>
                    <a:pt x="0" y="122063"/>
                  </a:moveTo>
                  <a:lnTo>
                    <a:pt x="325993" y="4358"/>
                  </a:lnTo>
                  <a:lnTo>
                    <a:pt x="355372" y="0"/>
                  </a:lnTo>
                  <a:lnTo>
                    <a:pt x="383176" y="7002"/>
                  </a:lnTo>
                  <a:lnTo>
                    <a:pt x="421741" y="49306"/>
                  </a:lnTo>
                  <a:lnTo>
                    <a:pt x="426186" y="74706"/>
                  </a:lnTo>
                  <a:lnTo>
                    <a:pt x="426186" y="4767955"/>
                  </a:lnTo>
                  <a:lnTo>
                    <a:pt x="432064" y="4797069"/>
                  </a:lnTo>
                  <a:lnTo>
                    <a:pt x="448092" y="4820842"/>
                  </a:lnTo>
                  <a:lnTo>
                    <a:pt x="471866" y="4836871"/>
                  </a:lnTo>
                  <a:lnTo>
                    <a:pt x="500979" y="4842748"/>
                  </a:lnTo>
                  <a:lnTo>
                    <a:pt x="511600" y="4841990"/>
                  </a:lnTo>
                  <a:lnTo>
                    <a:pt x="521954" y="4839747"/>
                  </a:lnTo>
                  <a:lnTo>
                    <a:pt x="531888" y="4836063"/>
                  </a:lnTo>
                  <a:lnTo>
                    <a:pt x="541246" y="4830983"/>
                  </a:lnTo>
                  <a:lnTo>
                    <a:pt x="712500" y="4721571"/>
                  </a:lnTo>
                </a:path>
              </a:pathLst>
            </a:custGeom>
            <a:ln w="12465">
              <a:solidFill>
                <a:srgbClr val="000000"/>
              </a:solidFill>
              <a:prstDash val="lgDash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object 13"/>
            <p:cNvPicPr/>
            <p:nvPr/>
          </p:nvPicPr>
          <p:blipFill>
            <a:blip r:embed="rId5" cstate="print"/>
            <a:stretch>
              <a:fillRect/>
            </a:stretch>
          </p:blipFill>
          <p:spPr>
            <a:xfrm>
              <a:off x="9823432" y="7283892"/>
              <a:ext cx="116635" cy="97669"/>
            </a:xfrm>
            <a:prstGeom prst="rect">
              <a:avLst/>
            </a:prstGeom>
          </p:spPr>
        </p:pic>
        <p:sp>
          <p:nvSpPr>
            <p:cNvPr id="14" name="object 14"/>
            <p:cNvSpPr/>
            <p:nvPr/>
          </p:nvSpPr>
          <p:spPr>
            <a:xfrm>
              <a:off x="9831849" y="3249842"/>
              <a:ext cx="673735" cy="337185"/>
            </a:xfrm>
            <a:custGeom>
              <a:avLst/>
              <a:gdLst/>
              <a:ahLst/>
              <a:cxnLst/>
              <a:rect l="l" t="t" r="r" b="b"/>
              <a:pathLst>
                <a:path w="673734" h="337185">
                  <a:moveTo>
                    <a:pt x="560945" y="0"/>
                  </a:moveTo>
                  <a:lnTo>
                    <a:pt x="112189" y="0"/>
                  </a:lnTo>
                  <a:lnTo>
                    <a:pt x="68519" y="8816"/>
                  </a:lnTo>
                  <a:lnTo>
                    <a:pt x="32859" y="32859"/>
                  </a:lnTo>
                  <a:lnTo>
                    <a:pt x="8816" y="68519"/>
                  </a:lnTo>
                  <a:lnTo>
                    <a:pt x="0" y="112187"/>
                  </a:lnTo>
                  <a:lnTo>
                    <a:pt x="0" y="224377"/>
                  </a:lnTo>
                  <a:lnTo>
                    <a:pt x="8816" y="268046"/>
                  </a:lnTo>
                  <a:lnTo>
                    <a:pt x="32859" y="303707"/>
                  </a:lnTo>
                  <a:lnTo>
                    <a:pt x="68519" y="327750"/>
                  </a:lnTo>
                  <a:lnTo>
                    <a:pt x="112189" y="336566"/>
                  </a:lnTo>
                  <a:lnTo>
                    <a:pt x="560945" y="336566"/>
                  </a:lnTo>
                  <a:lnTo>
                    <a:pt x="604613" y="327750"/>
                  </a:lnTo>
                  <a:lnTo>
                    <a:pt x="640273" y="303707"/>
                  </a:lnTo>
                  <a:lnTo>
                    <a:pt x="664316" y="268046"/>
                  </a:lnTo>
                  <a:lnTo>
                    <a:pt x="673133" y="224377"/>
                  </a:lnTo>
                  <a:lnTo>
                    <a:pt x="673133" y="112187"/>
                  </a:lnTo>
                  <a:lnTo>
                    <a:pt x="664316" y="68519"/>
                  </a:lnTo>
                  <a:lnTo>
                    <a:pt x="640273" y="32859"/>
                  </a:lnTo>
                  <a:lnTo>
                    <a:pt x="604613" y="8816"/>
                  </a:lnTo>
                  <a:lnTo>
                    <a:pt x="560945"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9831849" y="3249842"/>
              <a:ext cx="673735" cy="337185"/>
            </a:xfrm>
            <a:custGeom>
              <a:avLst/>
              <a:gdLst/>
              <a:ahLst/>
              <a:cxnLst/>
              <a:rect l="l" t="t" r="r" b="b"/>
              <a:pathLst>
                <a:path w="673734" h="337185">
                  <a:moveTo>
                    <a:pt x="112188" y="0"/>
                  </a:moveTo>
                  <a:lnTo>
                    <a:pt x="560944" y="0"/>
                  </a:lnTo>
                  <a:lnTo>
                    <a:pt x="604613" y="8816"/>
                  </a:lnTo>
                  <a:lnTo>
                    <a:pt x="640274" y="32859"/>
                  </a:lnTo>
                  <a:lnTo>
                    <a:pt x="664317" y="68519"/>
                  </a:lnTo>
                  <a:lnTo>
                    <a:pt x="673133" y="112188"/>
                  </a:lnTo>
                  <a:lnTo>
                    <a:pt x="673133" y="224377"/>
                  </a:lnTo>
                  <a:lnTo>
                    <a:pt x="664317" y="268046"/>
                  </a:lnTo>
                  <a:lnTo>
                    <a:pt x="640274" y="303707"/>
                  </a:lnTo>
                  <a:lnTo>
                    <a:pt x="604613" y="327750"/>
                  </a:lnTo>
                  <a:lnTo>
                    <a:pt x="560944" y="336566"/>
                  </a:lnTo>
                  <a:lnTo>
                    <a:pt x="112188" y="336566"/>
                  </a:lnTo>
                  <a:lnTo>
                    <a:pt x="68519" y="327750"/>
                  </a:lnTo>
                  <a:lnTo>
                    <a:pt x="32859" y="303707"/>
                  </a:lnTo>
                  <a:lnTo>
                    <a:pt x="8816" y="268046"/>
                  </a:lnTo>
                  <a:lnTo>
                    <a:pt x="0" y="224377"/>
                  </a:lnTo>
                  <a:lnTo>
                    <a:pt x="0" y="112188"/>
                  </a:lnTo>
                  <a:lnTo>
                    <a:pt x="8816" y="68519"/>
                  </a:lnTo>
                  <a:lnTo>
                    <a:pt x="32859" y="32859"/>
                  </a:lnTo>
                  <a:lnTo>
                    <a:pt x="68519" y="8816"/>
                  </a:lnTo>
                  <a:lnTo>
                    <a:pt x="11218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object 16"/>
            <p:cNvPicPr/>
            <p:nvPr/>
          </p:nvPicPr>
          <p:blipFill>
            <a:blip r:embed="rId6" cstate="print"/>
            <a:stretch>
              <a:fillRect/>
            </a:stretch>
          </p:blipFill>
          <p:spPr>
            <a:xfrm>
              <a:off x="10035105" y="3302820"/>
              <a:ext cx="304710" cy="230610"/>
            </a:xfrm>
            <a:prstGeom prst="rect">
              <a:avLst/>
            </a:prstGeom>
          </p:spPr>
        </p:pic>
        <p:sp>
          <p:nvSpPr>
            <p:cNvPr id="17" name="object 17"/>
            <p:cNvSpPr/>
            <p:nvPr/>
          </p:nvSpPr>
          <p:spPr>
            <a:xfrm>
              <a:off x="9045800" y="6752120"/>
              <a:ext cx="0" cy="251460"/>
            </a:xfrm>
            <a:custGeom>
              <a:avLst/>
              <a:gdLst/>
              <a:ahLst/>
              <a:cxnLst/>
              <a:rect l="l" t="t" r="r" b="b"/>
              <a:pathLst>
                <a:path h="251459">
                  <a:moveTo>
                    <a:pt x="0" y="251013"/>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9027102" y="6720956"/>
              <a:ext cx="37465" cy="50165"/>
            </a:xfrm>
            <a:custGeom>
              <a:avLst/>
              <a:gdLst/>
              <a:ahLst/>
              <a:cxnLst/>
              <a:rect l="l" t="t" r="r" b="b"/>
              <a:pathLst>
                <a:path w="37465" h="50165">
                  <a:moveTo>
                    <a:pt x="18698" y="0"/>
                  </a:moveTo>
                  <a:lnTo>
                    <a:pt x="0" y="49861"/>
                  </a:lnTo>
                  <a:lnTo>
                    <a:pt x="18698" y="31163"/>
                  </a:lnTo>
                  <a:lnTo>
                    <a:pt x="30384" y="31163"/>
                  </a:lnTo>
                  <a:lnTo>
                    <a:pt x="18698" y="0"/>
                  </a:lnTo>
                  <a:close/>
                </a:path>
                <a:path w="37465" h="50165">
                  <a:moveTo>
                    <a:pt x="30384" y="31163"/>
                  </a:moveTo>
                  <a:lnTo>
                    <a:pt x="18698" y="31163"/>
                  </a:lnTo>
                  <a:lnTo>
                    <a:pt x="37396" y="49861"/>
                  </a:lnTo>
                  <a:lnTo>
                    <a:pt x="30384" y="311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9027102" y="6720957"/>
              <a:ext cx="37465" cy="50165"/>
            </a:xfrm>
            <a:custGeom>
              <a:avLst/>
              <a:gdLst/>
              <a:ahLst/>
              <a:cxnLst/>
              <a:rect l="l" t="t" r="r" b="b"/>
              <a:pathLst>
                <a:path w="37465" h="50165">
                  <a:moveTo>
                    <a:pt x="18698" y="0"/>
                  </a:moveTo>
                  <a:lnTo>
                    <a:pt x="0" y="49861"/>
                  </a:lnTo>
                  <a:lnTo>
                    <a:pt x="18698" y="31163"/>
                  </a:lnTo>
                  <a:lnTo>
                    <a:pt x="37396" y="49861"/>
                  </a:lnTo>
                  <a:lnTo>
                    <a:pt x="1869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10168416" y="6752120"/>
              <a:ext cx="0" cy="251460"/>
            </a:xfrm>
            <a:custGeom>
              <a:avLst/>
              <a:gdLst/>
              <a:ahLst/>
              <a:cxnLst/>
              <a:rect l="l" t="t" r="r" b="b"/>
              <a:pathLst>
                <a:path h="251459">
                  <a:moveTo>
                    <a:pt x="0" y="251013"/>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10149718" y="6720956"/>
              <a:ext cx="37465" cy="50165"/>
            </a:xfrm>
            <a:custGeom>
              <a:avLst/>
              <a:gdLst/>
              <a:ahLst/>
              <a:cxnLst/>
              <a:rect l="l" t="t" r="r" b="b"/>
              <a:pathLst>
                <a:path w="37465" h="50165">
                  <a:moveTo>
                    <a:pt x="18698" y="0"/>
                  </a:moveTo>
                  <a:lnTo>
                    <a:pt x="0" y="49861"/>
                  </a:lnTo>
                  <a:lnTo>
                    <a:pt x="18698" y="31163"/>
                  </a:lnTo>
                  <a:lnTo>
                    <a:pt x="30384" y="31163"/>
                  </a:lnTo>
                  <a:lnTo>
                    <a:pt x="18698" y="0"/>
                  </a:lnTo>
                  <a:close/>
                </a:path>
                <a:path w="37465" h="50165">
                  <a:moveTo>
                    <a:pt x="30384" y="31163"/>
                  </a:moveTo>
                  <a:lnTo>
                    <a:pt x="18698" y="31163"/>
                  </a:lnTo>
                  <a:lnTo>
                    <a:pt x="37396" y="49861"/>
                  </a:lnTo>
                  <a:lnTo>
                    <a:pt x="30384" y="311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10149718" y="6720957"/>
              <a:ext cx="37465" cy="50165"/>
            </a:xfrm>
            <a:custGeom>
              <a:avLst/>
              <a:gdLst/>
              <a:ahLst/>
              <a:cxnLst/>
              <a:rect l="l" t="t" r="r" b="b"/>
              <a:pathLst>
                <a:path w="37465" h="50165">
                  <a:moveTo>
                    <a:pt x="18698" y="0"/>
                  </a:moveTo>
                  <a:lnTo>
                    <a:pt x="0" y="49861"/>
                  </a:lnTo>
                  <a:lnTo>
                    <a:pt x="18698" y="31163"/>
                  </a:lnTo>
                  <a:lnTo>
                    <a:pt x="37396" y="49861"/>
                  </a:lnTo>
                  <a:lnTo>
                    <a:pt x="1869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11303497" y="6752120"/>
              <a:ext cx="0" cy="251460"/>
            </a:xfrm>
            <a:custGeom>
              <a:avLst/>
              <a:gdLst/>
              <a:ahLst/>
              <a:cxnLst/>
              <a:rect l="l" t="t" r="r" b="b"/>
              <a:pathLst>
                <a:path h="251459">
                  <a:moveTo>
                    <a:pt x="0" y="251013"/>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11284799" y="6720956"/>
              <a:ext cx="37465" cy="50165"/>
            </a:xfrm>
            <a:custGeom>
              <a:avLst/>
              <a:gdLst/>
              <a:ahLst/>
              <a:cxnLst/>
              <a:rect l="l" t="t" r="r" b="b"/>
              <a:pathLst>
                <a:path w="37465" h="50165">
                  <a:moveTo>
                    <a:pt x="18698" y="0"/>
                  </a:moveTo>
                  <a:lnTo>
                    <a:pt x="0" y="49861"/>
                  </a:lnTo>
                  <a:lnTo>
                    <a:pt x="18698" y="31163"/>
                  </a:lnTo>
                  <a:lnTo>
                    <a:pt x="30384" y="31163"/>
                  </a:lnTo>
                  <a:lnTo>
                    <a:pt x="18698" y="0"/>
                  </a:lnTo>
                  <a:close/>
                </a:path>
                <a:path w="37465" h="50165">
                  <a:moveTo>
                    <a:pt x="30384" y="31163"/>
                  </a:moveTo>
                  <a:lnTo>
                    <a:pt x="18698" y="31163"/>
                  </a:lnTo>
                  <a:lnTo>
                    <a:pt x="37396" y="49861"/>
                  </a:lnTo>
                  <a:lnTo>
                    <a:pt x="30384" y="311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p:nvPr/>
          </p:nvSpPr>
          <p:spPr>
            <a:xfrm>
              <a:off x="11284798" y="6720957"/>
              <a:ext cx="37465" cy="50165"/>
            </a:xfrm>
            <a:custGeom>
              <a:avLst/>
              <a:gdLst/>
              <a:ahLst/>
              <a:cxnLst/>
              <a:rect l="l" t="t" r="r" b="b"/>
              <a:pathLst>
                <a:path w="37465" h="50165">
                  <a:moveTo>
                    <a:pt x="18698" y="0"/>
                  </a:moveTo>
                  <a:lnTo>
                    <a:pt x="0" y="49861"/>
                  </a:lnTo>
                  <a:lnTo>
                    <a:pt x="18698" y="31163"/>
                  </a:lnTo>
                  <a:lnTo>
                    <a:pt x="37396" y="49861"/>
                  </a:lnTo>
                  <a:lnTo>
                    <a:pt x="1869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bject 26"/>
            <p:cNvSpPr/>
            <p:nvPr/>
          </p:nvSpPr>
          <p:spPr>
            <a:xfrm>
              <a:off x="10168416" y="2970017"/>
              <a:ext cx="0" cy="280035"/>
            </a:xfrm>
            <a:custGeom>
              <a:avLst/>
              <a:gdLst/>
              <a:ahLst/>
              <a:cxnLst/>
              <a:rect l="l" t="t" r="r" b="b"/>
              <a:pathLst>
                <a:path h="280035">
                  <a:moveTo>
                    <a:pt x="0" y="279824"/>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10149718" y="2938854"/>
              <a:ext cx="37465" cy="50165"/>
            </a:xfrm>
            <a:custGeom>
              <a:avLst/>
              <a:gdLst/>
              <a:ahLst/>
              <a:cxnLst/>
              <a:rect l="l" t="t" r="r" b="b"/>
              <a:pathLst>
                <a:path w="37465" h="50164">
                  <a:moveTo>
                    <a:pt x="18698" y="0"/>
                  </a:moveTo>
                  <a:lnTo>
                    <a:pt x="0" y="49861"/>
                  </a:lnTo>
                  <a:lnTo>
                    <a:pt x="18698" y="31163"/>
                  </a:lnTo>
                  <a:lnTo>
                    <a:pt x="30384" y="31163"/>
                  </a:lnTo>
                  <a:lnTo>
                    <a:pt x="18698" y="0"/>
                  </a:lnTo>
                  <a:close/>
                </a:path>
                <a:path w="37465" h="50164">
                  <a:moveTo>
                    <a:pt x="30384" y="31163"/>
                  </a:moveTo>
                  <a:lnTo>
                    <a:pt x="18698" y="31163"/>
                  </a:lnTo>
                  <a:lnTo>
                    <a:pt x="37396" y="49861"/>
                  </a:lnTo>
                  <a:lnTo>
                    <a:pt x="30384" y="311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10149718" y="2938854"/>
              <a:ext cx="37465" cy="50165"/>
            </a:xfrm>
            <a:custGeom>
              <a:avLst/>
              <a:gdLst/>
              <a:ahLst/>
              <a:cxnLst/>
              <a:rect l="l" t="t" r="r" b="b"/>
              <a:pathLst>
                <a:path w="37465" h="50164">
                  <a:moveTo>
                    <a:pt x="18698" y="0"/>
                  </a:moveTo>
                  <a:lnTo>
                    <a:pt x="0" y="49861"/>
                  </a:lnTo>
                  <a:lnTo>
                    <a:pt x="18698" y="31163"/>
                  </a:lnTo>
                  <a:lnTo>
                    <a:pt x="37396" y="49861"/>
                  </a:lnTo>
                  <a:lnTo>
                    <a:pt x="1869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10168416" y="5119785"/>
              <a:ext cx="0" cy="143510"/>
            </a:xfrm>
            <a:custGeom>
              <a:avLst/>
              <a:gdLst/>
              <a:ahLst/>
              <a:cxnLst/>
              <a:rect l="l" t="t" r="r" b="b"/>
              <a:pathLst>
                <a:path h="143510">
                  <a:moveTo>
                    <a:pt x="0" y="143040"/>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10149718" y="5088621"/>
              <a:ext cx="37465" cy="50165"/>
            </a:xfrm>
            <a:custGeom>
              <a:avLst/>
              <a:gdLst/>
              <a:ahLst/>
              <a:cxnLst/>
              <a:rect l="l" t="t" r="r" b="b"/>
              <a:pathLst>
                <a:path w="37465" h="50164">
                  <a:moveTo>
                    <a:pt x="18698" y="0"/>
                  </a:moveTo>
                  <a:lnTo>
                    <a:pt x="0" y="49861"/>
                  </a:lnTo>
                  <a:lnTo>
                    <a:pt x="18698" y="31163"/>
                  </a:lnTo>
                  <a:lnTo>
                    <a:pt x="30384" y="31163"/>
                  </a:lnTo>
                  <a:lnTo>
                    <a:pt x="18698" y="0"/>
                  </a:lnTo>
                  <a:close/>
                </a:path>
                <a:path w="37465" h="50164">
                  <a:moveTo>
                    <a:pt x="30384" y="31163"/>
                  </a:moveTo>
                  <a:lnTo>
                    <a:pt x="18698" y="31163"/>
                  </a:lnTo>
                  <a:lnTo>
                    <a:pt x="37396" y="49861"/>
                  </a:lnTo>
                  <a:lnTo>
                    <a:pt x="30384" y="311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10149718" y="5088622"/>
              <a:ext cx="37465" cy="50165"/>
            </a:xfrm>
            <a:custGeom>
              <a:avLst/>
              <a:gdLst/>
              <a:ahLst/>
              <a:cxnLst/>
              <a:rect l="l" t="t" r="r" b="b"/>
              <a:pathLst>
                <a:path w="37465" h="50164">
                  <a:moveTo>
                    <a:pt x="18698" y="0"/>
                  </a:moveTo>
                  <a:lnTo>
                    <a:pt x="0" y="49861"/>
                  </a:lnTo>
                  <a:lnTo>
                    <a:pt x="18698" y="31163"/>
                  </a:lnTo>
                  <a:lnTo>
                    <a:pt x="37396" y="49861"/>
                  </a:lnTo>
                  <a:lnTo>
                    <a:pt x="1869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p:nvPr/>
          </p:nvSpPr>
          <p:spPr>
            <a:xfrm>
              <a:off x="7900434" y="6752120"/>
              <a:ext cx="0" cy="251460"/>
            </a:xfrm>
            <a:custGeom>
              <a:avLst/>
              <a:gdLst/>
              <a:ahLst/>
              <a:cxnLst/>
              <a:rect l="l" t="t" r="r" b="b"/>
              <a:pathLst>
                <a:path h="251459">
                  <a:moveTo>
                    <a:pt x="0" y="251013"/>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p:nvPr/>
          </p:nvSpPr>
          <p:spPr>
            <a:xfrm>
              <a:off x="7881735" y="6720956"/>
              <a:ext cx="37465" cy="50165"/>
            </a:xfrm>
            <a:custGeom>
              <a:avLst/>
              <a:gdLst/>
              <a:ahLst/>
              <a:cxnLst/>
              <a:rect l="l" t="t" r="r" b="b"/>
              <a:pathLst>
                <a:path w="37465" h="50165">
                  <a:moveTo>
                    <a:pt x="18698" y="0"/>
                  </a:moveTo>
                  <a:lnTo>
                    <a:pt x="0" y="49861"/>
                  </a:lnTo>
                  <a:lnTo>
                    <a:pt x="18698" y="31163"/>
                  </a:lnTo>
                  <a:lnTo>
                    <a:pt x="30384" y="31163"/>
                  </a:lnTo>
                  <a:lnTo>
                    <a:pt x="18698" y="0"/>
                  </a:lnTo>
                  <a:close/>
                </a:path>
                <a:path w="37465" h="50165">
                  <a:moveTo>
                    <a:pt x="30384" y="31163"/>
                  </a:moveTo>
                  <a:lnTo>
                    <a:pt x="18698" y="31163"/>
                  </a:lnTo>
                  <a:lnTo>
                    <a:pt x="37396" y="49861"/>
                  </a:lnTo>
                  <a:lnTo>
                    <a:pt x="30384" y="311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bject 34"/>
            <p:cNvSpPr/>
            <p:nvPr/>
          </p:nvSpPr>
          <p:spPr>
            <a:xfrm>
              <a:off x="7881735" y="6720957"/>
              <a:ext cx="37465" cy="50165"/>
            </a:xfrm>
            <a:custGeom>
              <a:avLst/>
              <a:gdLst/>
              <a:ahLst/>
              <a:cxnLst/>
              <a:rect l="l" t="t" r="r" b="b"/>
              <a:pathLst>
                <a:path w="37465" h="50165">
                  <a:moveTo>
                    <a:pt x="18698" y="0"/>
                  </a:moveTo>
                  <a:lnTo>
                    <a:pt x="0" y="49861"/>
                  </a:lnTo>
                  <a:lnTo>
                    <a:pt x="18698" y="31163"/>
                  </a:lnTo>
                  <a:lnTo>
                    <a:pt x="37396" y="49861"/>
                  </a:lnTo>
                  <a:lnTo>
                    <a:pt x="1869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p:nvPr/>
          </p:nvSpPr>
          <p:spPr>
            <a:xfrm>
              <a:off x="6714764" y="6752120"/>
              <a:ext cx="0" cy="251460"/>
            </a:xfrm>
            <a:custGeom>
              <a:avLst/>
              <a:gdLst/>
              <a:ahLst/>
              <a:cxnLst/>
              <a:rect l="l" t="t" r="r" b="b"/>
              <a:pathLst>
                <a:path h="251459">
                  <a:moveTo>
                    <a:pt x="0" y="251013"/>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bject 36"/>
            <p:cNvSpPr/>
            <p:nvPr/>
          </p:nvSpPr>
          <p:spPr>
            <a:xfrm>
              <a:off x="6696066" y="6720956"/>
              <a:ext cx="37465" cy="50165"/>
            </a:xfrm>
            <a:custGeom>
              <a:avLst/>
              <a:gdLst/>
              <a:ahLst/>
              <a:cxnLst/>
              <a:rect l="l" t="t" r="r" b="b"/>
              <a:pathLst>
                <a:path w="37465" h="50165">
                  <a:moveTo>
                    <a:pt x="18698" y="0"/>
                  </a:moveTo>
                  <a:lnTo>
                    <a:pt x="0" y="49861"/>
                  </a:lnTo>
                  <a:lnTo>
                    <a:pt x="18698" y="31163"/>
                  </a:lnTo>
                  <a:lnTo>
                    <a:pt x="30384" y="31163"/>
                  </a:lnTo>
                  <a:lnTo>
                    <a:pt x="18698" y="0"/>
                  </a:lnTo>
                  <a:close/>
                </a:path>
                <a:path w="37465" h="50165">
                  <a:moveTo>
                    <a:pt x="30384" y="31163"/>
                  </a:moveTo>
                  <a:lnTo>
                    <a:pt x="18698" y="31163"/>
                  </a:lnTo>
                  <a:lnTo>
                    <a:pt x="37396" y="49861"/>
                  </a:lnTo>
                  <a:lnTo>
                    <a:pt x="30384" y="311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bject 37"/>
            <p:cNvSpPr/>
            <p:nvPr/>
          </p:nvSpPr>
          <p:spPr>
            <a:xfrm>
              <a:off x="6696066" y="6720957"/>
              <a:ext cx="37465" cy="50165"/>
            </a:xfrm>
            <a:custGeom>
              <a:avLst/>
              <a:gdLst/>
              <a:ahLst/>
              <a:cxnLst/>
              <a:rect l="l" t="t" r="r" b="b"/>
              <a:pathLst>
                <a:path w="37465" h="50165">
                  <a:moveTo>
                    <a:pt x="18698" y="0"/>
                  </a:moveTo>
                  <a:lnTo>
                    <a:pt x="0" y="49861"/>
                  </a:lnTo>
                  <a:lnTo>
                    <a:pt x="18698" y="31163"/>
                  </a:lnTo>
                  <a:lnTo>
                    <a:pt x="37396" y="49861"/>
                  </a:lnTo>
                  <a:lnTo>
                    <a:pt x="1869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bject 38"/>
            <p:cNvSpPr/>
            <p:nvPr/>
          </p:nvSpPr>
          <p:spPr>
            <a:xfrm>
              <a:off x="5544467" y="6752120"/>
              <a:ext cx="0" cy="246379"/>
            </a:xfrm>
            <a:custGeom>
              <a:avLst/>
              <a:gdLst/>
              <a:ahLst/>
              <a:cxnLst/>
              <a:rect l="l" t="t" r="r" b="b"/>
              <a:pathLst>
                <a:path h="246379">
                  <a:moveTo>
                    <a:pt x="0" y="246227"/>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bject 39"/>
            <p:cNvSpPr/>
            <p:nvPr/>
          </p:nvSpPr>
          <p:spPr>
            <a:xfrm>
              <a:off x="5525768" y="6720956"/>
              <a:ext cx="37465" cy="50165"/>
            </a:xfrm>
            <a:custGeom>
              <a:avLst/>
              <a:gdLst/>
              <a:ahLst/>
              <a:cxnLst/>
              <a:rect l="l" t="t" r="r" b="b"/>
              <a:pathLst>
                <a:path w="37464" h="50165">
                  <a:moveTo>
                    <a:pt x="18698" y="0"/>
                  </a:moveTo>
                  <a:lnTo>
                    <a:pt x="0" y="49861"/>
                  </a:lnTo>
                  <a:lnTo>
                    <a:pt x="18698" y="31163"/>
                  </a:lnTo>
                  <a:lnTo>
                    <a:pt x="30384" y="31163"/>
                  </a:lnTo>
                  <a:lnTo>
                    <a:pt x="18698" y="0"/>
                  </a:lnTo>
                  <a:close/>
                </a:path>
                <a:path w="37464" h="50165">
                  <a:moveTo>
                    <a:pt x="30384" y="31163"/>
                  </a:moveTo>
                  <a:lnTo>
                    <a:pt x="18698" y="31163"/>
                  </a:lnTo>
                  <a:lnTo>
                    <a:pt x="37396" y="49861"/>
                  </a:lnTo>
                  <a:lnTo>
                    <a:pt x="30384" y="311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bject 40"/>
            <p:cNvSpPr/>
            <p:nvPr/>
          </p:nvSpPr>
          <p:spPr>
            <a:xfrm>
              <a:off x="5525768" y="6720957"/>
              <a:ext cx="37465" cy="50165"/>
            </a:xfrm>
            <a:custGeom>
              <a:avLst/>
              <a:gdLst/>
              <a:ahLst/>
              <a:cxnLst/>
              <a:rect l="l" t="t" r="r" b="b"/>
              <a:pathLst>
                <a:path w="37464" h="50165">
                  <a:moveTo>
                    <a:pt x="18698" y="0"/>
                  </a:moveTo>
                  <a:lnTo>
                    <a:pt x="0" y="49861"/>
                  </a:lnTo>
                  <a:lnTo>
                    <a:pt x="18698" y="31163"/>
                  </a:lnTo>
                  <a:lnTo>
                    <a:pt x="37396" y="49861"/>
                  </a:lnTo>
                  <a:lnTo>
                    <a:pt x="1869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bject 41"/>
            <p:cNvSpPr/>
            <p:nvPr/>
          </p:nvSpPr>
          <p:spPr>
            <a:xfrm>
              <a:off x="6759872" y="7333543"/>
              <a:ext cx="2524125" cy="335280"/>
            </a:xfrm>
            <a:custGeom>
              <a:avLst/>
              <a:gdLst/>
              <a:ahLst/>
              <a:cxnLst/>
              <a:rect l="l" t="t" r="r" b="b"/>
              <a:pathLst>
                <a:path w="2524125" h="335279">
                  <a:moveTo>
                    <a:pt x="9694" y="296441"/>
                  </a:moveTo>
                  <a:lnTo>
                    <a:pt x="2413" y="306045"/>
                  </a:lnTo>
                  <a:lnTo>
                    <a:pt x="0" y="326990"/>
                  </a:lnTo>
                  <a:lnTo>
                    <a:pt x="2411" y="335111"/>
                  </a:lnTo>
                  <a:lnTo>
                    <a:pt x="1492" y="320650"/>
                  </a:lnTo>
                  <a:lnTo>
                    <a:pt x="9694" y="296441"/>
                  </a:lnTo>
                  <a:close/>
                </a:path>
                <a:path w="2524125" h="335279">
                  <a:moveTo>
                    <a:pt x="21982" y="280232"/>
                  </a:moveTo>
                  <a:lnTo>
                    <a:pt x="12630" y="287775"/>
                  </a:lnTo>
                  <a:lnTo>
                    <a:pt x="9694" y="296441"/>
                  </a:lnTo>
                  <a:lnTo>
                    <a:pt x="21982" y="280232"/>
                  </a:lnTo>
                  <a:close/>
                </a:path>
                <a:path w="2524125" h="335279">
                  <a:moveTo>
                    <a:pt x="28619" y="274879"/>
                  </a:moveTo>
                  <a:lnTo>
                    <a:pt x="24124" y="277407"/>
                  </a:lnTo>
                  <a:lnTo>
                    <a:pt x="21982" y="280232"/>
                  </a:lnTo>
                  <a:lnTo>
                    <a:pt x="28619" y="274879"/>
                  </a:lnTo>
                  <a:close/>
                </a:path>
                <a:path w="2524125" h="335279">
                  <a:moveTo>
                    <a:pt x="77232" y="247538"/>
                  </a:moveTo>
                  <a:lnTo>
                    <a:pt x="56673" y="252250"/>
                  </a:lnTo>
                  <a:lnTo>
                    <a:pt x="28619" y="274879"/>
                  </a:lnTo>
                  <a:lnTo>
                    <a:pt x="77232" y="247538"/>
                  </a:lnTo>
                  <a:close/>
                </a:path>
                <a:path w="2524125" h="335279">
                  <a:moveTo>
                    <a:pt x="116926" y="238441"/>
                  </a:moveTo>
                  <a:lnTo>
                    <a:pt x="105940" y="239917"/>
                  </a:lnTo>
                  <a:lnTo>
                    <a:pt x="90630" y="242876"/>
                  </a:lnTo>
                  <a:lnTo>
                    <a:pt x="79607" y="246203"/>
                  </a:lnTo>
                  <a:lnTo>
                    <a:pt x="77232" y="247538"/>
                  </a:lnTo>
                  <a:lnTo>
                    <a:pt x="116926" y="238441"/>
                  </a:lnTo>
                  <a:close/>
                </a:path>
                <a:path w="2524125" h="335279">
                  <a:moveTo>
                    <a:pt x="277434" y="228852"/>
                  </a:moveTo>
                  <a:lnTo>
                    <a:pt x="169477" y="228852"/>
                  </a:lnTo>
                  <a:lnTo>
                    <a:pt x="158256" y="229588"/>
                  </a:lnTo>
                  <a:lnTo>
                    <a:pt x="155553" y="229588"/>
                  </a:lnTo>
                  <a:lnTo>
                    <a:pt x="116926" y="238441"/>
                  </a:lnTo>
                  <a:lnTo>
                    <a:pt x="125361" y="237308"/>
                  </a:lnTo>
                  <a:lnTo>
                    <a:pt x="148719" y="235028"/>
                  </a:lnTo>
                  <a:lnTo>
                    <a:pt x="175840" y="233060"/>
                  </a:lnTo>
                  <a:lnTo>
                    <a:pt x="206548" y="231384"/>
                  </a:lnTo>
                  <a:lnTo>
                    <a:pt x="237917" y="230095"/>
                  </a:lnTo>
                  <a:lnTo>
                    <a:pt x="236987" y="230095"/>
                  </a:lnTo>
                  <a:lnTo>
                    <a:pt x="277434" y="228852"/>
                  </a:lnTo>
                  <a:close/>
                </a:path>
                <a:path w="2524125" h="335279">
                  <a:moveTo>
                    <a:pt x="1795493" y="226530"/>
                  </a:moveTo>
                  <a:lnTo>
                    <a:pt x="672543" y="226530"/>
                  </a:lnTo>
                  <a:lnTo>
                    <a:pt x="800386" y="227225"/>
                  </a:lnTo>
                  <a:lnTo>
                    <a:pt x="1294398" y="230095"/>
                  </a:lnTo>
                  <a:lnTo>
                    <a:pt x="1467117" y="230095"/>
                  </a:lnTo>
                  <a:lnTo>
                    <a:pt x="1562681" y="229588"/>
                  </a:lnTo>
                  <a:lnTo>
                    <a:pt x="1795493" y="226530"/>
                  </a:lnTo>
                  <a:close/>
                </a:path>
                <a:path w="2524125" h="335279">
                  <a:moveTo>
                    <a:pt x="437399" y="226530"/>
                  </a:moveTo>
                  <a:lnTo>
                    <a:pt x="234091" y="226530"/>
                  </a:lnTo>
                  <a:lnTo>
                    <a:pt x="188254" y="227921"/>
                  </a:lnTo>
                  <a:lnTo>
                    <a:pt x="189163" y="227921"/>
                  </a:lnTo>
                  <a:lnTo>
                    <a:pt x="168859" y="228852"/>
                  </a:lnTo>
                  <a:lnTo>
                    <a:pt x="277218" y="228852"/>
                  </a:lnTo>
                  <a:lnTo>
                    <a:pt x="399230" y="226819"/>
                  </a:lnTo>
                  <a:lnTo>
                    <a:pt x="393719" y="226819"/>
                  </a:lnTo>
                  <a:lnTo>
                    <a:pt x="437399" y="226530"/>
                  </a:lnTo>
                  <a:close/>
                </a:path>
                <a:path w="2524125" h="335279">
                  <a:moveTo>
                    <a:pt x="2524003" y="0"/>
                  </a:moveTo>
                  <a:lnTo>
                    <a:pt x="2506172" y="35155"/>
                  </a:lnTo>
                  <a:lnTo>
                    <a:pt x="2468905" y="73488"/>
                  </a:lnTo>
                  <a:lnTo>
                    <a:pt x="2399420" y="116459"/>
                  </a:lnTo>
                  <a:lnTo>
                    <a:pt x="2349475" y="137528"/>
                  </a:lnTo>
                  <a:lnTo>
                    <a:pt x="2287731" y="157170"/>
                  </a:lnTo>
                  <a:lnTo>
                    <a:pt x="2212940" y="174522"/>
                  </a:lnTo>
                  <a:lnTo>
                    <a:pt x="2123852" y="188723"/>
                  </a:lnTo>
                  <a:lnTo>
                    <a:pt x="2019221" y="198909"/>
                  </a:lnTo>
                  <a:lnTo>
                    <a:pt x="1933981" y="204015"/>
                  </a:lnTo>
                  <a:lnTo>
                    <a:pt x="1786333" y="210150"/>
                  </a:lnTo>
                  <a:lnTo>
                    <a:pt x="1501195" y="216968"/>
                  </a:lnTo>
                  <a:lnTo>
                    <a:pt x="343222" y="224720"/>
                  </a:lnTo>
                  <a:lnTo>
                    <a:pt x="345172" y="224720"/>
                  </a:lnTo>
                  <a:lnTo>
                    <a:pt x="230710" y="226530"/>
                  </a:lnTo>
                  <a:lnTo>
                    <a:pt x="1799164" y="226530"/>
                  </a:lnTo>
                  <a:lnTo>
                    <a:pt x="1872799" y="224720"/>
                  </a:lnTo>
                  <a:lnTo>
                    <a:pt x="1985054" y="219664"/>
                  </a:lnTo>
                  <a:lnTo>
                    <a:pt x="2083625" y="211306"/>
                  </a:lnTo>
                  <a:lnTo>
                    <a:pt x="2169400" y="200102"/>
                  </a:lnTo>
                  <a:lnTo>
                    <a:pt x="2243266" y="186510"/>
                  </a:lnTo>
                  <a:lnTo>
                    <a:pt x="2306112" y="170984"/>
                  </a:lnTo>
                  <a:lnTo>
                    <a:pt x="2358826" y="153982"/>
                  </a:lnTo>
                  <a:lnTo>
                    <a:pt x="2402296" y="135959"/>
                  </a:lnTo>
                  <a:lnTo>
                    <a:pt x="2437411" y="117373"/>
                  </a:lnTo>
                  <a:lnTo>
                    <a:pt x="2486128" y="80333"/>
                  </a:lnTo>
                  <a:lnTo>
                    <a:pt x="2512080" y="46512"/>
                  </a:lnTo>
                  <a:lnTo>
                    <a:pt x="2523872" y="9802"/>
                  </a:lnTo>
                  <a:lnTo>
                    <a:pt x="2523925" y="8360"/>
                  </a:lnTo>
                  <a:lnTo>
                    <a:pt x="252400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bject 42"/>
            <p:cNvSpPr/>
            <p:nvPr/>
          </p:nvSpPr>
          <p:spPr>
            <a:xfrm>
              <a:off x="6759871" y="7333545"/>
              <a:ext cx="2524125" cy="335280"/>
            </a:xfrm>
            <a:custGeom>
              <a:avLst/>
              <a:gdLst/>
              <a:ahLst/>
              <a:cxnLst/>
              <a:rect l="l" t="t" r="r" b="b"/>
              <a:pathLst>
                <a:path w="2524125" h="335279">
                  <a:moveTo>
                    <a:pt x="2524003" y="0"/>
                  </a:moveTo>
                  <a:lnTo>
                    <a:pt x="2512080" y="46512"/>
                  </a:lnTo>
                  <a:lnTo>
                    <a:pt x="2486128" y="80332"/>
                  </a:lnTo>
                  <a:lnTo>
                    <a:pt x="2437411" y="117372"/>
                  </a:lnTo>
                  <a:lnTo>
                    <a:pt x="2402296" y="135959"/>
                  </a:lnTo>
                  <a:lnTo>
                    <a:pt x="2358826" y="153981"/>
                  </a:lnTo>
                  <a:lnTo>
                    <a:pt x="2306112" y="170983"/>
                  </a:lnTo>
                  <a:lnTo>
                    <a:pt x="2243266" y="186509"/>
                  </a:lnTo>
                  <a:lnTo>
                    <a:pt x="2169400" y="200101"/>
                  </a:lnTo>
                  <a:lnTo>
                    <a:pt x="2083625" y="211305"/>
                  </a:lnTo>
                  <a:lnTo>
                    <a:pt x="1985054" y="219663"/>
                  </a:lnTo>
                  <a:lnTo>
                    <a:pt x="1872799" y="224719"/>
                  </a:lnTo>
                  <a:lnTo>
                    <a:pt x="1814011" y="226164"/>
                  </a:lnTo>
                  <a:lnTo>
                    <a:pt x="1753747" y="227352"/>
                  </a:lnTo>
                  <a:lnTo>
                    <a:pt x="1692180" y="228302"/>
                  </a:lnTo>
                  <a:lnTo>
                    <a:pt x="1629486" y="229032"/>
                  </a:lnTo>
                  <a:lnTo>
                    <a:pt x="1565840" y="229561"/>
                  </a:lnTo>
                  <a:lnTo>
                    <a:pt x="1501415" y="229909"/>
                  </a:lnTo>
                  <a:lnTo>
                    <a:pt x="1436387" y="230094"/>
                  </a:lnTo>
                  <a:lnTo>
                    <a:pt x="1370930" y="230136"/>
                  </a:lnTo>
                  <a:lnTo>
                    <a:pt x="1305219" y="230052"/>
                  </a:lnTo>
                  <a:lnTo>
                    <a:pt x="1239428" y="229863"/>
                  </a:lnTo>
                  <a:lnTo>
                    <a:pt x="1173732" y="229587"/>
                  </a:lnTo>
                  <a:lnTo>
                    <a:pt x="1108306" y="229244"/>
                  </a:lnTo>
                  <a:lnTo>
                    <a:pt x="1043324" y="228851"/>
                  </a:lnTo>
                  <a:lnTo>
                    <a:pt x="978961" y="228429"/>
                  </a:lnTo>
                  <a:lnTo>
                    <a:pt x="915392" y="227995"/>
                  </a:lnTo>
                  <a:lnTo>
                    <a:pt x="852791" y="227569"/>
                  </a:lnTo>
                  <a:lnTo>
                    <a:pt x="791333" y="227171"/>
                  </a:lnTo>
                  <a:lnTo>
                    <a:pt x="731192" y="226818"/>
                  </a:lnTo>
                  <a:lnTo>
                    <a:pt x="672544" y="226530"/>
                  </a:lnTo>
                  <a:lnTo>
                    <a:pt x="615562" y="226325"/>
                  </a:lnTo>
                  <a:lnTo>
                    <a:pt x="560422" y="226224"/>
                  </a:lnTo>
                  <a:lnTo>
                    <a:pt x="507298" y="226244"/>
                  </a:lnTo>
                  <a:lnTo>
                    <a:pt x="456364" y="226405"/>
                  </a:lnTo>
                  <a:lnTo>
                    <a:pt x="407796" y="226725"/>
                  </a:lnTo>
                  <a:lnTo>
                    <a:pt x="361768" y="227224"/>
                  </a:lnTo>
                  <a:lnTo>
                    <a:pt x="318455" y="227920"/>
                  </a:lnTo>
                  <a:lnTo>
                    <a:pt x="278031" y="228833"/>
                  </a:lnTo>
                  <a:lnTo>
                    <a:pt x="206549" y="231384"/>
                  </a:lnTo>
                  <a:lnTo>
                    <a:pt x="148719" y="235028"/>
                  </a:lnTo>
                  <a:lnTo>
                    <a:pt x="105940" y="239916"/>
                  </a:lnTo>
                  <a:lnTo>
                    <a:pt x="24124" y="277406"/>
                  </a:lnTo>
                  <a:lnTo>
                    <a:pt x="0" y="326989"/>
                  </a:lnTo>
                  <a:lnTo>
                    <a:pt x="2411" y="335110"/>
                  </a:lnTo>
                  <a:lnTo>
                    <a:pt x="1492" y="320649"/>
                  </a:lnTo>
                  <a:lnTo>
                    <a:pt x="12630" y="287775"/>
                  </a:lnTo>
                  <a:lnTo>
                    <a:pt x="56673" y="252250"/>
                  </a:lnTo>
                  <a:lnTo>
                    <a:pt x="154469" y="229836"/>
                  </a:lnTo>
                  <a:lnTo>
                    <a:pt x="216442" y="226975"/>
                  </a:lnTo>
                  <a:lnTo>
                    <a:pt x="277474" y="225627"/>
                  </a:lnTo>
                  <a:lnTo>
                    <a:pt x="352361" y="224635"/>
                  </a:lnTo>
                  <a:lnTo>
                    <a:pt x="394485" y="224249"/>
                  </a:lnTo>
                  <a:lnTo>
                    <a:pt x="439456" y="223921"/>
                  </a:lnTo>
                  <a:lnTo>
                    <a:pt x="487068" y="223643"/>
                  </a:lnTo>
                  <a:lnTo>
                    <a:pt x="537115" y="223405"/>
                  </a:lnTo>
                  <a:lnTo>
                    <a:pt x="589391" y="223197"/>
                  </a:lnTo>
                  <a:lnTo>
                    <a:pt x="643691" y="223009"/>
                  </a:lnTo>
                  <a:lnTo>
                    <a:pt x="699808" y="222831"/>
                  </a:lnTo>
                  <a:lnTo>
                    <a:pt x="757539" y="222653"/>
                  </a:lnTo>
                  <a:lnTo>
                    <a:pt x="816675" y="222466"/>
                  </a:lnTo>
                  <a:lnTo>
                    <a:pt x="877013" y="222260"/>
                  </a:lnTo>
                  <a:lnTo>
                    <a:pt x="938346" y="222025"/>
                  </a:lnTo>
                  <a:lnTo>
                    <a:pt x="1000469" y="221750"/>
                  </a:lnTo>
                  <a:lnTo>
                    <a:pt x="1063176" y="221427"/>
                  </a:lnTo>
                  <a:lnTo>
                    <a:pt x="1126261" y="221044"/>
                  </a:lnTo>
                  <a:lnTo>
                    <a:pt x="1189518" y="220594"/>
                  </a:lnTo>
                  <a:lnTo>
                    <a:pt x="1252742" y="220065"/>
                  </a:lnTo>
                  <a:lnTo>
                    <a:pt x="1315728" y="219447"/>
                  </a:lnTo>
                  <a:lnTo>
                    <a:pt x="1378269" y="218732"/>
                  </a:lnTo>
                  <a:lnTo>
                    <a:pt x="1440160" y="217908"/>
                  </a:lnTo>
                  <a:lnTo>
                    <a:pt x="1501195" y="216967"/>
                  </a:lnTo>
                  <a:lnTo>
                    <a:pt x="1561168" y="215898"/>
                  </a:lnTo>
                  <a:lnTo>
                    <a:pt x="1619874" y="214692"/>
                  </a:lnTo>
                  <a:lnTo>
                    <a:pt x="1677108" y="213338"/>
                  </a:lnTo>
                  <a:lnTo>
                    <a:pt x="1732662" y="211827"/>
                  </a:lnTo>
                  <a:lnTo>
                    <a:pt x="1786333" y="210149"/>
                  </a:lnTo>
                  <a:lnTo>
                    <a:pt x="1837913" y="208294"/>
                  </a:lnTo>
                  <a:lnTo>
                    <a:pt x="1887198" y="206252"/>
                  </a:lnTo>
                  <a:lnTo>
                    <a:pt x="1933981" y="204014"/>
                  </a:lnTo>
                  <a:lnTo>
                    <a:pt x="1978058" y="201569"/>
                  </a:lnTo>
                  <a:lnTo>
                    <a:pt x="2019221" y="198908"/>
                  </a:lnTo>
                  <a:lnTo>
                    <a:pt x="2123853" y="188722"/>
                  </a:lnTo>
                  <a:lnTo>
                    <a:pt x="2212940" y="174522"/>
                  </a:lnTo>
                  <a:lnTo>
                    <a:pt x="2287731" y="157169"/>
                  </a:lnTo>
                  <a:lnTo>
                    <a:pt x="2349475" y="137528"/>
                  </a:lnTo>
                  <a:lnTo>
                    <a:pt x="2399420" y="116458"/>
                  </a:lnTo>
                  <a:lnTo>
                    <a:pt x="2438813" y="94824"/>
                  </a:lnTo>
                  <a:lnTo>
                    <a:pt x="2490941" y="53310"/>
                  </a:lnTo>
                  <a:lnTo>
                    <a:pt x="2515846" y="19884"/>
                  </a:lnTo>
                  <a:lnTo>
                    <a:pt x="2523513" y="1444"/>
                  </a:lnTo>
                  <a:lnTo>
                    <a:pt x="2524003"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bject 43"/>
            <p:cNvSpPr/>
            <p:nvPr/>
          </p:nvSpPr>
          <p:spPr>
            <a:xfrm>
              <a:off x="4234877" y="7333543"/>
              <a:ext cx="2524125" cy="335280"/>
            </a:xfrm>
            <a:custGeom>
              <a:avLst/>
              <a:gdLst/>
              <a:ahLst/>
              <a:cxnLst/>
              <a:rect l="l" t="t" r="r" b="b"/>
              <a:pathLst>
                <a:path w="2524125" h="335279">
                  <a:moveTo>
                    <a:pt x="2514425" y="296442"/>
                  </a:moveTo>
                  <a:lnTo>
                    <a:pt x="2522627" y="320650"/>
                  </a:lnTo>
                  <a:lnTo>
                    <a:pt x="2521707" y="335111"/>
                  </a:lnTo>
                  <a:lnTo>
                    <a:pt x="2524119" y="326990"/>
                  </a:lnTo>
                  <a:lnTo>
                    <a:pt x="2521706" y="306045"/>
                  </a:lnTo>
                  <a:lnTo>
                    <a:pt x="2514425" y="296442"/>
                  </a:lnTo>
                  <a:close/>
                </a:path>
                <a:path w="2524125" h="335279">
                  <a:moveTo>
                    <a:pt x="2502135" y="280231"/>
                  </a:moveTo>
                  <a:lnTo>
                    <a:pt x="2514425" y="296442"/>
                  </a:lnTo>
                  <a:lnTo>
                    <a:pt x="2511488" y="287775"/>
                  </a:lnTo>
                  <a:lnTo>
                    <a:pt x="2502135" y="280231"/>
                  </a:lnTo>
                  <a:close/>
                </a:path>
                <a:path w="2524125" h="335279">
                  <a:moveTo>
                    <a:pt x="2495501" y="274880"/>
                  </a:moveTo>
                  <a:lnTo>
                    <a:pt x="2502135" y="280231"/>
                  </a:lnTo>
                  <a:lnTo>
                    <a:pt x="2499994" y="277407"/>
                  </a:lnTo>
                  <a:lnTo>
                    <a:pt x="2495501" y="274880"/>
                  </a:lnTo>
                  <a:close/>
                </a:path>
                <a:path w="2524125" h="335279">
                  <a:moveTo>
                    <a:pt x="2446885" y="247538"/>
                  </a:moveTo>
                  <a:lnTo>
                    <a:pt x="2495501" y="274880"/>
                  </a:lnTo>
                  <a:lnTo>
                    <a:pt x="2467445" y="252250"/>
                  </a:lnTo>
                  <a:lnTo>
                    <a:pt x="2446885" y="247538"/>
                  </a:lnTo>
                  <a:close/>
                </a:path>
                <a:path w="2524125" h="335279">
                  <a:moveTo>
                    <a:pt x="2407194" y="238441"/>
                  </a:moveTo>
                  <a:lnTo>
                    <a:pt x="2446885" y="247538"/>
                  </a:lnTo>
                  <a:lnTo>
                    <a:pt x="2444510" y="246203"/>
                  </a:lnTo>
                  <a:lnTo>
                    <a:pt x="2433487" y="242876"/>
                  </a:lnTo>
                  <a:lnTo>
                    <a:pt x="2418178" y="239917"/>
                  </a:lnTo>
                  <a:lnTo>
                    <a:pt x="2407194" y="238441"/>
                  </a:lnTo>
                  <a:close/>
                </a:path>
                <a:path w="2524125" h="335279">
                  <a:moveTo>
                    <a:pt x="2354642" y="228852"/>
                  </a:moveTo>
                  <a:lnTo>
                    <a:pt x="2246684" y="228852"/>
                  </a:lnTo>
                  <a:lnTo>
                    <a:pt x="2287130" y="230095"/>
                  </a:lnTo>
                  <a:lnTo>
                    <a:pt x="2286201" y="230095"/>
                  </a:lnTo>
                  <a:lnTo>
                    <a:pt x="2348278" y="233060"/>
                  </a:lnTo>
                  <a:lnTo>
                    <a:pt x="2398757" y="237308"/>
                  </a:lnTo>
                  <a:lnTo>
                    <a:pt x="2407194" y="238441"/>
                  </a:lnTo>
                  <a:lnTo>
                    <a:pt x="2368566" y="229588"/>
                  </a:lnTo>
                  <a:lnTo>
                    <a:pt x="2365863" y="229588"/>
                  </a:lnTo>
                  <a:lnTo>
                    <a:pt x="2354642" y="228852"/>
                  </a:lnTo>
                  <a:close/>
                </a:path>
                <a:path w="2524125" h="335279">
                  <a:moveTo>
                    <a:pt x="1851574" y="226530"/>
                  </a:moveTo>
                  <a:lnTo>
                    <a:pt x="728626" y="226530"/>
                  </a:lnTo>
                  <a:lnTo>
                    <a:pt x="961437" y="229588"/>
                  </a:lnTo>
                  <a:lnTo>
                    <a:pt x="1057001" y="230095"/>
                  </a:lnTo>
                  <a:lnTo>
                    <a:pt x="1229720" y="230095"/>
                  </a:lnTo>
                  <a:lnTo>
                    <a:pt x="1723732" y="227225"/>
                  </a:lnTo>
                  <a:lnTo>
                    <a:pt x="1851574" y="226530"/>
                  </a:lnTo>
                  <a:close/>
                </a:path>
                <a:path w="2524125" h="335279">
                  <a:moveTo>
                    <a:pt x="2290027" y="226530"/>
                  </a:moveTo>
                  <a:lnTo>
                    <a:pt x="2086718" y="226530"/>
                  </a:lnTo>
                  <a:lnTo>
                    <a:pt x="2130399" y="226819"/>
                  </a:lnTo>
                  <a:lnTo>
                    <a:pt x="2124888" y="226819"/>
                  </a:lnTo>
                  <a:lnTo>
                    <a:pt x="2246899" y="228852"/>
                  </a:lnTo>
                  <a:lnTo>
                    <a:pt x="2355260" y="228852"/>
                  </a:lnTo>
                  <a:lnTo>
                    <a:pt x="2334956" y="227921"/>
                  </a:lnTo>
                  <a:lnTo>
                    <a:pt x="2335865" y="227921"/>
                  </a:lnTo>
                  <a:lnTo>
                    <a:pt x="2290027" y="226530"/>
                  </a:lnTo>
                  <a:close/>
                </a:path>
                <a:path w="2524125" h="335279">
                  <a:moveTo>
                    <a:pt x="115" y="0"/>
                  </a:moveTo>
                  <a:lnTo>
                    <a:pt x="0" y="3130"/>
                  </a:lnTo>
                  <a:lnTo>
                    <a:pt x="193" y="8360"/>
                  </a:lnTo>
                  <a:lnTo>
                    <a:pt x="246" y="9802"/>
                  </a:lnTo>
                  <a:lnTo>
                    <a:pt x="12037" y="46512"/>
                  </a:lnTo>
                  <a:lnTo>
                    <a:pt x="37990" y="80333"/>
                  </a:lnTo>
                  <a:lnTo>
                    <a:pt x="86706" y="117373"/>
                  </a:lnTo>
                  <a:lnTo>
                    <a:pt x="121821" y="135959"/>
                  </a:lnTo>
                  <a:lnTo>
                    <a:pt x="165292" y="153982"/>
                  </a:lnTo>
                  <a:lnTo>
                    <a:pt x="218006" y="170984"/>
                  </a:lnTo>
                  <a:lnTo>
                    <a:pt x="280852" y="186510"/>
                  </a:lnTo>
                  <a:lnTo>
                    <a:pt x="354719" y="200102"/>
                  </a:lnTo>
                  <a:lnTo>
                    <a:pt x="440493" y="211306"/>
                  </a:lnTo>
                  <a:lnTo>
                    <a:pt x="539064" y="219664"/>
                  </a:lnTo>
                  <a:lnTo>
                    <a:pt x="651320" y="224720"/>
                  </a:lnTo>
                  <a:lnTo>
                    <a:pt x="724955" y="226530"/>
                  </a:lnTo>
                  <a:lnTo>
                    <a:pt x="2293409" y="226530"/>
                  </a:lnTo>
                  <a:lnTo>
                    <a:pt x="2178947" y="224720"/>
                  </a:lnTo>
                  <a:lnTo>
                    <a:pt x="2180897" y="224720"/>
                  </a:lnTo>
                  <a:lnTo>
                    <a:pt x="1022924" y="216968"/>
                  </a:lnTo>
                  <a:lnTo>
                    <a:pt x="737785" y="210150"/>
                  </a:lnTo>
                  <a:lnTo>
                    <a:pt x="590137" y="204015"/>
                  </a:lnTo>
                  <a:lnTo>
                    <a:pt x="504897" y="198909"/>
                  </a:lnTo>
                  <a:lnTo>
                    <a:pt x="400265" y="188723"/>
                  </a:lnTo>
                  <a:lnTo>
                    <a:pt x="311178" y="174522"/>
                  </a:lnTo>
                  <a:lnTo>
                    <a:pt x="236387" y="157170"/>
                  </a:lnTo>
                  <a:lnTo>
                    <a:pt x="174643" y="137528"/>
                  </a:lnTo>
                  <a:lnTo>
                    <a:pt x="124698" y="116459"/>
                  </a:lnTo>
                  <a:lnTo>
                    <a:pt x="85305" y="94825"/>
                  </a:lnTo>
                  <a:lnTo>
                    <a:pt x="33176" y="53311"/>
                  </a:lnTo>
                  <a:lnTo>
                    <a:pt x="8272" y="19884"/>
                  </a:lnTo>
                  <a:lnTo>
                    <a:pt x="2908" y="8360"/>
                  </a:lnTo>
                  <a:lnTo>
                    <a:pt x="11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bject 44"/>
            <p:cNvSpPr/>
            <p:nvPr/>
          </p:nvSpPr>
          <p:spPr>
            <a:xfrm>
              <a:off x="4234878" y="7333545"/>
              <a:ext cx="2524125" cy="335280"/>
            </a:xfrm>
            <a:custGeom>
              <a:avLst/>
              <a:gdLst/>
              <a:ahLst/>
              <a:cxnLst/>
              <a:rect l="l" t="t" r="r" b="b"/>
              <a:pathLst>
                <a:path w="2524125" h="335279">
                  <a:moveTo>
                    <a:pt x="115" y="0"/>
                  </a:moveTo>
                  <a:lnTo>
                    <a:pt x="12037" y="46512"/>
                  </a:lnTo>
                  <a:lnTo>
                    <a:pt x="37990" y="80332"/>
                  </a:lnTo>
                  <a:lnTo>
                    <a:pt x="86706" y="117372"/>
                  </a:lnTo>
                  <a:lnTo>
                    <a:pt x="121821" y="135959"/>
                  </a:lnTo>
                  <a:lnTo>
                    <a:pt x="165292" y="153981"/>
                  </a:lnTo>
                  <a:lnTo>
                    <a:pt x="218006" y="170983"/>
                  </a:lnTo>
                  <a:lnTo>
                    <a:pt x="280852" y="186509"/>
                  </a:lnTo>
                  <a:lnTo>
                    <a:pt x="354718" y="200101"/>
                  </a:lnTo>
                  <a:lnTo>
                    <a:pt x="440492" y="211305"/>
                  </a:lnTo>
                  <a:lnTo>
                    <a:pt x="539063" y="219663"/>
                  </a:lnTo>
                  <a:lnTo>
                    <a:pt x="651319" y="224719"/>
                  </a:lnTo>
                  <a:lnTo>
                    <a:pt x="710107" y="226164"/>
                  </a:lnTo>
                  <a:lnTo>
                    <a:pt x="770371" y="227352"/>
                  </a:lnTo>
                  <a:lnTo>
                    <a:pt x="831937" y="228302"/>
                  </a:lnTo>
                  <a:lnTo>
                    <a:pt x="894631" y="229032"/>
                  </a:lnTo>
                  <a:lnTo>
                    <a:pt x="958278" y="229561"/>
                  </a:lnTo>
                  <a:lnTo>
                    <a:pt x="1022702" y="229909"/>
                  </a:lnTo>
                  <a:lnTo>
                    <a:pt x="1087731" y="230094"/>
                  </a:lnTo>
                  <a:lnTo>
                    <a:pt x="1153188" y="230136"/>
                  </a:lnTo>
                  <a:lnTo>
                    <a:pt x="1218899" y="230052"/>
                  </a:lnTo>
                  <a:lnTo>
                    <a:pt x="1284690" y="229863"/>
                  </a:lnTo>
                  <a:lnTo>
                    <a:pt x="1350386" y="229587"/>
                  </a:lnTo>
                  <a:lnTo>
                    <a:pt x="1415812" y="229244"/>
                  </a:lnTo>
                  <a:lnTo>
                    <a:pt x="1480794" y="228851"/>
                  </a:lnTo>
                  <a:lnTo>
                    <a:pt x="1545156" y="228429"/>
                  </a:lnTo>
                  <a:lnTo>
                    <a:pt x="1608726" y="227995"/>
                  </a:lnTo>
                  <a:lnTo>
                    <a:pt x="1671327" y="227569"/>
                  </a:lnTo>
                  <a:lnTo>
                    <a:pt x="1732785" y="227171"/>
                  </a:lnTo>
                  <a:lnTo>
                    <a:pt x="1792925" y="226818"/>
                  </a:lnTo>
                  <a:lnTo>
                    <a:pt x="1851574" y="226530"/>
                  </a:lnTo>
                  <a:lnTo>
                    <a:pt x="1908555" y="226325"/>
                  </a:lnTo>
                  <a:lnTo>
                    <a:pt x="1963696" y="226224"/>
                  </a:lnTo>
                  <a:lnTo>
                    <a:pt x="2016820" y="226244"/>
                  </a:lnTo>
                  <a:lnTo>
                    <a:pt x="2067753" y="226405"/>
                  </a:lnTo>
                  <a:lnTo>
                    <a:pt x="2116321" y="226725"/>
                  </a:lnTo>
                  <a:lnTo>
                    <a:pt x="2162349" y="227224"/>
                  </a:lnTo>
                  <a:lnTo>
                    <a:pt x="2205663" y="227920"/>
                  </a:lnTo>
                  <a:lnTo>
                    <a:pt x="2246087" y="228833"/>
                  </a:lnTo>
                  <a:lnTo>
                    <a:pt x="2317569" y="231384"/>
                  </a:lnTo>
                  <a:lnTo>
                    <a:pt x="2375398" y="235028"/>
                  </a:lnTo>
                  <a:lnTo>
                    <a:pt x="2418178" y="239916"/>
                  </a:lnTo>
                  <a:lnTo>
                    <a:pt x="2499993" y="277406"/>
                  </a:lnTo>
                  <a:lnTo>
                    <a:pt x="2524118" y="326989"/>
                  </a:lnTo>
                  <a:lnTo>
                    <a:pt x="2521706" y="335110"/>
                  </a:lnTo>
                  <a:lnTo>
                    <a:pt x="2522626" y="320649"/>
                  </a:lnTo>
                  <a:lnTo>
                    <a:pt x="2511488" y="287775"/>
                  </a:lnTo>
                  <a:lnTo>
                    <a:pt x="2467444" y="252250"/>
                  </a:lnTo>
                  <a:lnTo>
                    <a:pt x="2369649" y="229836"/>
                  </a:lnTo>
                  <a:lnTo>
                    <a:pt x="2307676" y="226975"/>
                  </a:lnTo>
                  <a:lnTo>
                    <a:pt x="2246643" y="225627"/>
                  </a:lnTo>
                  <a:lnTo>
                    <a:pt x="2171756" y="224635"/>
                  </a:lnTo>
                  <a:lnTo>
                    <a:pt x="2129632" y="224249"/>
                  </a:lnTo>
                  <a:lnTo>
                    <a:pt x="2084661" y="223921"/>
                  </a:lnTo>
                  <a:lnTo>
                    <a:pt x="2037050" y="223643"/>
                  </a:lnTo>
                  <a:lnTo>
                    <a:pt x="1987003" y="223405"/>
                  </a:lnTo>
                  <a:lnTo>
                    <a:pt x="1934727" y="223197"/>
                  </a:lnTo>
                  <a:lnTo>
                    <a:pt x="1880427" y="223009"/>
                  </a:lnTo>
                  <a:lnTo>
                    <a:pt x="1824309" y="222831"/>
                  </a:lnTo>
                  <a:lnTo>
                    <a:pt x="1766579" y="222653"/>
                  </a:lnTo>
                  <a:lnTo>
                    <a:pt x="1707442" y="222466"/>
                  </a:lnTo>
                  <a:lnTo>
                    <a:pt x="1647104" y="222260"/>
                  </a:lnTo>
                  <a:lnTo>
                    <a:pt x="1585771" y="222025"/>
                  </a:lnTo>
                  <a:lnTo>
                    <a:pt x="1523648" y="221750"/>
                  </a:lnTo>
                  <a:lnTo>
                    <a:pt x="1460942" y="221427"/>
                  </a:lnTo>
                  <a:lnTo>
                    <a:pt x="1397857" y="221044"/>
                  </a:lnTo>
                  <a:lnTo>
                    <a:pt x="1334599" y="220594"/>
                  </a:lnTo>
                  <a:lnTo>
                    <a:pt x="1271375" y="220065"/>
                  </a:lnTo>
                  <a:lnTo>
                    <a:pt x="1208390" y="219447"/>
                  </a:lnTo>
                  <a:lnTo>
                    <a:pt x="1145849" y="218732"/>
                  </a:lnTo>
                  <a:lnTo>
                    <a:pt x="1083958" y="217908"/>
                  </a:lnTo>
                  <a:lnTo>
                    <a:pt x="1022923" y="216967"/>
                  </a:lnTo>
                  <a:lnTo>
                    <a:pt x="962949" y="215898"/>
                  </a:lnTo>
                  <a:lnTo>
                    <a:pt x="904243" y="214692"/>
                  </a:lnTo>
                  <a:lnTo>
                    <a:pt x="847010" y="213338"/>
                  </a:lnTo>
                  <a:lnTo>
                    <a:pt x="791455" y="211827"/>
                  </a:lnTo>
                  <a:lnTo>
                    <a:pt x="737785" y="210149"/>
                  </a:lnTo>
                  <a:lnTo>
                    <a:pt x="686204" y="208294"/>
                  </a:lnTo>
                  <a:lnTo>
                    <a:pt x="636920" y="206252"/>
                  </a:lnTo>
                  <a:lnTo>
                    <a:pt x="590136" y="204014"/>
                  </a:lnTo>
                  <a:lnTo>
                    <a:pt x="546060" y="201569"/>
                  </a:lnTo>
                  <a:lnTo>
                    <a:pt x="504896" y="198908"/>
                  </a:lnTo>
                  <a:lnTo>
                    <a:pt x="400265" y="188722"/>
                  </a:lnTo>
                  <a:lnTo>
                    <a:pt x="311178" y="174522"/>
                  </a:lnTo>
                  <a:lnTo>
                    <a:pt x="236386" y="157169"/>
                  </a:lnTo>
                  <a:lnTo>
                    <a:pt x="174643" y="137528"/>
                  </a:lnTo>
                  <a:lnTo>
                    <a:pt x="124698" y="116458"/>
                  </a:lnTo>
                  <a:lnTo>
                    <a:pt x="85304" y="94824"/>
                  </a:lnTo>
                  <a:lnTo>
                    <a:pt x="33176" y="53310"/>
                  </a:lnTo>
                  <a:lnTo>
                    <a:pt x="8272" y="19884"/>
                  </a:lnTo>
                  <a:lnTo>
                    <a:pt x="605" y="1444"/>
                  </a:lnTo>
                  <a:lnTo>
                    <a:pt x="115"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bject 45"/>
            <p:cNvSpPr/>
            <p:nvPr/>
          </p:nvSpPr>
          <p:spPr>
            <a:xfrm>
              <a:off x="8709960" y="3249842"/>
              <a:ext cx="673735" cy="337185"/>
            </a:xfrm>
            <a:custGeom>
              <a:avLst/>
              <a:gdLst/>
              <a:ahLst/>
              <a:cxnLst/>
              <a:rect l="l" t="t" r="r" b="b"/>
              <a:pathLst>
                <a:path w="673734" h="337185">
                  <a:moveTo>
                    <a:pt x="560943" y="0"/>
                  </a:moveTo>
                  <a:lnTo>
                    <a:pt x="112187" y="0"/>
                  </a:lnTo>
                  <a:lnTo>
                    <a:pt x="68519" y="8816"/>
                  </a:lnTo>
                  <a:lnTo>
                    <a:pt x="32859" y="32859"/>
                  </a:lnTo>
                  <a:lnTo>
                    <a:pt x="8816" y="68519"/>
                  </a:lnTo>
                  <a:lnTo>
                    <a:pt x="0" y="112187"/>
                  </a:lnTo>
                  <a:lnTo>
                    <a:pt x="0" y="224377"/>
                  </a:lnTo>
                  <a:lnTo>
                    <a:pt x="8816" y="268046"/>
                  </a:lnTo>
                  <a:lnTo>
                    <a:pt x="32859" y="303707"/>
                  </a:lnTo>
                  <a:lnTo>
                    <a:pt x="68519" y="327750"/>
                  </a:lnTo>
                  <a:lnTo>
                    <a:pt x="112187" y="336566"/>
                  </a:lnTo>
                  <a:lnTo>
                    <a:pt x="560943" y="336566"/>
                  </a:lnTo>
                  <a:lnTo>
                    <a:pt x="604613" y="327750"/>
                  </a:lnTo>
                  <a:lnTo>
                    <a:pt x="640273" y="303707"/>
                  </a:lnTo>
                  <a:lnTo>
                    <a:pt x="664316" y="268046"/>
                  </a:lnTo>
                  <a:lnTo>
                    <a:pt x="673133" y="224377"/>
                  </a:lnTo>
                  <a:lnTo>
                    <a:pt x="673133" y="112187"/>
                  </a:lnTo>
                  <a:lnTo>
                    <a:pt x="664316" y="68519"/>
                  </a:lnTo>
                  <a:lnTo>
                    <a:pt x="640273" y="32859"/>
                  </a:lnTo>
                  <a:lnTo>
                    <a:pt x="604613" y="8816"/>
                  </a:lnTo>
                  <a:lnTo>
                    <a:pt x="56094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bject 46"/>
            <p:cNvSpPr/>
            <p:nvPr/>
          </p:nvSpPr>
          <p:spPr>
            <a:xfrm>
              <a:off x="8709960" y="3249842"/>
              <a:ext cx="673735" cy="337185"/>
            </a:xfrm>
            <a:custGeom>
              <a:avLst/>
              <a:gdLst/>
              <a:ahLst/>
              <a:cxnLst/>
              <a:rect l="l" t="t" r="r" b="b"/>
              <a:pathLst>
                <a:path w="673734" h="337185">
                  <a:moveTo>
                    <a:pt x="112188" y="0"/>
                  </a:moveTo>
                  <a:lnTo>
                    <a:pt x="560944" y="0"/>
                  </a:lnTo>
                  <a:lnTo>
                    <a:pt x="604613" y="8816"/>
                  </a:lnTo>
                  <a:lnTo>
                    <a:pt x="640274" y="32859"/>
                  </a:lnTo>
                  <a:lnTo>
                    <a:pt x="664317" y="68519"/>
                  </a:lnTo>
                  <a:lnTo>
                    <a:pt x="673133" y="112188"/>
                  </a:lnTo>
                  <a:lnTo>
                    <a:pt x="673133" y="224377"/>
                  </a:lnTo>
                  <a:lnTo>
                    <a:pt x="664317" y="268046"/>
                  </a:lnTo>
                  <a:lnTo>
                    <a:pt x="640274" y="303707"/>
                  </a:lnTo>
                  <a:lnTo>
                    <a:pt x="604613" y="327750"/>
                  </a:lnTo>
                  <a:lnTo>
                    <a:pt x="560944" y="336566"/>
                  </a:lnTo>
                  <a:lnTo>
                    <a:pt x="112188" y="336566"/>
                  </a:lnTo>
                  <a:lnTo>
                    <a:pt x="68519" y="327750"/>
                  </a:lnTo>
                  <a:lnTo>
                    <a:pt x="32859" y="303707"/>
                  </a:lnTo>
                  <a:lnTo>
                    <a:pt x="8816" y="268046"/>
                  </a:lnTo>
                  <a:lnTo>
                    <a:pt x="0" y="224377"/>
                  </a:lnTo>
                  <a:lnTo>
                    <a:pt x="0" y="112188"/>
                  </a:lnTo>
                  <a:lnTo>
                    <a:pt x="8816" y="68519"/>
                  </a:lnTo>
                  <a:lnTo>
                    <a:pt x="32859" y="32859"/>
                  </a:lnTo>
                  <a:lnTo>
                    <a:pt x="68519" y="8816"/>
                  </a:lnTo>
                  <a:lnTo>
                    <a:pt x="11218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7" name="object 47"/>
            <p:cNvPicPr/>
            <p:nvPr/>
          </p:nvPicPr>
          <p:blipFill>
            <a:blip r:embed="rId6" cstate="print"/>
            <a:stretch>
              <a:fillRect/>
            </a:stretch>
          </p:blipFill>
          <p:spPr>
            <a:xfrm>
              <a:off x="8913216" y="3302820"/>
              <a:ext cx="304710" cy="230610"/>
            </a:xfrm>
            <a:prstGeom prst="rect">
              <a:avLst/>
            </a:prstGeom>
          </p:spPr>
        </p:pic>
        <p:sp>
          <p:nvSpPr>
            <p:cNvPr id="48" name="object 48"/>
            <p:cNvSpPr/>
            <p:nvPr/>
          </p:nvSpPr>
          <p:spPr>
            <a:xfrm>
              <a:off x="9046527" y="5119785"/>
              <a:ext cx="0" cy="143510"/>
            </a:xfrm>
            <a:custGeom>
              <a:avLst/>
              <a:gdLst/>
              <a:ahLst/>
              <a:cxnLst/>
              <a:rect l="l" t="t" r="r" b="b"/>
              <a:pathLst>
                <a:path h="143510">
                  <a:moveTo>
                    <a:pt x="0" y="143040"/>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object 49"/>
            <p:cNvSpPr/>
            <p:nvPr/>
          </p:nvSpPr>
          <p:spPr>
            <a:xfrm>
              <a:off x="9027829" y="5088621"/>
              <a:ext cx="37465" cy="50165"/>
            </a:xfrm>
            <a:custGeom>
              <a:avLst/>
              <a:gdLst/>
              <a:ahLst/>
              <a:cxnLst/>
              <a:rect l="l" t="t" r="r" b="b"/>
              <a:pathLst>
                <a:path w="37465" h="50164">
                  <a:moveTo>
                    <a:pt x="18698" y="0"/>
                  </a:moveTo>
                  <a:lnTo>
                    <a:pt x="0" y="49861"/>
                  </a:lnTo>
                  <a:lnTo>
                    <a:pt x="18698" y="31163"/>
                  </a:lnTo>
                  <a:lnTo>
                    <a:pt x="30384" y="31163"/>
                  </a:lnTo>
                  <a:lnTo>
                    <a:pt x="18698" y="0"/>
                  </a:lnTo>
                  <a:close/>
                </a:path>
                <a:path w="37465" h="50164">
                  <a:moveTo>
                    <a:pt x="30384" y="31163"/>
                  </a:moveTo>
                  <a:lnTo>
                    <a:pt x="18698" y="31163"/>
                  </a:lnTo>
                  <a:lnTo>
                    <a:pt x="37396" y="49861"/>
                  </a:lnTo>
                  <a:lnTo>
                    <a:pt x="30384" y="311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bject 50"/>
            <p:cNvSpPr/>
            <p:nvPr/>
          </p:nvSpPr>
          <p:spPr>
            <a:xfrm>
              <a:off x="9027828" y="5088622"/>
              <a:ext cx="37465" cy="50165"/>
            </a:xfrm>
            <a:custGeom>
              <a:avLst/>
              <a:gdLst/>
              <a:ahLst/>
              <a:cxnLst/>
              <a:rect l="l" t="t" r="r" b="b"/>
              <a:pathLst>
                <a:path w="37465" h="50164">
                  <a:moveTo>
                    <a:pt x="18698" y="0"/>
                  </a:moveTo>
                  <a:lnTo>
                    <a:pt x="0" y="49861"/>
                  </a:lnTo>
                  <a:lnTo>
                    <a:pt x="18698" y="31163"/>
                  </a:lnTo>
                  <a:lnTo>
                    <a:pt x="37396" y="49861"/>
                  </a:lnTo>
                  <a:lnTo>
                    <a:pt x="1869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bject 51"/>
            <p:cNvSpPr/>
            <p:nvPr/>
          </p:nvSpPr>
          <p:spPr>
            <a:xfrm>
              <a:off x="9046527" y="2970017"/>
              <a:ext cx="0" cy="280035"/>
            </a:xfrm>
            <a:custGeom>
              <a:avLst/>
              <a:gdLst/>
              <a:ahLst/>
              <a:cxnLst/>
              <a:rect l="l" t="t" r="r" b="b"/>
              <a:pathLst>
                <a:path h="280035">
                  <a:moveTo>
                    <a:pt x="0" y="279824"/>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object 52"/>
            <p:cNvSpPr/>
            <p:nvPr/>
          </p:nvSpPr>
          <p:spPr>
            <a:xfrm>
              <a:off x="9027829" y="2938854"/>
              <a:ext cx="37465" cy="50165"/>
            </a:xfrm>
            <a:custGeom>
              <a:avLst/>
              <a:gdLst/>
              <a:ahLst/>
              <a:cxnLst/>
              <a:rect l="l" t="t" r="r" b="b"/>
              <a:pathLst>
                <a:path w="37465" h="50164">
                  <a:moveTo>
                    <a:pt x="18698" y="0"/>
                  </a:moveTo>
                  <a:lnTo>
                    <a:pt x="0" y="49861"/>
                  </a:lnTo>
                  <a:lnTo>
                    <a:pt x="18698" y="31163"/>
                  </a:lnTo>
                  <a:lnTo>
                    <a:pt x="30384" y="31163"/>
                  </a:lnTo>
                  <a:lnTo>
                    <a:pt x="18698" y="0"/>
                  </a:lnTo>
                  <a:close/>
                </a:path>
                <a:path w="37465" h="50164">
                  <a:moveTo>
                    <a:pt x="30384" y="31163"/>
                  </a:moveTo>
                  <a:lnTo>
                    <a:pt x="18698" y="31163"/>
                  </a:lnTo>
                  <a:lnTo>
                    <a:pt x="37396" y="49861"/>
                  </a:lnTo>
                  <a:lnTo>
                    <a:pt x="30384" y="311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bject 53"/>
            <p:cNvSpPr/>
            <p:nvPr/>
          </p:nvSpPr>
          <p:spPr>
            <a:xfrm>
              <a:off x="9027828" y="2938854"/>
              <a:ext cx="37465" cy="50165"/>
            </a:xfrm>
            <a:custGeom>
              <a:avLst/>
              <a:gdLst/>
              <a:ahLst/>
              <a:cxnLst/>
              <a:rect l="l" t="t" r="r" b="b"/>
              <a:pathLst>
                <a:path w="37465" h="50164">
                  <a:moveTo>
                    <a:pt x="18698" y="0"/>
                  </a:moveTo>
                  <a:lnTo>
                    <a:pt x="0" y="49861"/>
                  </a:lnTo>
                  <a:lnTo>
                    <a:pt x="18698" y="31163"/>
                  </a:lnTo>
                  <a:lnTo>
                    <a:pt x="37396" y="49861"/>
                  </a:lnTo>
                  <a:lnTo>
                    <a:pt x="1869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4" name="object 54"/>
          <p:cNvSpPr txBox="1"/>
          <p:nvPr/>
        </p:nvSpPr>
        <p:spPr>
          <a:xfrm>
            <a:off x="3862027" y="5759086"/>
            <a:ext cx="740172" cy="196432"/>
          </a:xfrm>
          <a:prstGeom prst="rect">
            <a:avLst/>
          </a:prstGeom>
        </p:spPr>
        <p:txBody>
          <a:bodyPr vert="horz" wrap="square" lIns="0" tIns="8731" rIns="0" bIns="0" rtlCol="0">
            <a:spAutoFit/>
          </a:bodyPr>
          <a:lstStyle/>
          <a:p>
            <a:pPr marL="7938" marR="0" lvl="0" indent="0" algn="l" defTabSz="914400" rtl="0" eaLnBrk="1" fontAlgn="auto" latinLnBrk="0" hangingPunct="1">
              <a:lnSpc>
                <a:spcPct val="100000"/>
              </a:lnSpc>
              <a:spcBef>
                <a:spcPts val="69"/>
              </a:spcBef>
              <a:spcAft>
                <a:spcPts val="0"/>
              </a:spcAft>
              <a:buClrTx/>
              <a:buSzTx/>
              <a:buFontTx/>
              <a:buNone/>
              <a:tabLst/>
              <a:defRPr/>
            </a:pPr>
            <a:r>
              <a:rPr kumimoji="0" sz="1219" b="0" i="0" u="none" strike="noStrike" kern="1200" cap="none" spc="0" normalizeH="0" baseline="0" noProof="0" dirty="0">
                <a:ln>
                  <a:noFill/>
                </a:ln>
                <a:solidFill>
                  <a:prstClr val="black"/>
                </a:solidFill>
                <a:effectLst/>
                <a:uLnTx/>
                <a:uFillTx/>
                <a:latin typeface="Arial"/>
                <a:ea typeface="+mn-ea"/>
                <a:cs typeface="Arial"/>
              </a:rPr>
              <a:t>Prefix</a:t>
            </a:r>
            <a:r>
              <a:rPr kumimoji="0" sz="1219" b="0" i="0" u="none" strike="noStrike" kern="1200" cap="none" spc="-31" normalizeH="0" baseline="0" noProof="0" dirty="0">
                <a:ln>
                  <a:noFill/>
                </a:ln>
                <a:solidFill>
                  <a:prstClr val="black"/>
                </a:solidFill>
                <a:effectLst/>
                <a:uLnTx/>
                <a:uFillTx/>
                <a:latin typeface="Arial"/>
                <a:ea typeface="+mn-ea"/>
                <a:cs typeface="Arial"/>
              </a:rPr>
              <a:t> </a:t>
            </a:r>
            <a:r>
              <a:rPr kumimoji="0" sz="1219" b="0" i="0" u="none" strike="noStrike" kern="1200" cap="none" spc="-19" normalizeH="0" baseline="0" noProof="0" dirty="0">
                <a:ln>
                  <a:noFill/>
                </a:ln>
                <a:solidFill>
                  <a:prstClr val="black"/>
                </a:solidFill>
                <a:effectLst/>
                <a:uLnTx/>
                <a:uFillTx/>
                <a:latin typeface="Arial"/>
                <a:ea typeface="+mn-ea"/>
                <a:cs typeface="Arial"/>
              </a:rPr>
              <a:t>Text</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sp>
        <p:nvSpPr>
          <p:cNvPr id="55" name="object 55"/>
          <p:cNvSpPr txBox="1"/>
          <p:nvPr/>
        </p:nvSpPr>
        <p:spPr>
          <a:xfrm>
            <a:off x="6035682" y="2003873"/>
            <a:ext cx="1150144" cy="196432"/>
          </a:xfrm>
          <a:prstGeom prst="rect">
            <a:avLst/>
          </a:prstGeom>
        </p:spPr>
        <p:txBody>
          <a:bodyPr vert="horz" wrap="square" lIns="0" tIns="8731" rIns="0" bIns="0" rtlCol="0">
            <a:spAutoFit/>
          </a:bodyPr>
          <a:lstStyle/>
          <a:p>
            <a:pPr marL="7938" marR="0" lvl="0" indent="0" algn="l" defTabSz="914400" rtl="0" eaLnBrk="1" fontAlgn="auto" latinLnBrk="0" hangingPunct="1">
              <a:lnSpc>
                <a:spcPct val="100000"/>
              </a:lnSpc>
              <a:spcBef>
                <a:spcPts val="69"/>
              </a:spcBef>
              <a:spcAft>
                <a:spcPts val="0"/>
              </a:spcAft>
              <a:buClrTx/>
              <a:buSzTx/>
              <a:buFontTx/>
              <a:buNone/>
              <a:tabLst/>
              <a:defRPr/>
            </a:pPr>
            <a:r>
              <a:rPr kumimoji="0" sz="1219" b="0" i="0" u="none" strike="noStrike" kern="1200" cap="none" spc="0" normalizeH="0" baseline="0" noProof="0" dirty="0">
                <a:ln>
                  <a:noFill/>
                </a:ln>
                <a:solidFill>
                  <a:prstClr val="black"/>
                </a:solidFill>
                <a:effectLst/>
                <a:uLnTx/>
                <a:uFillTx/>
                <a:latin typeface="Arial"/>
                <a:ea typeface="+mn-ea"/>
                <a:cs typeface="Arial"/>
              </a:rPr>
              <a:t>Completion</a:t>
            </a:r>
            <a:r>
              <a:rPr kumimoji="0" sz="1219" b="0" i="0" u="none" strike="noStrike" kern="1200" cap="none" spc="122" normalizeH="0" baseline="0" noProof="0" dirty="0">
                <a:ln>
                  <a:noFill/>
                </a:ln>
                <a:solidFill>
                  <a:prstClr val="black"/>
                </a:solidFill>
                <a:effectLst/>
                <a:uLnTx/>
                <a:uFillTx/>
                <a:latin typeface="Arial"/>
                <a:ea typeface="+mn-ea"/>
                <a:cs typeface="Arial"/>
              </a:rPr>
              <a:t> </a:t>
            </a:r>
            <a:r>
              <a:rPr kumimoji="0" sz="1219" b="0" i="0" u="none" strike="noStrike" kern="1200" cap="none" spc="-16" normalizeH="0" baseline="0" noProof="0" dirty="0">
                <a:ln>
                  <a:noFill/>
                </a:ln>
                <a:solidFill>
                  <a:prstClr val="black"/>
                </a:solidFill>
                <a:effectLst/>
                <a:uLnTx/>
                <a:uFillTx/>
                <a:latin typeface="Arial"/>
                <a:ea typeface="+mn-ea"/>
                <a:cs typeface="Arial"/>
              </a:rPr>
              <a:t>Text</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sp>
        <p:nvSpPr>
          <p:cNvPr id="56" name="object 56"/>
          <p:cNvSpPr txBox="1"/>
          <p:nvPr/>
        </p:nvSpPr>
        <p:spPr>
          <a:xfrm>
            <a:off x="1774067" y="4707314"/>
            <a:ext cx="540543" cy="177597"/>
          </a:xfrm>
          <a:prstGeom prst="rect">
            <a:avLst/>
          </a:prstGeom>
        </p:spPr>
        <p:txBody>
          <a:bodyPr vert="horz" wrap="square" lIns="0" tIns="9128" rIns="0" bIns="0" rtlCol="0">
            <a:spAutoFit/>
          </a:bodyPr>
          <a:lstStyle/>
          <a:p>
            <a:pPr marL="7938" marR="0" lvl="0" indent="0" algn="l" defTabSz="914400" rtl="0" eaLnBrk="1" fontAlgn="auto" latinLnBrk="0" hangingPunct="1">
              <a:lnSpc>
                <a:spcPct val="100000"/>
              </a:lnSpc>
              <a:spcBef>
                <a:spcPts val="71"/>
              </a:spcBef>
              <a:spcAft>
                <a:spcPts val="0"/>
              </a:spcAft>
              <a:buClrTx/>
              <a:buSzTx/>
              <a:buFontTx/>
              <a:buNone/>
              <a:tabLst/>
              <a:defRPr/>
            </a:pPr>
            <a:r>
              <a:rPr kumimoji="0" sz="1094" b="0" i="0" u="none" strike="noStrike" kern="1200" cap="none" spc="-6" normalizeH="0" baseline="0" noProof="0" dirty="0">
                <a:ln>
                  <a:noFill/>
                </a:ln>
                <a:solidFill>
                  <a:prstClr val="black"/>
                </a:solidFill>
                <a:effectLst/>
                <a:uLnTx/>
                <a:uFillTx/>
                <a:latin typeface="Arial"/>
                <a:ea typeface="+mn-ea"/>
                <a:cs typeface="Arial"/>
              </a:rPr>
              <a:t>Encoder</a:t>
            </a:r>
            <a:endParaRPr kumimoji="0" sz="1094" b="0" i="0" u="none" strike="noStrike" kern="1200" cap="none" spc="0" normalizeH="0" baseline="0" noProof="0">
              <a:ln>
                <a:noFill/>
              </a:ln>
              <a:solidFill>
                <a:prstClr val="black"/>
              </a:solidFill>
              <a:effectLst/>
              <a:uLnTx/>
              <a:uFillTx/>
              <a:latin typeface="Arial"/>
              <a:ea typeface="+mn-ea"/>
              <a:cs typeface="Arial"/>
            </a:endParaRPr>
          </a:p>
        </p:txBody>
      </p:sp>
      <p:sp>
        <p:nvSpPr>
          <p:cNvPr id="57" name="object 57"/>
          <p:cNvSpPr txBox="1"/>
          <p:nvPr/>
        </p:nvSpPr>
        <p:spPr>
          <a:xfrm>
            <a:off x="1688367" y="3819153"/>
            <a:ext cx="763984" cy="345174"/>
          </a:xfrm>
          <a:prstGeom prst="rect">
            <a:avLst/>
          </a:prstGeom>
        </p:spPr>
        <p:txBody>
          <a:bodyPr vert="horz" wrap="square" lIns="0" tIns="8334" rIns="0" bIns="0" rtlCol="0">
            <a:spAutoFit/>
          </a:bodyPr>
          <a:lstStyle/>
          <a:p>
            <a:pPr marL="168672" marR="3175" lvl="0" indent="-161131" algn="l" defTabSz="914400" rtl="0" eaLnBrk="1" fontAlgn="auto" latinLnBrk="0" hangingPunct="1">
              <a:lnSpc>
                <a:spcPct val="100499"/>
              </a:lnSpc>
              <a:spcBef>
                <a:spcPts val="66"/>
              </a:spcBef>
              <a:spcAft>
                <a:spcPts val="0"/>
              </a:spcAft>
              <a:buClrTx/>
              <a:buSzTx/>
              <a:buFontTx/>
              <a:buNone/>
              <a:tabLst/>
              <a:defRPr/>
            </a:pPr>
            <a:r>
              <a:rPr kumimoji="0" sz="1094" b="0" i="0" u="none" strike="noStrike" kern="1200" cap="none" spc="-16" normalizeH="0" baseline="0" noProof="0" dirty="0">
                <a:ln>
                  <a:noFill/>
                </a:ln>
                <a:solidFill>
                  <a:prstClr val="black"/>
                </a:solidFill>
                <a:effectLst/>
                <a:uLnTx/>
                <a:uFillTx/>
                <a:latin typeface="Arial"/>
                <a:ea typeface="+mn-ea"/>
                <a:cs typeface="Arial"/>
              </a:rPr>
              <a:t>Transformer </a:t>
            </a:r>
            <a:r>
              <a:rPr kumimoji="0" sz="1094" b="0" i="0" u="none" strike="noStrike" kern="1200" cap="none" spc="-6" normalizeH="0" baseline="0" noProof="0" dirty="0">
                <a:ln>
                  <a:noFill/>
                </a:ln>
                <a:solidFill>
                  <a:prstClr val="black"/>
                </a:solidFill>
                <a:effectLst/>
                <a:uLnTx/>
                <a:uFillTx/>
                <a:latin typeface="Arial"/>
                <a:ea typeface="+mn-ea"/>
                <a:cs typeface="Arial"/>
              </a:rPr>
              <a:t>Blocks</a:t>
            </a:r>
            <a:endParaRPr kumimoji="0" sz="1094" b="0" i="0" u="none" strike="noStrike" kern="1200" cap="none" spc="0" normalizeH="0" baseline="0" noProof="0">
              <a:ln>
                <a:noFill/>
              </a:ln>
              <a:solidFill>
                <a:prstClr val="black"/>
              </a:solidFill>
              <a:effectLst/>
              <a:uLnTx/>
              <a:uFillTx/>
              <a:latin typeface="Arial"/>
              <a:ea typeface="+mn-ea"/>
              <a:cs typeface="Arial"/>
            </a:endParaRPr>
          </a:p>
        </p:txBody>
      </p:sp>
      <p:sp>
        <p:nvSpPr>
          <p:cNvPr id="58" name="object 58"/>
          <p:cNvSpPr txBox="1"/>
          <p:nvPr/>
        </p:nvSpPr>
        <p:spPr>
          <a:xfrm>
            <a:off x="3270343" y="5207698"/>
            <a:ext cx="390128" cy="196432"/>
          </a:xfrm>
          <a:prstGeom prst="rect">
            <a:avLst/>
          </a:prstGeom>
        </p:spPr>
        <p:txBody>
          <a:bodyPr vert="horz" wrap="square" lIns="0" tIns="8731" rIns="0" bIns="0" rtlCol="0">
            <a:spAutoFit/>
          </a:bodyPr>
          <a:lstStyle/>
          <a:p>
            <a:pPr marL="7938" marR="0" lvl="0" indent="0" algn="l" defTabSz="914400" rtl="0" eaLnBrk="1" fontAlgn="auto" latinLnBrk="0" hangingPunct="1">
              <a:lnSpc>
                <a:spcPct val="100000"/>
              </a:lnSpc>
              <a:spcBef>
                <a:spcPts val="69"/>
              </a:spcBef>
              <a:spcAft>
                <a:spcPts val="0"/>
              </a:spcAft>
              <a:buClrTx/>
              <a:buSzTx/>
              <a:buFontTx/>
              <a:buNone/>
              <a:tabLst/>
              <a:defRPr/>
            </a:pPr>
            <a:r>
              <a:rPr kumimoji="0" sz="1219" b="0" i="0" u="none" strike="noStrike" kern="1200" cap="none" spc="-13" normalizeH="0" baseline="0" noProof="0" dirty="0">
                <a:ln>
                  <a:noFill/>
                </a:ln>
                <a:solidFill>
                  <a:srgbClr val="0908FF"/>
                </a:solidFill>
                <a:effectLst/>
                <a:uLnTx/>
                <a:uFillTx/>
                <a:latin typeface="Courier New"/>
                <a:ea typeface="+mn-ea"/>
                <a:cs typeface="Courier New"/>
              </a:rPr>
              <a:t>long</a:t>
            </a:r>
            <a:endParaRPr kumimoji="0" sz="1219"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59" name="object 59"/>
          <p:cNvSpPr txBox="1"/>
          <p:nvPr/>
        </p:nvSpPr>
        <p:spPr>
          <a:xfrm>
            <a:off x="5569713" y="2479949"/>
            <a:ext cx="169069" cy="196432"/>
          </a:xfrm>
          <a:prstGeom prst="rect">
            <a:avLst/>
          </a:prstGeom>
        </p:spPr>
        <p:txBody>
          <a:bodyPr vert="horz" wrap="square" lIns="0" tIns="8731" rIns="0" bIns="0" rtlCol="0">
            <a:spAutoFit/>
          </a:bodyPr>
          <a:lstStyle/>
          <a:p>
            <a:pPr marL="7938" marR="0" lvl="0" indent="0" algn="l" defTabSz="914400" rtl="0" eaLnBrk="1" fontAlgn="auto" latinLnBrk="0" hangingPunct="1">
              <a:lnSpc>
                <a:spcPct val="100000"/>
              </a:lnSpc>
              <a:spcBef>
                <a:spcPts val="69"/>
              </a:spcBef>
              <a:spcAft>
                <a:spcPts val="0"/>
              </a:spcAft>
              <a:buClrTx/>
              <a:buSzTx/>
              <a:buFontTx/>
              <a:buNone/>
              <a:tabLst/>
              <a:defRPr/>
            </a:pPr>
            <a:r>
              <a:rPr kumimoji="0" sz="1219" b="0" i="0" u="none" strike="noStrike" kern="1200" cap="none" spc="-16" normalizeH="0" baseline="0" noProof="0" dirty="0">
                <a:ln>
                  <a:noFill/>
                </a:ln>
                <a:solidFill>
                  <a:srgbClr val="FF0000"/>
                </a:solidFill>
                <a:effectLst/>
                <a:uLnTx/>
                <a:uFillTx/>
                <a:latin typeface="Arial"/>
                <a:ea typeface="+mn-ea"/>
                <a:cs typeface="Arial"/>
              </a:rPr>
              <a:t>all</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grpSp>
        <p:nvGrpSpPr>
          <p:cNvPr id="60" name="object 60"/>
          <p:cNvGrpSpPr/>
          <p:nvPr/>
        </p:nvGrpSpPr>
        <p:grpSpPr>
          <a:xfrm>
            <a:off x="5437614" y="2272732"/>
            <a:ext cx="2391966" cy="217488"/>
            <a:chOff x="8700182" y="2264772"/>
            <a:chExt cx="3827145" cy="347980"/>
          </a:xfrm>
        </p:grpSpPr>
        <p:sp>
          <p:nvSpPr>
            <p:cNvPr id="61" name="object 61"/>
            <p:cNvSpPr/>
            <p:nvPr/>
          </p:nvSpPr>
          <p:spPr>
            <a:xfrm>
              <a:off x="8706533" y="2271122"/>
              <a:ext cx="1906905" cy="335280"/>
            </a:xfrm>
            <a:custGeom>
              <a:avLst/>
              <a:gdLst/>
              <a:ahLst/>
              <a:cxnLst/>
              <a:rect l="l" t="t" r="r" b="b"/>
              <a:pathLst>
                <a:path w="1906904" h="335280">
                  <a:moveTo>
                    <a:pt x="930314" y="105093"/>
                  </a:moveTo>
                  <a:lnTo>
                    <a:pt x="796223" y="105093"/>
                  </a:lnTo>
                  <a:lnTo>
                    <a:pt x="661841" y="106244"/>
                  </a:lnTo>
                  <a:lnTo>
                    <a:pt x="664873" y="106244"/>
                  </a:lnTo>
                  <a:lnTo>
                    <a:pt x="604542" y="107249"/>
                  </a:lnTo>
                  <a:lnTo>
                    <a:pt x="605967" y="107249"/>
                  </a:lnTo>
                  <a:lnTo>
                    <a:pt x="544928" y="108683"/>
                  </a:lnTo>
                  <a:lnTo>
                    <a:pt x="546183" y="108683"/>
                  </a:lnTo>
                  <a:lnTo>
                    <a:pt x="492052" y="110390"/>
                  </a:lnTo>
                  <a:lnTo>
                    <a:pt x="390443" y="116975"/>
                  </a:lnTo>
                  <a:lnTo>
                    <a:pt x="303866" y="128284"/>
                  </a:lnTo>
                  <a:lnTo>
                    <a:pt x="231118" y="143501"/>
                  </a:lnTo>
                  <a:lnTo>
                    <a:pt x="171000" y="161807"/>
                  </a:lnTo>
                  <a:lnTo>
                    <a:pt x="122308" y="182387"/>
                  </a:lnTo>
                  <a:lnTo>
                    <a:pt x="83843" y="204424"/>
                  </a:lnTo>
                  <a:lnTo>
                    <a:pt x="32786" y="249598"/>
                  </a:lnTo>
                  <a:lnTo>
                    <a:pt x="8215" y="290794"/>
                  </a:lnTo>
                  <a:lnTo>
                    <a:pt x="0" y="330833"/>
                  </a:lnTo>
                  <a:lnTo>
                    <a:pt x="93" y="335111"/>
                  </a:lnTo>
                  <a:lnTo>
                    <a:pt x="650" y="332791"/>
                  </a:lnTo>
                  <a:lnTo>
                    <a:pt x="3359" y="323048"/>
                  </a:lnTo>
                  <a:lnTo>
                    <a:pt x="21461" y="286988"/>
                  </a:lnTo>
                  <a:lnTo>
                    <a:pt x="66851" y="238318"/>
                  </a:lnTo>
                  <a:lnTo>
                    <a:pt x="103670" y="212813"/>
                  </a:lnTo>
                  <a:lnTo>
                    <a:pt x="151982" y="188425"/>
                  </a:lnTo>
                  <a:lnTo>
                    <a:pt x="213342" y="166579"/>
                  </a:lnTo>
                  <a:lnTo>
                    <a:pt x="289308" y="148696"/>
                  </a:lnTo>
                  <a:lnTo>
                    <a:pt x="381435" y="136202"/>
                  </a:lnTo>
                  <a:lnTo>
                    <a:pt x="423003" y="132732"/>
                  </a:lnTo>
                  <a:lnTo>
                    <a:pt x="468327" y="129634"/>
                  </a:lnTo>
                  <a:lnTo>
                    <a:pt x="568804" y="124464"/>
                  </a:lnTo>
                  <a:lnTo>
                    <a:pt x="738720" y="118932"/>
                  </a:lnTo>
                  <a:lnTo>
                    <a:pt x="1647683" y="110390"/>
                  </a:lnTo>
                  <a:lnTo>
                    <a:pt x="1721037" y="108871"/>
                  </a:lnTo>
                  <a:lnTo>
                    <a:pt x="1472844" y="108871"/>
                  </a:lnTo>
                  <a:lnTo>
                    <a:pt x="930314" y="105093"/>
                  </a:lnTo>
                  <a:close/>
                </a:path>
                <a:path w="1906904" h="335280">
                  <a:moveTo>
                    <a:pt x="1817886" y="96870"/>
                  </a:moveTo>
                  <a:lnTo>
                    <a:pt x="1796632" y="99845"/>
                  </a:lnTo>
                  <a:lnTo>
                    <a:pt x="1769944" y="102382"/>
                  </a:lnTo>
                  <a:lnTo>
                    <a:pt x="1738743" y="104435"/>
                  </a:lnTo>
                  <a:lnTo>
                    <a:pt x="1698897" y="106244"/>
                  </a:lnTo>
                  <a:lnTo>
                    <a:pt x="1696766" y="106244"/>
                  </a:lnTo>
                  <a:lnTo>
                    <a:pt x="1663949" y="107249"/>
                  </a:lnTo>
                  <a:lnTo>
                    <a:pt x="1568773" y="108683"/>
                  </a:lnTo>
                  <a:lnTo>
                    <a:pt x="1523479" y="108871"/>
                  </a:lnTo>
                  <a:lnTo>
                    <a:pt x="1721480" y="108871"/>
                  </a:lnTo>
                  <a:lnTo>
                    <a:pt x="1749496" y="107883"/>
                  </a:lnTo>
                  <a:lnTo>
                    <a:pt x="1749788" y="107883"/>
                  </a:lnTo>
                  <a:lnTo>
                    <a:pt x="1773077" y="106672"/>
                  </a:lnTo>
                  <a:lnTo>
                    <a:pt x="1789375" y="105340"/>
                  </a:lnTo>
                  <a:lnTo>
                    <a:pt x="1789966" y="105340"/>
                  </a:lnTo>
                  <a:lnTo>
                    <a:pt x="1817886" y="96870"/>
                  </a:lnTo>
                  <a:close/>
                </a:path>
                <a:path w="1906904" h="335280">
                  <a:moveTo>
                    <a:pt x="1848536" y="87571"/>
                  </a:moveTo>
                  <a:lnTo>
                    <a:pt x="1817333" y="97037"/>
                  </a:lnTo>
                  <a:lnTo>
                    <a:pt x="1835317" y="93149"/>
                  </a:lnTo>
                  <a:lnTo>
                    <a:pt x="1846740" y="88908"/>
                  </a:lnTo>
                  <a:lnTo>
                    <a:pt x="1848536" y="87571"/>
                  </a:lnTo>
                  <a:close/>
                </a:path>
                <a:path w="1906904" h="335280">
                  <a:moveTo>
                    <a:pt x="1885256" y="60234"/>
                  </a:moveTo>
                  <a:lnTo>
                    <a:pt x="1848536" y="87571"/>
                  </a:lnTo>
                  <a:lnTo>
                    <a:pt x="1864065" y="82860"/>
                  </a:lnTo>
                  <a:lnTo>
                    <a:pt x="1885256" y="60234"/>
                  </a:lnTo>
                  <a:close/>
                </a:path>
                <a:path w="1906904" h="335280">
                  <a:moveTo>
                    <a:pt x="1890274" y="54877"/>
                  </a:moveTo>
                  <a:lnTo>
                    <a:pt x="1885256" y="60234"/>
                  </a:lnTo>
                  <a:lnTo>
                    <a:pt x="1888655" y="57704"/>
                  </a:lnTo>
                  <a:lnTo>
                    <a:pt x="1890274" y="54877"/>
                  </a:lnTo>
                  <a:close/>
                </a:path>
                <a:path w="1906904" h="335280">
                  <a:moveTo>
                    <a:pt x="1899556" y="38671"/>
                  </a:moveTo>
                  <a:lnTo>
                    <a:pt x="1890274" y="54877"/>
                  </a:lnTo>
                  <a:lnTo>
                    <a:pt x="1897338" y="47335"/>
                  </a:lnTo>
                  <a:lnTo>
                    <a:pt x="1899556" y="38671"/>
                  </a:lnTo>
                  <a:close/>
                </a:path>
                <a:path w="1906904" h="335280">
                  <a:moveTo>
                    <a:pt x="1905058" y="0"/>
                  </a:moveTo>
                  <a:lnTo>
                    <a:pt x="1905753" y="14460"/>
                  </a:lnTo>
                  <a:lnTo>
                    <a:pt x="1899556" y="38671"/>
                  </a:lnTo>
                  <a:lnTo>
                    <a:pt x="1905057" y="29065"/>
                  </a:lnTo>
                  <a:lnTo>
                    <a:pt x="1906880" y="8121"/>
                  </a:lnTo>
                  <a:lnTo>
                    <a:pt x="190505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object 62"/>
            <p:cNvSpPr/>
            <p:nvPr/>
          </p:nvSpPr>
          <p:spPr>
            <a:xfrm>
              <a:off x="8706532" y="2271122"/>
              <a:ext cx="1906905" cy="335280"/>
            </a:xfrm>
            <a:custGeom>
              <a:avLst/>
              <a:gdLst/>
              <a:ahLst/>
              <a:cxnLst/>
              <a:rect l="l" t="t" r="r" b="b"/>
              <a:pathLst>
                <a:path w="1906904" h="335280">
                  <a:moveTo>
                    <a:pt x="93" y="335111"/>
                  </a:moveTo>
                  <a:lnTo>
                    <a:pt x="8215" y="290794"/>
                  </a:lnTo>
                  <a:lnTo>
                    <a:pt x="32786" y="249598"/>
                  </a:lnTo>
                  <a:lnTo>
                    <a:pt x="83843" y="204424"/>
                  </a:lnTo>
                  <a:lnTo>
                    <a:pt x="122308" y="182387"/>
                  </a:lnTo>
                  <a:lnTo>
                    <a:pt x="170999" y="161807"/>
                  </a:lnTo>
                  <a:lnTo>
                    <a:pt x="231118" y="143501"/>
                  </a:lnTo>
                  <a:lnTo>
                    <a:pt x="303865" y="128284"/>
                  </a:lnTo>
                  <a:lnTo>
                    <a:pt x="390443" y="116975"/>
                  </a:lnTo>
                  <a:lnTo>
                    <a:pt x="492052" y="110390"/>
                  </a:lnTo>
                  <a:lnTo>
                    <a:pt x="549843" y="108567"/>
                  </a:lnTo>
                  <a:lnTo>
                    <a:pt x="609443" y="107167"/>
                  </a:lnTo>
                  <a:lnTo>
                    <a:pt x="670564" y="106149"/>
                  </a:lnTo>
                  <a:lnTo>
                    <a:pt x="732920" y="105471"/>
                  </a:lnTo>
                  <a:lnTo>
                    <a:pt x="796222" y="105092"/>
                  </a:lnTo>
                  <a:lnTo>
                    <a:pt x="860184" y="104972"/>
                  </a:lnTo>
                  <a:lnTo>
                    <a:pt x="924518" y="105068"/>
                  </a:lnTo>
                  <a:lnTo>
                    <a:pt x="988936" y="105339"/>
                  </a:lnTo>
                  <a:lnTo>
                    <a:pt x="1053152" y="105745"/>
                  </a:lnTo>
                  <a:lnTo>
                    <a:pt x="1116877" y="106243"/>
                  </a:lnTo>
                  <a:lnTo>
                    <a:pt x="1179825" y="106793"/>
                  </a:lnTo>
                  <a:lnTo>
                    <a:pt x="1241708" y="107353"/>
                  </a:lnTo>
                  <a:lnTo>
                    <a:pt x="1302239" y="107882"/>
                  </a:lnTo>
                  <a:lnTo>
                    <a:pt x="1361130" y="108339"/>
                  </a:lnTo>
                  <a:lnTo>
                    <a:pt x="1418094" y="108682"/>
                  </a:lnTo>
                  <a:lnTo>
                    <a:pt x="1472843" y="108870"/>
                  </a:lnTo>
                  <a:lnTo>
                    <a:pt x="1525091" y="108862"/>
                  </a:lnTo>
                  <a:lnTo>
                    <a:pt x="1574549" y="108617"/>
                  </a:lnTo>
                  <a:lnTo>
                    <a:pt x="1620931" y="108093"/>
                  </a:lnTo>
                  <a:lnTo>
                    <a:pt x="1663948" y="107248"/>
                  </a:lnTo>
                  <a:lnTo>
                    <a:pt x="1703315" y="106043"/>
                  </a:lnTo>
                  <a:lnTo>
                    <a:pt x="1769944" y="102382"/>
                  </a:lnTo>
                  <a:lnTo>
                    <a:pt x="1818518" y="96780"/>
                  </a:lnTo>
                  <a:lnTo>
                    <a:pt x="1888654" y="57704"/>
                  </a:lnTo>
                  <a:lnTo>
                    <a:pt x="1906880" y="8121"/>
                  </a:lnTo>
                  <a:lnTo>
                    <a:pt x="1905058" y="0"/>
                  </a:lnTo>
                  <a:lnTo>
                    <a:pt x="1905752" y="14460"/>
                  </a:lnTo>
                  <a:lnTo>
                    <a:pt x="1897338" y="47335"/>
                  </a:lnTo>
                  <a:lnTo>
                    <a:pt x="1864064" y="82860"/>
                  </a:lnTo>
                  <a:lnTo>
                    <a:pt x="1790184" y="105274"/>
                  </a:lnTo>
                  <a:lnTo>
                    <a:pt x="1750403" y="107851"/>
                  </a:lnTo>
                  <a:lnTo>
                    <a:pt x="1689788" y="109644"/>
                  </a:lnTo>
                  <a:lnTo>
                    <a:pt x="1611207" y="110836"/>
                  </a:lnTo>
                  <a:lnTo>
                    <a:pt x="1566076" y="111262"/>
                  </a:lnTo>
                  <a:lnTo>
                    <a:pt x="1517529" y="111607"/>
                  </a:lnTo>
                  <a:lnTo>
                    <a:pt x="1465924" y="111892"/>
                  </a:lnTo>
                  <a:lnTo>
                    <a:pt x="1411621" y="112140"/>
                  </a:lnTo>
                  <a:lnTo>
                    <a:pt x="1354978" y="112373"/>
                  </a:lnTo>
                  <a:lnTo>
                    <a:pt x="1296354" y="112616"/>
                  </a:lnTo>
                  <a:lnTo>
                    <a:pt x="1236106" y="112889"/>
                  </a:lnTo>
                  <a:lnTo>
                    <a:pt x="1174594" y="113217"/>
                  </a:lnTo>
                  <a:lnTo>
                    <a:pt x="1112176" y="113621"/>
                  </a:lnTo>
                  <a:lnTo>
                    <a:pt x="1049210" y="114125"/>
                  </a:lnTo>
                  <a:lnTo>
                    <a:pt x="986055" y="114751"/>
                  </a:lnTo>
                  <a:lnTo>
                    <a:pt x="923071" y="115522"/>
                  </a:lnTo>
                  <a:lnTo>
                    <a:pt x="860614" y="116461"/>
                  </a:lnTo>
                  <a:lnTo>
                    <a:pt x="799044" y="117590"/>
                  </a:lnTo>
                  <a:lnTo>
                    <a:pt x="738720" y="118932"/>
                  </a:lnTo>
                  <a:lnTo>
                    <a:pt x="679999" y="120510"/>
                  </a:lnTo>
                  <a:lnTo>
                    <a:pt x="623241" y="122346"/>
                  </a:lnTo>
                  <a:lnTo>
                    <a:pt x="568804" y="124464"/>
                  </a:lnTo>
                  <a:lnTo>
                    <a:pt x="517046" y="126885"/>
                  </a:lnTo>
                  <a:lnTo>
                    <a:pt x="468326" y="129634"/>
                  </a:lnTo>
                  <a:lnTo>
                    <a:pt x="423003" y="132732"/>
                  </a:lnTo>
                  <a:lnTo>
                    <a:pt x="381435" y="136202"/>
                  </a:lnTo>
                  <a:lnTo>
                    <a:pt x="289308" y="148696"/>
                  </a:lnTo>
                  <a:lnTo>
                    <a:pt x="213342" y="166579"/>
                  </a:lnTo>
                  <a:lnTo>
                    <a:pt x="151982" y="188425"/>
                  </a:lnTo>
                  <a:lnTo>
                    <a:pt x="103670" y="212813"/>
                  </a:lnTo>
                  <a:lnTo>
                    <a:pt x="66851" y="238318"/>
                  </a:lnTo>
                  <a:lnTo>
                    <a:pt x="21461" y="286988"/>
                  </a:lnTo>
                  <a:lnTo>
                    <a:pt x="3359" y="323048"/>
                  </a:lnTo>
                  <a:lnTo>
                    <a:pt x="650" y="332791"/>
                  </a:lnTo>
                  <a:lnTo>
                    <a:pt x="93" y="335111"/>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object 63"/>
            <p:cNvSpPr/>
            <p:nvPr/>
          </p:nvSpPr>
          <p:spPr>
            <a:xfrm>
              <a:off x="10614075" y="2271122"/>
              <a:ext cx="1906905" cy="335280"/>
            </a:xfrm>
            <a:custGeom>
              <a:avLst/>
              <a:gdLst/>
              <a:ahLst/>
              <a:cxnLst/>
              <a:rect l="l" t="t" r="r" b="b"/>
              <a:pathLst>
                <a:path w="1906904" h="335280">
                  <a:moveTo>
                    <a:pt x="1110657" y="105093"/>
                  </a:moveTo>
                  <a:lnTo>
                    <a:pt x="976565" y="105093"/>
                  </a:lnTo>
                  <a:lnTo>
                    <a:pt x="434036" y="108871"/>
                  </a:lnTo>
                  <a:lnTo>
                    <a:pt x="185842" y="108871"/>
                  </a:lnTo>
                  <a:lnTo>
                    <a:pt x="259197" y="110390"/>
                  </a:lnTo>
                  <a:lnTo>
                    <a:pt x="1168159" y="118932"/>
                  </a:lnTo>
                  <a:lnTo>
                    <a:pt x="1338076" y="124464"/>
                  </a:lnTo>
                  <a:lnTo>
                    <a:pt x="1438553" y="129634"/>
                  </a:lnTo>
                  <a:lnTo>
                    <a:pt x="1483876" y="132732"/>
                  </a:lnTo>
                  <a:lnTo>
                    <a:pt x="1525444" y="136202"/>
                  </a:lnTo>
                  <a:lnTo>
                    <a:pt x="1617572" y="148696"/>
                  </a:lnTo>
                  <a:lnTo>
                    <a:pt x="1693537" y="166579"/>
                  </a:lnTo>
                  <a:lnTo>
                    <a:pt x="1754897" y="188425"/>
                  </a:lnTo>
                  <a:lnTo>
                    <a:pt x="1803208" y="212813"/>
                  </a:lnTo>
                  <a:lnTo>
                    <a:pt x="1840028" y="238318"/>
                  </a:lnTo>
                  <a:lnTo>
                    <a:pt x="1885418" y="286988"/>
                  </a:lnTo>
                  <a:lnTo>
                    <a:pt x="1903519" y="323048"/>
                  </a:lnTo>
                  <a:lnTo>
                    <a:pt x="1906786" y="335111"/>
                  </a:lnTo>
                  <a:lnTo>
                    <a:pt x="1906879" y="330833"/>
                  </a:lnTo>
                  <a:lnTo>
                    <a:pt x="1906445" y="323048"/>
                  </a:lnTo>
                  <a:lnTo>
                    <a:pt x="1906357" y="321477"/>
                  </a:lnTo>
                  <a:lnTo>
                    <a:pt x="1904019" y="307858"/>
                  </a:lnTo>
                  <a:lnTo>
                    <a:pt x="1889088" y="271102"/>
                  </a:lnTo>
                  <a:lnTo>
                    <a:pt x="1852476" y="227100"/>
                  </a:lnTo>
                  <a:lnTo>
                    <a:pt x="1784570" y="182387"/>
                  </a:lnTo>
                  <a:lnTo>
                    <a:pt x="1735879" y="161807"/>
                  </a:lnTo>
                  <a:lnTo>
                    <a:pt x="1675761" y="143501"/>
                  </a:lnTo>
                  <a:lnTo>
                    <a:pt x="1603014" y="128284"/>
                  </a:lnTo>
                  <a:lnTo>
                    <a:pt x="1516436" y="116975"/>
                  </a:lnTo>
                  <a:lnTo>
                    <a:pt x="1414827" y="110390"/>
                  </a:lnTo>
                  <a:lnTo>
                    <a:pt x="1360697" y="108683"/>
                  </a:lnTo>
                  <a:lnTo>
                    <a:pt x="1361952" y="108683"/>
                  </a:lnTo>
                  <a:lnTo>
                    <a:pt x="1300912" y="107249"/>
                  </a:lnTo>
                  <a:lnTo>
                    <a:pt x="1302338" y="107249"/>
                  </a:lnTo>
                  <a:lnTo>
                    <a:pt x="1242006" y="106244"/>
                  </a:lnTo>
                  <a:lnTo>
                    <a:pt x="1245039" y="106244"/>
                  </a:lnTo>
                  <a:lnTo>
                    <a:pt x="1110657" y="105093"/>
                  </a:lnTo>
                  <a:close/>
                </a:path>
                <a:path w="1906904" h="335280">
                  <a:moveTo>
                    <a:pt x="88993" y="96870"/>
                  </a:moveTo>
                  <a:lnTo>
                    <a:pt x="116913" y="105340"/>
                  </a:lnTo>
                  <a:lnTo>
                    <a:pt x="117504" y="105340"/>
                  </a:lnTo>
                  <a:lnTo>
                    <a:pt x="133803" y="106672"/>
                  </a:lnTo>
                  <a:lnTo>
                    <a:pt x="157091" y="107883"/>
                  </a:lnTo>
                  <a:lnTo>
                    <a:pt x="185400" y="108871"/>
                  </a:lnTo>
                  <a:lnTo>
                    <a:pt x="383401" y="108871"/>
                  </a:lnTo>
                  <a:lnTo>
                    <a:pt x="338107" y="108683"/>
                  </a:lnTo>
                  <a:lnTo>
                    <a:pt x="242931" y="107249"/>
                  </a:lnTo>
                  <a:lnTo>
                    <a:pt x="210114" y="106244"/>
                  </a:lnTo>
                  <a:lnTo>
                    <a:pt x="207983" y="106244"/>
                  </a:lnTo>
                  <a:lnTo>
                    <a:pt x="168137" y="104435"/>
                  </a:lnTo>
                  <a:lnTo>
                    <a:pt x="136936" y="102382"/>
                  </a:lnTo>
                  <a:lnTo>
                    <a:pt x="110248" y="99845"/>
                  </a:lnTo>
                  <a:lnTo>
                    <a:pt x="88993" y="96870"/>
                  </a:lnTo>
                  <a:close/>
                </a:path>
                <a:path w="1906904" h="335280">
                  <a:moveTo>
                    <a:pt x="58344" y="87571"/>
                  </a:moveTo>
                  <a:lnTo>
                    <a:pt x="60140" y="88908"/>
                  </a:lnTo>
                  <a:lnTo>
                    <a:pt x="71563" y="93149"/>
                  </a:lnTo>
                  <a:lnTo>
                    <a:pt x="89546" y="97037"/>
                  </a:lnTo>
                  <a:lnTo>
                    <a:pt x="58344" y="87571"/>
                  </a:lnTo>
                  <a:close/>
                </a:path>
                <a:path w="1906904" h="335280">
                  <a:moveTo>
                    <a:pt x="21622" y="60233"/>
                  </a:moveTo>
                  <a:lnTo>
                    <a:pt x="42815" y="82860"/>
                  </a:lnTo>
                  <a:lnTo>
                    <a:pt x="58344" y="87571"/>
                  </a:lnTo>
                  <a:lnTo>
                    <a:pt x="21622" y="60233"/>
                  </a:lnTo>
                  <a:close/>
                </a:path>
                <a:path w="1906904" h="335280">
                  <a:moveTo>
                    <a:pt x="16606" y="54878"/>
                  </a:moveTo>
                  <a:lnTo>
                    <a:pt x="18225" y="57704"/>
                  </a:lnTo>
                  <a:lnTo>
                    <a:pt x="21622" y="60233"/>
                  </a:lnTo>
                  <a:lnTo>
                    <a:pt x="16606" y="54878"/>
                  </a:lnTo>
                  <a:close/>
                </a:path>
                <a:path w="1906904" h="335280">
                  <a:moveTo>
                    <a:pt x="7323" y="38669"/>
                  </a:moveTo>
                  <a:lnTo>
                    <a:pt x="9541" y="47335"/>
                  </a:lnTo>
                  <a:lnTo>
                    <a:pt x="16606" y="54878"/>
                  </a:lnTo>
                  <a:lnTo>
                    <a:pt x="7323" y="38669"/>
                  </a:lnTo>
                  <a:close/>
                </a:path>
                <a:path w="1906904" h="335280">
                  <a:moveTo>
                    <a:pt x="1821" y="0"/>
                  </a:moveTo>
                  <a:lnTo>
                    <a:pt x="0" y="8121"/>
                  </a:lnTo>
                  <a:lnTo>
                    <a:pt x="1823" y="29065"/>
                  </a:lnTo>
                  <a:lnTo>
                    <a:pt x="7323" y="38669"/>
                  </a:lnTo>
                  <a:lnTo>
                    <a:pt x="1127" y="14460"/>
                  </a:lnTo>
                  <a:lnTo>
                    <a:pt x="182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4" name="object 64"/>
            <p:cNvSpPr/>
            <p:nvPr/>
          </p:nvSpPr>
          <p:spPr>
            <a:xfrm>
              <a:off x="10614074" y="2271122"/>
              <a:ext cx="1906905" cy="335280"/>
            </a:xfrm>
            <a:custGeom>
              <a:avLst/>
              <a:gdLst/>
              <a:ahLst/>
              <a:cxnLst/>
              <a:rect l="l" t="t" r="r" b="b"/>
              <a:pathLst>
                <a:path w="1906904" h="335280">
                  <a:moveTo>
                    <a:pt x="1906787" y="335111"/>
                  </a:moveTo>
                  <a:lnTo>
                    <a:pt x="1898664" y="290794"/>
                  </a:lnTo>
                  <a:lnTo>
                    <a:pt x="1874094" y="249598"/>
                  </a:lnTo>
                  <a:lnTo>
                    <a:pt x="1823036" y="204424"/>
                  </a:lnTo>
                  <a:lnTo>
                    <a:pt x="1784571" y="182387"/>
                  </a:lnTo>
                  <a:lnTo>
                    <a:pt x="1735880" y="161807"/>
                  </a:lnTo>
                  <a:lnTo>
                    <a:pt x="1675761" y="143501"/>
                  </a:lnTo>
                  <a:lnTo>
                    <a:pt x="1603014" y="128284"/>
                  </a:lnTo>
                  <a:lnTo>
                    <a:pt x="1516436" y="116975"/>
                  </a:lnTo>
                  <a:lnTo>
                    <a:pt x="1414827" y="110390"/>
                  </a:lnTo>
                  <a:lnTo>
                    <a:pt x="1357036" y="108567"/>
                  </a:lnTo>
                  <a:lnTo>
                    <a:pt x="1297436" y="107167"/>
                  </a:lnTo>
                  <a:lnTo>
                    <a:pt x="1236315" y="106149"/>
                  </a:lnTo>
                  <a:lnTo>
                    <a:pt x="1173959" y="105471"/>
                  </a:lnTo>
                  <a:lnTo>
                    <a:pt x="1110657" y="105092"/>
                  </a:lnTo>
                  <a:lnTo>
                    <a:pt x="1046695" y="104972"/>
                  </a:lnTo>
                  <a:lnTo>
                    <a:pt x="982361" y="105068"/>
                  </a:lnTo>
                  <a:lnTo>
                    <a:pt x="917943" y="105339"/>
                  </a:lnTo>
                  <a:lnTo>
                    <a:pt x="853727" y="105745"/>
                  </a:lnTo>
                  <a:lnTo>
                    <a:pt x="790002" y="106243"/>
                  </a:lnTo>
                  <a:lnTo>
                    <a:pt x="727054" y="106793"/>
                  </a:lnTo>
                  <a:lnTo>
                    <a:pt x="665171" y="107353"/>
                  </a:lnTo>
                  <a:lnTo>
                    <a:pt x="604640" y="107882"/>
                  </a:lnTo>
                  <a:lnTo>
                    <a:pt x="545749" y="108339"/>
                  </a:lnTo>
                  <a:lnTo>
                    <a:pt x="488785" y="108682"/>
                  </a:lnTo>
                  <a:lnTo>
                    <a:pt x="434036" y="108870"/>
                  </a:lnTo>
                  <a:lnTo>
                    <a:pt x="381788" y="108862"/>
                  </a:lnTo>
                  <a:lnTo>
                    <a:pt x="332330" y="108617"/>
                  </a:lnTo>
                  <a:lnTo>
                    <a:pt x="285948" y="108093"/>
                  </a:lnTo>
                  <a:lnTo>
                    <a:pt x="242931" y="107248"/>
                  </a:lnTo>
                  <a:lnTo>
                    <a:pt x="203564" y="106043"/>
                  </a:lnTo>
                  <a:lnTo>
                    <a:pt x="136936" y="102382"/>
                  </a:lnTo>
                  <a:lnTo>
                    <a:pt x="88361" y="96780"/>
                  </a:lnTo>
                  <a:lnTo>
                    <a:pt x="18225" y="57704"/>
                  </a:lnTo>
                  <a:lnTo>
                    <a:pt x="0" y="8121"/>
                  </a:lnTo>
                  <a:lnTo>
                    <a:pt x="1821" y="0"/>
                  </a:lnTo>
                  <a:lnTo>
                    <a:pt x="1127" y="14460"/>
                  </a:lnTo>
                  <a:lnTo>
                    <a:pt x="9541" y="47335"/>
                  </a:lnTo>
                  <a:lnTo>
                    <a:pt x="42815" y="82860"/>
                  </a:lnTo>
                  <a:lnTo>
                    <a:pt x="116695" y="105274"/>
                  </a:lnTo>
                  <a:lnTo>
                    <a:pt x="156476" y="107851"/>
                  </a:lnTo>
                  <a:lnTo>
                    <a:pt x="217092" y="109644"/>
                  </a:lnTo>
                  <a:lnTo>
                    <a:pt x="295672" y="110836"/>
                  </a:lnTo>
                  <a:lnTo>
                    <a:pt x="340804" y="111262"/>
                  </a:lnTo>
                  <a:lnTo>
                    <a:pt x="389350" y="111607"/>
                  </a:lnTo>
                  <a:lnTo>
                    <a:pt x="440955" y="111892"/>
                  </a:lnTo>
                  <a:lnTo>
                    <a:pt x="495258" y="112140"/>
                  </a:lnTo>
                  <a:lnTo>
                    <a:pt x="551901" y="112373"/>
                  </a:lnTo>
                  <a:lnTo>
                    <a:pt x="610525" y="112616"/>
                  </a:lnTo>
                  <a:lnTo>
                    <a:pt x="670773" y="112889"/>
                  </a:lnTo>
                  <a:lnTo>
                    <a:pt x="732285" y="113217"/>
                  </a:lnTo>
                  <a:lnTo>
                    <a:pt x="794703" y="113621"/>
                  </a:lnTo>
                  <a:lnTo>
                    <a:pt x="857669" y="114125"/>
                  </a:lnTo>
                  <a:lnTo>
                    <a:pt x="920824" y="114751"/>
                  </a:lnTo>
                  <a:lnTo>
                    <a:pt x="983808" y="115522"/>
                  </a:lnTo>
                  <a:lnTo>
                    <a:pt x="1046265" y="116461"/>
                  </a:lnTo>
                  <a:lnTo>
                    <a:pt x="1107835" y="117590"/>
                  </a:lnTo>
                  <a:lnTo>
                    <a:pt x="1168159" y="118932"/>
                  </a:lnTo>
                  <a:lnTo>
                    <a:pt x="1226880" y="120510"/>
                  </a:lnTo>
                  <a:lnTo>
                    <a:pt x="1283638" y="122346"/>
                  </a:lnTo>
                  <a:lnTo>
                    <a:pt x="1338075" y="124464"/>
                  </a:lnTo>
                  <a:lnTo>
                    <a:pt x="1389833" y="126885"/>
                  </a:lnTo>
                  <a:lnTo>
                    <a:pt x="1438553" y="129634"/>
                  </a:lnTo>
                  <a:lnTo>
                    <a:pt x="1483876" y="132732"/>
                  </a:lnTo>
                  <a:lnTo>
                    <a:pt x="1525444" y="136202"/>
                  </a:lnTo>
                  <a:lnTo>
                    <a:pt x="1617571" y="148696"/>
                  </a:lnTo>
                  <a:lnTo>
                    <a:pt x="1693537" y="166579"/>
                  </a:lnTo>
                  <a:lnTo>
                    <a:pt x="1754897" y="188425"/>
                  </a:lnTo>
                  <a:lnTo>
                    <a:pt x="1803209" y="212813"/>
                  </a:lnTo>
                  <a:lnTo>
                    <a:pt x="1840028" y="238318"/>
                  </a:lnTo>
                  <a:lnTo>
                    <a:pt x="1885418" y="286988"/>
                  </a:lnTo>
                  <a:lnTo>
                    <a:pt x="1903520" y="323048"/>
                  </a:lnTo>
                  <a:lnTo>
                    <a:pt x="1906229" y="332791"/>
                  </a:lnTo>
                  <a:lnTo>
                    <a:pt x="1906787" y="335111"/>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5" name="object 65"/>
          <p:cNvSpPr txBox="1"/>
          <p:nvPr/>
        </p:nvSpPr>
        <p:spPr>
          <a:xfrm>
            <a:off x="4048531" y="5210690"/>
            <a:ext cx="296466" cy="196432"/>
          </a:xfrm>
          <a:prstGeom prst="rect">
            <a:avLst/>
          </a:prstGeom>
        </p:spPr>
        <p:txBody>
          <a:bodyPr vert="horz" wrap="square" lIns="0" tIns="8731" rIns="0" bIns="0" rtlCol="0">
            <a:spAutoFit/>
          </a:bodyPr>
          <a:lstStyle/>
          <a:p>
            <a:pPr marL="7938" marR="0" lvl="0" indent="0" algn="l" defTabSz="914400" rtl="0" eaLnBrk="1" fontAlgn="auto" latinLnBrk="0" hangingPunct="1">
              <a:lnSpc>
                <a:spcPct val="100000"/>
              </a:lnSpc>
              <a:spcBef>
                <a:spcPts val="69"/>
              </a:spcBef>
              <a:spcAft>
                <a:spcPts val="0"/>
              </a:spcAft>
              <a:buClrTx/>
              <a:buSzTx/>
              <a:buFontTx/>
              <a:buNone/>
              <a:tabLst/>
              <a:defRPr/>
            </a:pPr>
            <a:r>
              <a:rPr kumimoji="0" sz="1219" b="0" i="0" u="none" strike="noStrike" kern="1200" cap="none" spc="-16" normalizeH="0" baseline="0" noProof="0" dirty="0">
                <a:ln>
                  <a:noFill/>
                </a:ln>
                <a:solidFill>
                  <a:srgbClr val="0908FF"/>
                </a:solidFill>
                <a:effectLst/>
                <a:uLnTx/>
                <a:uFillTx/>
                <a:latin typeface="Courier New"/>
                <a:ea typeface="+mn-ea"/>
                <a:cs typeface="Courier New"/>
              </a:rPr>
              <a:t>and</a:t>
            </a:r>
            <a:endParaRPr kumimoji="0" sz="1219"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66" name="object 66"/>
          <p:cNvSpPr txBox="1"/>
          <p:nvPr/>
        </p:nvSpPr>
        <p:spPr>
          <a:xfrm>
            <a:off x="4649317" y="5210690"/>
            <a:ext cx="1152524" cy="196432"/>
          </a:xfrm>
          <a:prstGeom prst="rect">
            <a:avLst/>
          </a:prstGeom>
        </p:spPr>
        <p:txBody>
          <a:bodyPr vert="horz" wrap="square" lIns="0" tIns="8731" rIns="0" bIns="0" rtlCol="0">
            <a:spAutoFit/>
          </a:bodyPr>
          <a:lstStyle/>
          <a:p>
            <a:pPr marL="7938" marR="0" lvl="0" indent="0" algn="l" defTabSz="914400" rtl="0" eaLnBrk="1" fontAlgn="auto" latinLnBrk="0" hangingPunct="1">
              <a:lnSpc>
                <a:spcPct val="100000"/>
              </a:lnSpc>
              <a:spcBef>
                <a:spcPts val="69"/>
              </a:spcBef>
              <a:spcAft>
                <a:spcPts val="0"/>
              </a:spcAft>
              <a:buClrTx/>
              <a:buSzTx/>
              <a:buFontTx/>
              <a:buNone/>
              <a:tabLst>
                <a:tab pos="863997" algn="l"/>
              </a:tabLst>
              <a:defRPr/>
            </a:pPr>
            <a:r>
              <a:rPr kumimoji="0" sz="1219" b="0" i="0" u="none" strike="noStrike" kern="1200" cap="none" spc="-6" normalizeH="0" baseline="0" noProof="0" dirty="0">
                <a:ln>
                  <a:noFill/>
                </a:ln>
                <a:solidFill>
                  <a:srgbClr val="0908FF"/>
                </a:solidFill>
                <a:effectLst/>
                <a:uLnTx/>
                <a:uFillTx/>
                <a:latin typeface="Courier New"/>
                <a:ea typeface="+mn-ea"/>
                <a:cs typeface="Courier New"/>
              </a:rPr>
              <a:t>thanks</a:t>
            </a:r>
            <a:r>
              <a:rPr kumimoji="0" sz="1219" b="0" i="0" u="none" strike="noStrike" kern="1200" cap="none" spc="0" normalizeH="0" baseline="0" noProof="0" dirty="0">
                <a:ln>
                  <a:noFill/>
                </a:ln>
                <a:solidFill>
                  <a:srgbClr val="0908FF"/>
                </a:solidFill>
                <a:effectLst/>
                <a:uLnTx/>
                <a:uFillTx/>
                <a:latin typeface="Courier New"/>
                <a:ea typeface="+mn-ea"/>
                <a:cs typeface="Courier New"/>
              </a:rPr>
              <a:t>	</a:t>
            </a:r>
            <a:r>
              <a:rPr kumimoji="0" sz="1219" b="0" i="0" u="none" strike="noStrike" kern="1200" cap="none" spc="-16" normalizeH="0" baseline="0" noProof="0" dirty="0">
                <a:ln>
                  <a:noFill/>
                </a:ln>
                <a:solidFill>
                  <a:srgbClr val="0908FF"/>
                </a:solidFill>
                <a:effectLst/>
                <a:uLnTx/>
                <a:uFillTx/>
                <a:latin typeface="Courier New"/>
                <a:ea typeface="+mn-ea"/>
                <a:cs typeface="Courier New"/>
              </a:rPr>
              <a:t>for</a:t>
            </a:r>
            <a:endParaRPr kumimoji="0" sz="1219"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67" name="object 67"/>
          <p:cNvSpPr txBox="1"/>
          <p:nvPr/>
        </p:nvSpPr>
        <p:spPr>
          <a:xfrm>
            <a:off x="6207064" y="5210690"/>
            <a:ext cx="296466" cy="196432"/>
          </a:xfrm>
          <a:prstGeom prst="rect">
            <a:avLst/>
          </a:prstGeom>
        </p:spPr>
        <p:txBody>
          <a:bodyPr vert="horz" wrap="square" lIns="0" tIns="8731" rIns="0" bIns="0" rtlCol="0">
            <a:spAutoFit/>
          </a:bodyPr>
          <a:lstStyle/>
          <a:p>
            <a:pPr marL="7938" marR="0" lvl="0" indent="0" algn="l" defTabSz="914400" rtl="0" eaLnBrk="1" fontAlgn="auto" latinLnBrk="0" hangingPunct="1">
              <a:lnSpc>
                <a:spcPct val="100000"/>
              </a:lnSpc>
              <a:spcBef>
                <a:spcPts val="69"/>
              </a:spcBef>
              <a:spcAft>
                <a:spcPts val="0"/>
              </a:spcAft>
              <a:buClrTx/>
              <a:buSzTx/>
              <a:buFontTx/>
              <a:buNone/>
              <a:tabLst/>
              <a:defRPr/>
            </a:pPr>
            <a:r>
              <a:rPr kumimoji="0" sz="1219" b="0" i="0" u="none" strike="noStrike" kern="1200" cap="none" spc="-16" normalizeH="0" baseline="0" noProof="0" dirty="0">
                <a:ln>
                  <a:noFill/>
                </a:ln>
                <a:solidFill>
                  <a:srgbClr val="FF0000"/>
                </a:solidFill>
                <a:effectLst/>
                <a:uLnTx/>
                <a:uFillTx/>
                <a:latin typeface="Courier New"/>
                <a:ea typeface="+mn-ea"/>
                <a:cs typeface="Courier New"/>
              </a:rPr>
              <a:t>all</a:t>
            </a:r>
            <a:endParaRPr kumimoji="0" sz="1219"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68" name="object 68"/>
          <p:cNvSpPr txBox="1"/>
          <p:nvPr/>
        </p:nvSpPr>
        <p:spPr>
          <a:xfrm>
            <a:off x="6237627" y="2479949"/>
            <a:ext cx="235347" cy="196432"/>
          </a:xfrm>
          <a:prstGeom prst="rect">
            <a:avLst/>
          </a:prstGeom>
        </p:spPr>
        <p:txBody>
          <a:bodyPr vert="horz" wrap="square" lIns="0" tIns="8731" rIns="0" bIns="0" rtlCol="0">
            <a:spAutoFit/>
          </a:bodyPr>
          <a:lstStyle/>
          <a:p>
            <a:pPr marL="7938" marR="0" lvl="0" indent="0" algn="l" defTabSz="914400" rtl="0" eaLnBrk="1" fontAlgn="auto" latinLnBrk="0" hangingPunct="1">
              <a:lnSpc>
                <a:spcPct val="100000"/>
              </a:lnSpc>
              <a:spcBef>
                <a:spcPts val="69"/>
              </a:spcBef>
              <a:spcAft>
                <a:spcPts val="0"/>
              </a:spcAft>
              <a:buClrTx/>
              <a:buSzTx/>
              <a:buFontTx/>
              <a:buNone/>
              <a:tabLst/>
              <a:defRPr/>
            </a:pPr>
            <a:r>
              <a:rPr kumimoji="0" sz="1219" b="0" i="0" u="none" strike="noStrike" kern="1200" cap="none" spc="-16" normalizeH="0" baseline="0" noProof="0" dirty="0">
                <a:ln>
                  <a:noFill/>
                </a:ln>
                <a:solidFill>
                  <a:srgbClr val="FF0000"/>
                </a:solidFill>
                <a:effectLst/>
                <a:uLnTx/>
                <a:uFillTx/>
                <a:latin typeface="Arial"/>
                <a:ea typeface="+mn-ea"/>
                <a:cs typeface="Arial"/>
              </a:rPr>
              <a:t>the</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sp>
        <p:nvSpPr>
          <p:cNvPr id="69" name="object 69"/>
          <p:cNvSpPr txBox="1"/>
          <p:nvPr/>
        </p:nvSpPr>
        <p:spPr>
          <a:xfrm>
            <a:off x="6916490" y="5210690"/>
            <a:ext cx="296466" cy="196432"/>
          </a:xfrm>
          <a:prstGeom prst="rect">
            <a:avLst/>
          </a:prstGeom>
        </p:spPr>
        <p:txBody>
          <a:bodyPr vert="horz" wrap="square" lIns="0" tIns="8731" rIns="0" bIns="0" rtlCol="0">
            <a:spAutoFit/>
          </a:bodyPr>
          <a:lstStyle/>
          <a:p>
            <a:pPr marL="7938" marR="0" lvl="0" indent="0" algn="l" defTabSz="914400" rtl="0" eaLnBrk="1" fontAlgn="auto" latinLnBrk="0" hangingPunct="1">
              <a:lnSpc>
                <a:spcPct val="100000"/>
              </a:lnSpc>
              <a:spcBef>
                <a:spcPts val="69"/>
              </a:spcBef>
              <a:spcAft>
                <a:spcPts val="0"/>
              </a:spcAft>
              <a:buClrTx/>
              <a:buSzTx/>
              <a:buFontTx/>
              <a:buNone/>
              <a:tabLst/>
              <a:defRPr/>
            </a:pPr>
            <a:r>
              <a:rPr kumimoji="0" sz="1219" b="0" i="0" u="none" strike="noStrike" kern="1200" cap="none" spc="-16" normalizeH="0" baseline="0" noProof="0" dirty="0">
                <a:ln>
                  <a:noFill/>
                </a:ln>
                <a:solidFill>
                  <a:srgbClr val="FF0000"/>
                </a:solidFill>
                <a:effectLst/>
                <a:uLnTx/>
                <a:uFillTx/>
                <a:latin typeface="Courier New"/>
                <a:ea typeface="+mn-ea"/>
                <a:cs typeface="Courier New"/>
              </a:rPr>
              <a:t>the</a:t>
            </a:r>
            <a:endParaRPr kumimoji="0" sz="1219"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70" name="object 70"/>
          <p:cNvSpPr txBox="1"/>
          <p:nvPr/>
        </p:nvSpPr>
        <p:spPr>
          <a:xfrm>
            <a:off x="7027078" y="3875180"/>
            <a:ext cx="171847" cy="196432"/>
          </a:xfrm>
          <a:prstGeom prst="rect">
            <a:avLst/>
          </a:prstGeom>
        </p:spPr>
        <p:txBody>
          <a:bodyPr vert="horz" wrap="square" lIns="0" tIns="8731" rIns="0" bIns="0" rtlCol="0">
            <a:spAutoFit/>
          </a:bodyPr>
          <a:lstStyle/>
          <a:p>
            <a:pPr marL="7938" marR="0" lvl="0" indent="0" algn="l" defTabSz="914400" rtl="0" eaLnBrk="1" fontAlgn="auto" latinLnBrk="0" hangingPunct="1">
              <a:lnSpc>
                <a:spcPct val="100000"/>
              </a:lnSpc>
              <a:spcBef>
                <a:spcPts val="69"/>
              </a:spcBef>
              <a:spcAft>
                <a:spcPts val="0"/>
              </a:spcAft>
              <a:buClrTx/>
              <a:buSzTx/>
              <a:buFontTx/>
              <a:buNone/>
              <a:tabLst/>
              <a:defRPr/>
            </a:pPr>
            <a:r>
              <a:rPr kumimoji="0" sz="1219" b="0" i="0" u="none" strike="noStrike" kern="1200" cap="none" spc="-31" normalizeH="0" baseline="0" noProof="0" dirty="0">
                <a:ln>
                  <a:noFill/>
                </a:ln>
                <a:solidFill>
                  <a:prstClr val="black"/>
                </a:solidFill>
                <a:effectLst/>
                <a:uLnTx/>
                <a:uFillTx/>
                <a:latin typeface="Arial"/>
                <a:ea typeface="+mn-ea"/>
                <a:cs typeface="Arial"/>
              </a:rPr>
              <a:t>…</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grpSp>
        <p:nvGrpSpPr>
          <p:cNvPr id="71" name="object 71"/>
          <p:cNvGrpSpPr/>
          <p:nvPr/>
        </p:nvGrpSpPr>
        <p:grpSpPr>
          <a:xfrm>
            <a:off x="5422226" y="3266072"/>
            <a:ext cx="1165225" cy="1073944"/>
            <a:chOff x="8675562" y="3854115"/>
            <a:chExt cx="1864360" cy="1718310"/>
          </a:xfrm>
        </p:grpSpPr>
        <p:sp>
          <p:nvSpPr>
            <p:cNvPr id="72" name="object 72"/>
            <p:cNvSpPr/>
            <p:nvPr/>
          </p:nvSpPr>
          <p:spPr>
            <a:xfrm>
              <a:off x="9831849" y="5262826"/>
              <a:ext cx="673735" cy="56515"/>
            </a:xfrm>
            <a:custGeom>
              <a:avLst/>
              <a:gdLst/>
              <a:ahLst/>
              <a:cxnLst/>
              <a:rect l="l" t="t" r="r" b="b"/>
              <a:pathLst>
                <a:path w="673734" h="56514">
                  <a:moveTo>
                    <a:pt x="673133" y="0"/>
                  </a:moveTo>
                  <a:lnTo>
                    <a:pt x="0" y="0"/>
                  </a:lnTo>
                  <a:lnTo>
                    <a:pt x="0" y="56094"/>
                  </a:lnTo>
                  <a:lnTo>
                    <a:pt x="673133" y="56094"/>
                  </a:lnTo>
                  <a:lnTo>
                    <a:pt x="673133"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object 73"/>
            <p:cNvSpPr/>
            <p:nvPr/>
          </p:nvSpPr>
          <p:spPr>
            <a:xfrm>
              <a:off x="9831848" y="5262826"/>
              <a:ext cx="673735" cy="56515"/>
            </a:xfrm>
            <a:custGeom>
              <a:avLst/>
              <a:gdLst/>
              <a:ahLst/>
              <a:cxnLst/>
              <a:rect l="l" t="t" r="r" b="b"/>
              <a:pathLst>
                <a:path w="673734" h="56514">
                  <a:moveTo>
                    <a:pt x="0" y="0"/>
                  </a:moveTo>
                  <a:lnTo>
                    <a:pt x="673133" y="0"/>
                  </a:lnTo>
                  <a:lnTo>
                    <a:pt x="673133"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4" name="object 74"/>
            <p:cNvSpPr/>
            <p:nvPr/>
          </p:nvSpPr>
          <p:spPr>
            <a:xfrm>
              <a:off x="9831849" y="5345098"/>
              <a:ext cx="673735" cy="56515"/>
            </a:xfrm>
            <a:custGeom>
              <a:avLst/>
              <a:gdLst/>
              <a:ahLst/>
              <a:cxnLst/>
              <a:rect l="l" t="t" r="r" b="b"/>
              <a:pathLst>
                <a:path w="673734" h="56514">
                  <a:moveTo>
                    <a:pt x="673133" y="0"/>
                  </a:moveTo>
                  <a:lnTo>
                    <a:pt x="0" y="0"/>
                  </a:lnTo>
                  <a:lnTo>
                    <a:pt x="0" y="56094"/>
                  </a:lnTo>
                  <a:lnTo>
                    <a:pt x="673133" y="56094"/>
                  </a:lnTo>
                  <a:lnTo>
                    <a:pt x="673133"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object 75"/>
            <p:cNvSpPr/>
            <p:nvPr/>
          </p:nvSpPr>
          <p:spPr>
            <a:xfrm>
              <a:off x="9831848" y="5345098"/>
              <a:ext cx="673735" cy="56515"/>
            </a:xfrm>
            <a:custGeom>
              <a:avLst/>
              <a:gdLst/>
              <a:ahLst/>
              <a:cxnLst/>
              <a:rect l="l" t="t" r="r" b="b"/>
              <a:pathLst>
                <a:path w="673734" h="56514">
                  <a:moveTo>
                    <a:pt x="0" y="0"/>
                  </a:moveTo>
                  <a:lnTo>
                    <a:pt x="673133" y="0"/>
                  </a:lnTo>
                  <a:lnTo>
                    <a:pt x="673133"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object 76"/>
            <p:cNvSpPr/>
            <p:nvPr/>
          </p:nvSpPr>
          <p:spPr>
            <a:xfrm>
              <a:off x="9831849" y="5427370"/>
              <a:ext cx="673735" cy="56515"/>
            </a:xfrm>
            <a:custGeom>
              <a:avLst/>
              <a:gdLst/>
              <a:ahLst/>
              <a:cxnLst/>
              <a:rect l="l" t="t" r="r" b="b"/>
              <a:pathLst>
                <a:path w="673734" h="56514">
                  <a:moveTo>
                    <a:pt x="673133" y="0"/>
                  </a:moveTo>
                  <a:lnTo>
                    <a:pt x="0" y="0"/>
                  </a:lnTo>
                  <a:lnTo>
                    <a:pt x="0" y="56094"/>
                  </a:lnTo>
                  <a:lnTo>
                    <a:pt x="673133" y="56094"/>
                  </a:lnTo>
                  <a:lnTo>
                    <a:pt x="673133"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bject 77"/>
            <p:cNvSpPr/>
            <p:nvPr/>
          </p:nvSpPr>
          <p:spPr>
            <a:xfrm>
              <a:off x="9831848" y="5427370"/>
              <a:ext cx="673735" cy="56515"/>
            </a:xfrm>
            <a:custGeom>
              <a:avLst/>
              <a:gdLst/>
              <a:ahLst/>
              <a:cxnLst/>
              <a:rect l="l" t="t" r="r" b="b"/>
              <a:pathLst>
                <a:path w="673734" h="56514">
                  <a:moveTo>
                    <a:pt x="0" y="0"/>
                  </a:moveTo>
                  <a:lnTo>
                    <a:pt x="673133" y="0"/>
                  </a:lnTo>
                  <a:lnTo>
                    <a:pt x="673133"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bject 78"/>
            <p:cNvSpPr/>
            <p:nvPr/>
          </p:nvSpPr>
          <p:spPr>
            <a:xfrm>
              <a:off x="9831849" y="5509642"/>
              <a:ext cx="673735" cy="56515"/>
            </a:xfrm>
            <a:custGeom>
              <a:avLst/>
              <a:gdLst/>
              <a:ahLst/>
              <a:cxnLst/>
              <a:rect l="l" t="t" r="r" b="b"/>
              <a:pathLst>
                <a:path w="673734" h="56514">
                  <a:moveTo>
                    <a:pt x="673133" y="0"/>
                  </a:moveTo>
                  <a:lnTo>
                    <a:pt x="0" y="0"/>
                  </a:lnTo>
                  <a:lnTo>
                    <a:pt x="0" y="56094"/>
                  </a:lnTo>
                  <a:lnTo>
                    <a:pt x="673133" y="56094"/>
                  </a:lnTo>
                  <a:lnTo>
                    <a:pt x="673133"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bject 79"/>
            <p:cNvSpPr/>
            <p:nvPr/>
          </p:nvSpPr>
          <p:spPr>
            <a:xfrm>
              <a:off x="9831848" y="5509642"/>
              <a:ext cx="673735" cy="56515"/>
            </a:xfrm>
            <a:custGeom>
              <a:avLst/>
              <a:gdLst/>
              <a:ahLst/>
              <a:cxnLst/>
              <a:rect l="l" t="t" r="r" b="b"/>
              <a:pathLst>
                <a:path w="673734" h="56514">
                  <a:moveTo>
                    <a:pt x="0" y="0"/>
                  </a:moveTo>
                  <a:lnTo>
                    <a:pt x="673133" y="0"/>
                  </a:lnTo>
                  <a:lnTo>
                    <a:pt x="673133"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object 80"/>
            <p:cNvSpPr/>
            <p:nvPr/>
          </p:nvSpPr>
          <p:spPr>
            <a:xfrm>
              <a:off x="8709960" y="5262826"/>
              <a:ext cx="673735" cy="56515"/>
            </a:xfrm>
            <a:custGeom>
              <a:avLst/>
              <a:gdLst/>
              <a:ahLst/>
              <a:cxnLst/>
              <a:rect l="l" t="t" r="r" b="b"/>
              <a:pathLst>
                <a:path w="673734" h="56514">
                  <a:moveTo>
                    <a:pt x="673133" y="0"/>
                  </a:moveTo>
                  <a:lnTo>
                    <a:pt x="0" y="0"/>
                  </a:lnTo>
                  <a:lnTo>
                    <a:pt x="0" y="56094"/>
                  </a:lnTo>
                  <a:lnTo>
                    <a:pt x="673133" y="56094"/>
                  </a:lnTo>
                  <a:lnTo>
                    <a:pt x="673133"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object 81"/>
            <p:cNvSpPr/>
            <p:nvPr/>
          </p:nvSpPr>
          <p:spPr>
            <a:xfrm>
              <a:off x="8709959" y="5262826"/>
              <a:ext cx="673735" cy="56515"/>
            </a:xfrm>
            <a:custGeom>
              <a:avLst/>
              <a:gdLst/>
              <a:ahLst/>
              <a:cxnLst/>
              <a:rect l="l" t="t" r="r" b="b"/>
              <a:pathLst>
                <a:path w="673734" h="56514">
                  <a:moveTo>
                    <a:pt x="0" y="0"/>
                  </a:moveTo>
                  <a:lnTo>
                    <a:pt x="673133" y="0"/>
                  </a:lnTo>
                  <a:lnTo>
                    <a:pt x="673133"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object 82"/>
            <p:cNvSpPr/>
            <p:nvPr/>
          </p:nvSpPr>
          <p:spPr>
            <a:xfrm>
              <a:off x="8709960" y="5345098"/>
              <a:ext cx="673735" cy="56515"/>
            </a:xfrm>
            <a:custGeom>
              <a:avLst/>
              <a:gdLst/>
              <a:ahLst/>
              <a:cxnLst/>
              <a:rect l="l" t="t" r="r" b="b"/>
              <a:pathLst>
                <a:path w="673734" h="56514">
                  <a:moveTo>
                    <a:pt x="673133" y="0"/>
                  </a:moveTo>
                  <a:lnTo>
                    <a:pt x="0" y="0"/>
                  </a:lnTo>
                  <a:lnTo>
                    <a:pt x="0" y="56094"/>
                  </a:lnTo>
                  <a:lnTo>
                    <a:pt x="673133" y="56094"/>
                  </a:lnTo>
                  <a:lnTo>
                    <a:pt x="673133"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object 83"/>
            <p:cNvSpPr/>
            <p:nvPr/>
          </p:nvSpPr>
          <p:spPr>
            <a:xfrm>
              <a:off x="8709959" y="5345098"/>
              <a:ext cx="673735" cy="56515"/>
            </a:xfrm>
            <a:custGeom>
              <a:avLst/>
              <a:gdLst/>
              <a:ahLst/>
              <a:cxnLst/>
              <a:rect l="l" t="t" r="r" b="b"/>
              <a:pathLst>
                <a:path w="673734" h="56514">
                  <a:moveTo>
                    <a:pt x="0" y="0"/>
                  </a:moveTo>
                  <a:lnTo>
                    <a:pt x="673133" y="0"/>
                  </a:lnTo>
                  <a:lnTo>
                    <a:pt x="673133"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object 84"/>
            <p:cNvSpPr/>
            <p:nvPr/>
          </p:nvSpPr>
          <p:spPr>
            <a:xfrm>
              <a:off x="8709960" y="5427370"/>
              <a:ext cx="673735" cy="56515"/>
            </a:xfrm>
            <a:custGeom>
              <a:avLst/>
              <a:gdLst/>
              <a:ahLst/>
              <a:cxnLst/>
              <a:rect l="l" t="t" r="r" b="b"/>
              <a:pathLst>
                <a:path w="673734" h="56514">
                  <a:moveTo>
                    <a:pt x="673133" y="0"/>
                  </a:moveTo>
                  <a:lnTo>
                    <a:pt x="0" y="0"/>
                  </a:lnTo>
                  <a:lnTo>
                    <a:pt x="0" y="56094"/>
                  </a:lnTo>
                  <a:lnTo>
                    <a:pt x="673133" y="56094"/>
                  </a:lnTo>
                  <a:lnTo>
                    <a:pt x="673133"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object 85"/>
            <p:cNvSpPr/>
            <p:nvPr/>
          </p:nvSpPr>
          <p:spPr>
            <a:xfrm>
              <a:off x="8709959" y="5427370"/>
              <a:ext cx="673735" cy="56515"/>
            </a:xfrm>
            <a:custGeom>
              <a:avLst/>
              <a:gdLst/>
              <a:ahLst/>
              <a:cxnLst/>
              <a:rect l="l" t="t" r="r" b="b"/>
              <a:pathLst>
                <a:path w="673734" h="56514">
                  <a:moveTo>
                    <a:pt x="0" y="0"/>
                  </a:moveTo>
                  <a:lnTo>
                    <a:pt x="673133" y="0"/>
                  </a:lnTo>
                  <a:lnTo>
                    <a:pt x="673133"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object 86"/>
            <p:cNvSpPr/>
            <p:nvPr/>
          </p:nvSpPr>
          <p:spPr>
            <a:xfrm>
              <a:off x="8709960" y="5509642"/>
              <a:ext cx="673735" cy="56515"/>
            </a:xfrm>
            <a:custGeom>
              <a:avLst/>
              <a:gdLst/>
              <a:ahLst/>
              <a:cxnLst/>
              <a:rect l="l" t="t" r="r" b="b"/>
              <a:pathLst>
                <a:path w="673734" h="56514">
                  <a:moveTo>
                    <a:pt x="673133" y="0"/>
                  </a:moveTo>
                  <a:lnTo>
                    <a:pt x="0" y="0"/>
                  </a:lnTo>
                  <a:lnTo>
                    <a:pt x="0" y="56094"/>
                  </a:lnTo>
                  <a:lnTo>
                    <a:pt x="673133" y="56094"/>
                  </a:lnTo>
                  <a:lnTo>
                    <a:pt x="673133"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bject 87"/>
            <p:cNvSpPr/>
            <p:nvPr/>
          </p:nvSpPr>
          <p:spPr>
            <a:xfrm>
              <a:off x="8709959" y="5509642"/>
              <a:ext cx="673735" cy="56515"/>
            </a:xfrm>
            <a:custGeom>
              <a:avLst/>
              <a:gdLst/>
              <a:ahLst/>
              <a:cxnLst/>
              <a:rect l="l" t="t" r="r" b="b"/>
              <a:pathLst>
                <a:path w="673734" h="56514">
                  <a:moveTo>
                    <a:pt x="0" y="0"/>
                  </a:moveTo>
                  <a:lnTo>
                    <a:pt x="673133" y="0"/>
                  </a:lnTo>
                  <a:lnTo>
                    <a:pt x="673133"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object 88"/>
            <p:cNvSpPr/>
            <p:nvPr/>
          </p:nvSpPr>
          <p:spPr>
            <a:xfrm>
              <a:off x="8681912" y="3860464"/>
              <a:ext cx="729615" cy="168910"/>
            </a:xfrm>
            <a:custGeom>
              <a:avLst/>
              <a:gdLst/>
              <a:ahLst/>
              <a:cxnLst/>
              <a:rect l="l" t="t" r="r" b="b"/>
              <a:pathLst>
                <a:path w="729615" h="168910">
                  <a:moveTo>
                    <a:pt x="729227" y="0"/>
                  </a:moveTo>
                  <a:lnTo>
                    <a:pt x="0" y="0"/>
                  </a:lnTo>
                  <a:lnTo>
                    <a:pt x="121539" y="168283"/>
                  </a:lnTo>
                  <a:lnTo>
                    <a:pt x="607689" y="168283"/>
                  </a:lnTo>
                  <a:lnTo>
                    <a:pt x="729227"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object 89"/>
            <p:cNvSpPr/>
            <p:nvPr/>
          </p:nvSpPr>
          <p:spPr>
            <a:xfrm>
              <a:off x="8681912" y="3860465"/>
              <a:ext cx="729615" cy="168910"/>
            </a:xfrm>
            <a:custGeom>
              <a:avLst/>
              <a:gdLst/>
              <a:ahLst/>
              <a:cxnLst/>
              <a:rect l="l" t="t" r="r" b="b"/>
              <a:pathLst>
                <a:path w="729615" h="168910">
                  <a:moveTo>
                    <a:pt x="0" y="0"/>
                  </a:moveTo>
                  <a:lnTo>
                    <a:pt x="729227" y="0"/>
                  </a:lnTo>
                  <a:lnTo>
                    <a:pt x="607689" y="168283"/>
                  </a:lnTo>
                  <a:lnTo>
                    <a:pt x="121537" y="168283"/>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object 90"/>
            <p:cNvSpPr/>
            <p:nvPr/>
          </p:nvSpPr>
          <p:spPr>
            <a:xfrm>
              <a:off x="9803802" y="3860464"/>
              <a:ext cx="729615" cy="168910"/>
            </a:xfrm>
            <a:custGeom>
              <a:avLst/>
              <a:gdLst/>
              <a:ahLst/>
              <a:cxnLst/>
              <a:rect l="l" t="t" r="r" b="b"/>
              <a:pathLst>
                <a:path w="729615" h="168910">
                  <a:moveTo>
                    <a:pt x="729227" y="0"/>
                  </a:moveTo>
                  <a:lnTo>
                    <a:pt x="0" y="0"/>
                  </a:lnTo>
                  <a:lnTo>
                    <a:pt x="121537" y="168283"/>
                  </a:lnTo>
                  <a:lnTo>
                    <a:pt x="607688" y="168283"/>
                  </a:lnTo>
                  <a:lnTo>
                    <a:pt x="729227"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object 91"/>
            <p:cNvSpPr/>
            <p:nvPr/>
          </p:nvSpPr>
          <p:spPr>
            <a:xfrm>
              <a:off x="9803801" y="3860465"/>
              <a:ext cx="729615" cy="168910"/>
            </a:xfrm>
            <a:custGeom>
              <a:avLst/>
              <a:gdLst/>
              <a:ahLst/>
              <a:cxnLst/>
              <a:rect l="l" t="t" r="r" b="b"/>
              <a:pathLst>
                <a:path w="729615" h="168910">
                  <a:moveTo>
                    <a:pt x="0" y="0"/>
                  </a:moveTo>
                  <a:lnTo>
                    <a:pt x="729227" y="0"/>
                  </a:lnTo>
                  <a:lnTo>
                    <a:pt x="607689" y="168283"/>
                  </a:lnTo>
                  <a:lnTo>
                    <a:pt x="121537" y="168283"/>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92" name="object 92"/>
          <p:cNvSpPr txBox="1"/>
          <p:nvPr/>
        </p:nvSpPr>
        <p:spPr>
          <a:xfrm>
            <a:off x="6302322" y="3235037"/>
            <a:ext cx="105966" cy="158761"/>
          </a:xfrm>
          <a:prstGeom prst="rect">
            <a:avLst/>
          </a:prstGeom>
        </p:spPr>
        <p:txBody>
          <a:bodyPr vert="horz" wrap="square" lIns="0" tIns="9525" rIns="0" bIns="0" rtlCol="0">
            <a:spAutoFit/>
          </a:bodyPr>
          <a:lstStyle/>
          <a:p>
            <a:pPr marL="7938" marR="0" lvl="0" indent="0" algn="l" defTabSz="914400" rtl="0" eaLnBrk="1" fontAlgn="auto" latinLnBrk="0" hangingPunct="1">
              <a:lnSpc>
                <a:spcPct val="100000"/>
              </a:lnSpc>
              <a:spcBef>
                <a:spcPts val="75"/>
              </a:spcBef>
              <a:spcAft>
                <a:spcPts val="0"/>
              </a:spcAft>
              <a:buClrTx/>
              <a:buSzTx/>
              <a:buFontTx/>
              <a:buNone/>
              <a:tabLst/>
              <a:defRPr/>
            </a:pPr>
            <a:r>
              <a:rPr kumimoji="0" sz="969" b="0" i="0" u="none" strike="noStrike" kern="1200" cap="none" spc="-31" normalizeH="0" baseline="0" noProof="0" dirty="0">
                <a:ln>
                  <a:noFill/>
                </a:ln>
                <a:solidFill>
                  <a:prstClr val="black"/>
                </a:solidFill>
                <a:effectLst/>
                <a:uLnTx/>
                <a:uFillTx/>
                <a:latin typeface="Arial"/>
                <a:ea typeface="+mn-ea"/>
                <a:cs typeface="Arial"/>
              </a:rPr>
              <a:t>U</a:t>
            </a:r>
            <a:endParaRPr kumimoji="0" sz="969" b="0" i="0" u="none" strike="noStrike" kern="1200" cap="none" spc="0" normalizeH="0" baseline="0" noProof="0">
              <a:ln>
                <a:noFill/>
              </a:ln>
              <a:solidFill>
                <a:prstClr val="black"/>
              </a:solidFill>
              <a:effectLst/>
              <a:uLnTx/>
              <a:uFillTx/>
              <a:latin typeface="Arial"/>
              <a:ea typeface="+mn-ea"/>
              <a:cs typeface="Arial"/>
            </a:endParaRPr>
          </a:p>
        </p:txBody>
      </p:sp>
      <p:grpSp>
        <p:nvGrpSpPr>
          <p:cNvPr id="93" name="object 93"/>
          <p:cNvGrpSpPr/>
          <p:nvPr/>
        </p:nvGrpSpPr>
        <p:grpSpPr>
          <a:xfrm>
            <a:off x="5444138" y="3109589"/>
            <a:ext cx="1125538" cy="917575"/>
            <a:chOff x="8710621" y="3603743"/>
            <a:chExt cx="1800860" cy="1468120"/>
          </a:xfrm>
        </p:grpSpPr>
        <p:sp>
          <p:nvSpPr>
            <p:cNvPr id="94" name="object 94"/>
            <p:cNvSpPr/>
            <p:nvPr/>
          </p:nvSpPr>
          <p:spPr>
            <a:xfrm>
              <a:off x="9046526" y="3641257"/>
              <a:ext cx="0" cy="219710"/>
            </a:xfrm>
            <a:custGeom>
              <a:avLst/>
              <a:gdLst/>
              <a:ahLst/>
              <a:cxnLst/>
              <a:rect l="l" t="t" r="r" b="b"/>
              <a:pathLst>
                <a:path h="219710">
                  <a:moveTo>
                    <a:pt x="0" y="219208"/>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object 95"/>
            <p:cNvSpPr/>
            <p:nvPr/>
          </p:nvSpPr>
          <p:spPr>
            <a:xfrm>
              <a:off x="9027828" y="3610092"/>
              <a:ext cx="37465" cy="50165"/>
            </a:xfrm>
            <a:custGeom>
              <a:avLst/>
              <a:gdLst/>
              <a:ahLst/>
              <a:cxnLst/>
              <a:rect l="l" t="t" r="r" b="b"/>
              <a:pathLst>
                <a:path w="37465" h="50164">
                  <a:moveTo>
                    <a:pt x="18698" y="0"/>
                  </a:moveTo>
                  <a:lnTo>
                    <a:pt x="0" y="49861"/>
                  </a:lnTo>
                  <a:lnTo>
                    <a:pt x="18698" y="31163"/>
                  </a:lnTo>
                  <a:lnTo>
                    <a:pt x="30384" y="31163"/>
                  </a:lnTo>
                  <a:lnTo>
                    <a:pt x="18698" y="0"/>
                  </a:lnTo>
                  <a:close/>
                </a:path>
                <a:path w="37465" h="50164">
                  <a:moveTo>
                    <a:pt x="30384" y="31163"/>
                  </a:moveTo>
                  <a:lnTo>
                    <a:pt x="18698" y="31163"/>
                  </a:lnTo>
                  <a:lnTo>
                    <a:pt x="37396" y="49861"/>
                  </a:lnTo>
                  <a:lnTo>
                    <a:pt x="30384" y="311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bject 96"/>
            <p:cNvSpPr/>
            <p:nvPr/>
          </p:nvSpPr>
          <p:spPr>
            <a:xfrm>
              <a:off x="9027828" y="3610093"/>
              <a:ext cx="37465" cy="50165"/>
            </a:xfrm>
            <a:custGeom>
              <a:avLst/>
              <a:gdLst/>
              <a:ahLst/>
              <a:cxnLst/>
              <a:rect l="l" t="t" r="r" b="b"/>
              <a:pathLst>
                <a:path w="37465" h="50164">
                  <a:moveTo>
                    <a:pt x="18698" y="0"/>
                  </a:moveTo>
                  <a:lnTo>
                    <a:pt x="0" y="49861"/>
                  </a:lnTo>
                  <a:lnTo>
                    <a:pt x="18698" y="31163"/>
                  </a:lnTo>
                  <a:lnTo>
                    <a:pt x="37396" y="49861"/>
                  </a:lnTo>
                  <a:lnTo>
                    <a:pt x="1869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object 97"/>
            <p:cNvSpPr/>
            <p:nvPr/>
          </p:nvSpPr>
          <p:spPr>
            <a:xfrm>
              <a:off x="10168415" y="3641257"/>
              <a:ext cx="0" cy="219710"/>
            </a:xfrm>
            <a:custGeom>
              <a:avLst/>
              <a:gdLst/>
              <a:ahLst/>
              <a:cxnLst/>
              <a:rect l="l" t="t" r="r" b="b"/>
              <a:pathLst>
                <a:path h="219710">
                  <a:moveTo>
                    <a:pt x="0" y="219208"/>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object 98"/>
            <p:cNvSpPr/>
            <p:nvPr/>
          </p:nvSpPr>
          <p:spPr>
            <a:xfrm>
              <a:off x="10149717" y="3610092"/>
              <a:ext cx="37465" cy="50165"/>
            </a:xfrm>
            <a:custGeom>
              <a:avLst/>
              <a:gdLst/>
              <a:ahLst/>
              <a:cxnLst/>
              <a:rect l="l" t="t" r="r" b="b"/>
              <a:pathLst>
                <a:path w="37465" h="50164">
                  <a:moveTo>
                    <a:pt x="18698" y="0"/>
                  </a:moveTo>
                  <a:lnTo>
                    <a:pt x="0" y="49861"/>
                  </a:lnTo>
                  <a:lnTo>
                    <a:pt x="18698" y="31163"/>
                  </a:lnTo>
                  <a:lnTo>
                    <a:pt x="30384" y="31163"/>
                  </a:lnTo>
                  <a:lnTo>
                    <a:pt x="18698" y="0"/>
                  </a:lnTo>
                  <a:close/>
                </a:path>
                <a:path w="37465" h="50164">
                  <a:moveTo>
                    <a:pt x="30384" y="31163"/>
                  </a:moveTo>
                  <a:lnTo>
                    <a:pt x="18698" y="31163"/>
                  </a:lnTo>
                  <a:lnTo>
                    <a:pt x="37396" y="49861"/>
                  </a:lnTo>
                  <a:lnTo>
                    <a:pt x="30384" y="311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object 99"/>
            <p:cNvSpPr/>
            <p:nvPr/>
          </p:nvSpPr>
          <p:spPr>
            <a:xfrm>
              <a:off x="10149717" y="3610093"/>
              <a:ext cx="37465" cy="50165"/>
            </a:xfrm>
            <a:custGeom>
              <a:avLst/>
              <a:gdLst/>
              <a:ahLst/>
              <a:cxnLst/>
              <a:rect l="l" t="t" r="r" b="b"/>
              <a:pathLst>
                <a:path w="37465" h="50164">
                  <a:moveTo>
                    <a:pt x="18698" y="0"/>
                  </a:moveTo>
                  <a:lnTo>
                    <a:pt x="0" y="49861"/>
                  </a:lnTo>
                  <a:lnTo>
                    <a:pt x="18698" y="31163"/>
                  </a:lnTo>
                  <a:lnTo>
                    <a:pt x="37396" y="49861"/>
                  </a:lnTo>
                  <a:lnTo>
                    <a:pt x="1869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object 100"/>
            <p:cNvSpPr/>
            <p:nvPr/>
          </p:nvSpPr>
          <p:spPr>
            <a:xfrm>
              <a:off x="10172986" y="4077353"/>
              <a:ext cx="0" cy="204470"/>
            </a:xfrm>
            <a:custGeom>
              <a:avLst/>
              <a:gdLst/>
              <a:ahLst/>
              <a:cxnLst/>
              <a:rect l="l" t="t" r="r" b="b"/>
              <a:pathLst>
                <a:path h="204470">
                  <a:moveTo>
                    <a:pt x="0" y="0"/>
                  </a:moveTo>
                  <a:lnTo>
                    <a:pt x="0" y="204442"/>
                  </a:lnTo>
                </a:path>
              </a:pathLst>
            </a:custGeom>
            <a:ln w="16271">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object 101"/>
            <p:cNvSpPr/>
            <p:nvPr/>
          </p:nvSpPr>
          <p:spPr>
            <a:xfrm>
              <a:off x="10152748" y="4052427"/>
              <a:ext cx="37465" cy="50800"/>
            </a:xfrm>
            <a:custGeom>
              <a:avLst/>
              <a:gdLst/>
              <a:ahLst/>
              <a:cxnLst/>
              <a:rect l="l" t="t" r="r" b="b"/>
              <a:pathLst>
                <a:path w="37465" h="50800">
                  <a:moveTo>
                    <a:pt x="17738" y="0"/>
                  </a:moveTo>
                  <a:lnTo>
                    <a:pt x="0" y="50211"/>
                  </a:lnTo>
                  <a:lnTo>
                    <a:pt x="18336" y="31158"/>
                  </a:lnTo>
                  <a:lnTo>
                    <a:pt x="30109" y="31158"/>
                  </a:lnTo>
                  <a:lnTo>
                    <a:pt x="17738" y="0"/>
                  </a:lnTo>
                  <a:close/>
                </a:path>
                <a:path w="37465" h="50800">
                  <a:moveTo>
                    <a:pt x="30109" y="31158"/>
                  </a:moveTo>
                  <a:lnTo>
                    <a:pt x="18336" y="31158"/>
                  </a:lnTo>
                  <a:lnTo>
                    <a:pt x="37390" y="49494"/>
                  </a:lnTo>
                  <a:lnTo>
                    <a:pt x="30109" y="31158"/>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object 102"/>
            <p:cNvSpPr/>
            <p:nvPr/>
          </p:nvSpPr>
          <p:spPr>
            <a:xfrm>
              <a:off x="10152747" y="4052428"/>
              <a:ext cx="37465" cy="50800"/>
            </a:xfrm>
            <a:custGeom>
              <a:avLst/>
              <a:gdLst/>
              <a:ahLst/>
              <a:cxnLst/>
              <a:rect l="l" t="t" r="r" b="b"/>
              <a:pathLst>
                <a:path w="37465" h="50800">
                  <a:moveTo>
                    <a:pt x="17738" y="0"/>
                  </a:moveTo>
                  <a:lnTo>
                    <a:pt x="0" y="50212"/>
                  </a:lnTo>
                  <a:lnTo>
                    <a:pt x="18335" y="31158"/>
                  </a:lnTo>
                  <a:lnTo>
                    <a:pt x="37390" y="49494"/>
                  </a:lnTo>
                  <a:lnTo>
                    <a:pt x="1773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object 103"/>
            <p:cNvSpPr/>
            <p:nvPr/>
          </p:nvSpPr>
          <p:spPr>
            <a:xfrm>
              <a:off x="9046526" y="4083596"/>
              <a:ext cx="0" cy="209550"/>
            </a:xfrm>
            <a:custGeom>
              <a:avLst/>
              <a:gdLst/>
              <a:ahLst/>
              <a:cxnLst/>
              <a:rect l="l" t="t" r="r" b="b"/>
              <a:pathLst>
                <a:path h="209550">
                  <a:moveTo>
                    <a:pt x="0" y="209419"/>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object 104"/>
            <p:cNvSpPr/>
            <p:nvPr/>
          </p:nvSpPr>
          <p:spPr>
            <a:xfrm>
              <a:off x="9027828" y="4052432"/>
              <a:ext cx="37465" cy="50165"/>
            </a:xfrm>
            <a:custGeom>
              <a:avLst/>
              <a:gdLst/>
              <a:ahLst/>
              <a:cxnLst/>
              <a:rect l="l" t="t" r="r" b="b"/>
              <a:pathLst>
                <a:path w="37465" h="50164">
                  <a:moveTo>
                    <a:pt x="18698" y="0"/>
                  </a:moveTo>
                  <a:lnTo>
                    <a:pt x="0" y="49861"/>
                  </a:lnTo>
                  <a:lnTo>
                    <a:pt x="18698" y="31163"/>
                  </a:lnTo>
                  <a:lnTo>
                    <a:pt x="30384" y="31163"/>
                  </a:lnTo>
                  <a:lnTo>
                    <a:pt x="18698" y="0"/>
                  </a:lnTo>
                  <a:close/>
                </a:path>
                <a:path w="37465" h="50164">
                  <a:moveTo>
                    <a:pt x="30384" y="31163"/>
                  </a:moveTo>
                  <a:lnTo>
                    <a:pt x="18698" y="31163"/>
                  </a:lnTo>
                  <a:lnTo>
                    <a:pt x="37396" y="49861"/>
                  </a:lnTo>
                  <a:lnTo>
                    <a:pt x="30384" y="311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object 105"/>
            <p:cNvSpPr/>
            <p:nvPr/>
          </p:nvSpPr>
          <p:spPr>
            <a:xfrm>
              <a:off x="9027828" y="4052433"/>
              <a:ext cx="37465" cy="50165"/>
            </a:xfrm>
            <a:custGeom>
              <a:avLst/>
              <a:gdLst/>
              <a:ahLst/>
              <a:cxnLst/>
              <a:rect l="l" t="t" r="r" b="b"/>
              <a:pathLst>
                <a:path w="37465" h="50164">
                  <a:moveTo>
                    <a:pt x="18698" y="0"/>
                  </a:moveTo>
                  <a:lnTo>
                    <a:pt x="0" y="49861"/>
                  </a:lnTo>
                  <a:lnTo>
                    <a:pt x="18698" y="31163"/>
                  </a:lnTo>
                  <a:lnTo>
                    <a:pt x="37396" y="49861"/>
                  </a:lnTo>
                  <a:lnTo>
                    <a:pt x="1869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object 106"/>
            <p:cNvSpPr/>
            <p:nvPr/>
          </p:nvSpPr>
          <p:spPr>
            <a:xfrm>
              <a:off x="9845872" y="4281796"/>
              <a:ext cx="659130" cy="56515"/>
            </a:xfrm>
            <a:custGeom>
              <a:avLst/>
              <a:gdLst/>
              <a:ahLst/>
              <a:cxnLst/>
              <a:rect l="l" t="t" r="r" b="b"/>
              <a:pathLst>
                <a:path w="659129" h="56514">
                  <a:moveTo>
                    <a:pt x="659109" y="0"/>
                  </a:moveTo>
                  <a:lnTo>
                    <a:pt x="0" y="0"/>
                  </a:lnTo>
                  <a:lnTo>
                    <a:pt x="0" y="56094"/>
                  </a:lnTo>
                  <a:lnTo>
                    <a:pt x="659109" y="56094"/>
                  </a:lnTo>
                  <a:lnTo>
                    <a:pt x="65910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bject 107"/>
            <p:cNvSpPr/>
            <p:nvPr/>
          </p:nvSpPr>
          <p:spPr>
            <a:xfrm>
              <a:off x="9845872" y="4281797"/>
              <a:ext cx="659130" cy="56515"/>
            </a:xfrm>
            <a:custGeom>
              <a:avLst/>
              <a:gdLst/>
              <a:ahLst/>
              <a:cxnLst/>
              <a:rect l="l" t="t" r="r" b="b"/>
              <a:pathLst>
                <a:path w="659129" h="56514">
                  <a:moveTo>
                    <a:pt x="0" y="0"/>
                  </a:moveTo>
                  <a:lnTo>
                    <a:pt x="659109" y="0"/>
                  </a:lnTo>
                  <a:lnTo>
                    <a:pt x="659109"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bject 108"/>
            <p:cNvSpPr/>
            <p:nvPr/>
          </p:nvSpPr>
          <p:spPr>
            <a:xfrm>
              <a:off x="9845872" y="4364068"/>
              <a:ext cx="659130" cy="56515"/>
            </a:xfrm>
            <a:custGeom>
              <a:avLst/>
              <a:gdLst/>
              <a:ahLst/>
              <a:cxnLst/>
              <a:rect l="l" t="t" r="r" b="b"/>
              <a:pathLst>
                <a:path w="659129" h="56514">
                  <a:moveTo>
                    <a:pt x="659109" y="0"/>
                  </a:moveTo>
                  <a:lnTo>
                    <a:pt x="0" y="0"/>
                  </a:lnTo>
                  <a:lnTo>
                    <a:pt x="0" y="56094"/>
                  </a:lnTo>
                  <a:lnTo>
                    <a:pt x="659109" y="56094"/>
                  </a:lnTo>
                  <a:lnTo>
                    <a:pt x="65910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bject 109"/>
            <p:cNvSpPr/>
            <p:nvPr/>
          </p:nvSpPr>
          <p:spPr>
            <a:xfrm>
              <a:off x="9845872" y="4364068"/>
              <a:ext cx="659130" cy="56515"/>
            </a:xfrm>
            <a:custGeom>
              <a:avLst/>
              <a:gdLst/>
              <a:ahLst/>
              <a:cxnLst/>
              <a:rect l="l" t="t" r="r" b="b"/>
              <a:pathLst>
                <a:path w="659129" h="56514">
                  <a:moveTo>
                    <a:pt x="0" y="0"/>
                  </a:moveTo>
                  <a:lnTo>
                    <a:pt x="659109" y="0"/>
                  </a:lnTo>
                  <a:lnTo>
                    <a:pt x="659109"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object 110"/>
            <p:cNvSpPr/>
            <p:nvPr/>
          </p:nvSpPr>
          <p:spPr>
            <a:xfrm>
              <a:off x="9845872" y="4446339"/>
              <a:ext cx="659130" cy="56515"/>
            </a:xfrm>
            <a:custGeom>
              <a:avLst/>
              <a:gdLst/>
              <a:ahLst/>
              <a:cxnLst/>
              <a:rect l="l" t="t" r="r" b="b"/>
              <a:pathLst>
                <a:path w="659129" h="56514">
                  <a:moveTo>
                    <a:pt x="659109" y="0"/>
                  </a:moveTo>
                  <a:lnTo>
                    <a:pt x="0" y="0"/>
                  </a:lnTo>
                  <a:lnTo>
                    <a:pt x="0" y="56094"/>
                  </a:lnTo>
                  <a:lnTo>
                    <a:pt x="659109" y="56094"/>
                  </a:lnTo>
                  <a:lnTo>
                    <a:pt x="65910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object 111"/>
            <p:cNvSpPr/>
            <p:nvPr/>
          </p:nvSpPr>
          <p:spPr>
            <a:xfrm>
              <a:off x="9845872" y="4446340"/>
              <a:ext cx="659130" cy="56515"/>
            </a:xfrm>
            <a:custGeom>
              <a:avLst/>
              <a:gdLst/>
              <a:ahLst/>
              <a:cxnLst/>
              <a:rect l="l" t="t" r="r" b="b"/>
              <a:pathLst>
                <a:path w="659129" h="56514">
                  <a:moveTo>
                    <a:pt x="0" y="0"/>
                  </a:moveTo>
                  <a:lnTo>
                    <a:pt x="659109" y="0"/>
                  </a:lnTo>
                  <a:lnTo>
                    <a:pt x="659109"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object 112"/>
            <p:cNvSpPr/>
            <p:nvPr/>
          </p:nvSpPr>
          <p:spPr>
            <a:xfrm>
              <a:off x="9845872" y="4533597"/>
              <a:ext cx="659130" cy="56515"/>
            </a:xfrm>
            <a:custGeom>
              <a:avLst/>
              <a:gdLst/>
              <a:ahLst/>
              <a:cxnLst/>
              <a:rect l="l" t="t" r="r" b="b"/>
              <a:pathLst>
                <a:path w="659129" h="56514">
                  <a:moveTo>
                    <a:pt x="659109" y="0"/>
                  </a:moveTo>
                  <a:lnTo>
                    <a:pt x="0" y="0"/>
                  </a:lnTo>
                  <a:lnTo>
                    <a:pt x="0" y="56094"/>
                  </a:lnTo>
                  <a:lnTo>
                    <a:pt x="659109" y="56094"/>
                  </a:lnTo>
                  <a:lnTo>
                    <a:pt x="65910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object 113"/>
            <p:cNvSpPr/>
            <p:nvPr/>
          </p:nvSpPr>
          <p:spPr>
            <a:xfrm>
              <a:off x="9845872" y="4533598"/>
              <a:ext cx="659130" cy="56515"/>
            </a:xfrm>
            <a:custGeom>
              <a:avLst/>
              <a:gdLst/>
              <a:ahLst/>
              <a:cxnLst/>
              <a:rect l="l" t="t" r="r" b="b"/>
              <a:pathLst>
                <a:path w="659129" h="56514">
                  <a:moveTo>
                    <a:pt x="0" y="0"/>
                  </a:moveTo>
                  <a:lnTo>
                    <a:pt x="659109" y="0"/>
                  </a:lnTo>
                  <a:lnTo>
                    <a:pt x="659109"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object 114"/>
            <p:cNvSpPr/>
            <p:nvPr/>
          </p:nvSpPr>
          <p:spPr>
            <a:xfrm>
              <a:off x="8716972" y="4293015"/>
              <a:ext cx="659130" cy="56515"/>
            </a:xfrm>
            <a:custGeom>
              <a:avLst/>
              <a:gdLst/>
              <a:ahLst/>
              <a:cxnLst/>
              <a:rect l="l" t="t" r="r" b="b"/>
              <a:pathLst>
                <a:path w="659129" h="56514">
                  <a:moveTo>
                    <a:pt x="659109" y="0"/>
                  </a:moveTo>
                  <a:lnTo>
                    <a:pt x="0" y="0"/>
                  </a:lnTo>
                  <a:lnTo>
                    <a:pt x="0" y="56094"/>
                  </a:lnTo>
                  <a:lnTo>
                    <a:pt x="659109" y="56094"/>
                  </a:lnTo>
                  <a:lnTo>
                    <a:pt x="65910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object 115"/>
            <p:cNvSpPr/>
            <p:nvPr/>
          </p:nvSpPr>
          <p:spPr>
            <a:xfrm>
              <a:off x="8716971" y="4293015"/>
              <a:ext cx="659130" cy="56515"/>
            </a:xfrm>
            <a:custGeom>
              <a:avLst/>
              <a:gdLst/>
              <a:ahLst/>
              <a:cxnLst/>
              <a:rect l="l" t="t" r="r" b="b"/>
              <a:pathLst>
                <a:path w="659129" h="56514">
                  <a:moveTo>
                    <a:pt x="0" y="0"/>
                  </a:moveTo>
                  <a:lnTo>
                    <a:pt x="659109" y="0"/>
                  </a:lnTo>
                  <a:lnTo>
                    <a:pt x="659109"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object 116"/>
            <p:cNvSpPr/>
            <p:nvPr/>
          </p:nvSpPr>
          <p:spPr>
            <a:xfrm>
              <a:off x="8716972" y="4375287"/>
              <a:ext cx="659130" cy="56515"/>
            </a:xfrm>
            <a:custGeom>
              <a:avLst/>
              <a:gdLst/>
              <a:ahLst/>
              <a:cxnLst/>
              <a:rect l="l" t="t" r="r" b="b"/>
              <a:pathLst>
                <a:path w="659129" h="56514">
                  <a:moveTo>
                    <a:pt x="659109" y="0"/>
                  </a:moveTo>
                  <a:lnTo>
                    <a:pt x="0" y="0"/>
                  </a:lnTo>
                  <a:lnTo>
                    <a:pt x="0" y="56094"/>
                  </a:lnTo>
                  <a:lnTo>
                    <a:pt x="659109" y="56094"/>
                  </a:lnTo>
                  <a:lnTo>
                    <a:pt x="65910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object 117"/>
            <p:cNvSpPr/>
            <p:nvPr/>
          </p:nvSpPr>
          <p:spPr>
            <a:xfrm>
              <a:off x="8716971" y="4375287"/>
              <a:ext cx="659130" cy="56515"/>
            </a:xfrm>
            <a:custGeom>
              <a:avLst/>
              <a:gdLst/>
              <a:ahLst/>
              <a:cxnLst/>
              <a:rect l="l" t="t" r="r" b="b"/>
              <a:pathLst>
                <a:path w="659129" h="56514">
                  <a:moveTo>
                    <a:pt x="0" y="0"/>
                  </a:moveTo>
                  <a:lnTo>
                    <a:pt x="659109" y="0"/>
                  </a:lnTo>
                  <a:lnTo>
                    <a:pt x="659109"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object 118"/>
            <p:cNvSpPr/>
            <p:nvPr/>
          </p:nvSpPr>
          <p:spPr>
            <a:xfrm>
              <a:off x="8716972" y="4457559"/>
              <a:ext cx="659130" cy="56515"/>
            </a:xfrm>
            <a:custGeom>
              <a:avLst/>
              <a:gdLst/>
              <a:ahLst/>
              <a:cxnLst/>
              <a:rect l="l" t="t" r="r" b="b"/>
              <a:pathLst>
                <a:path w="659129" h="56514">
                  <a:moveTo>
                    <a:pt x="659109" y="0"/>
                  </a:moveTo>
                  <a:lnTo>
                    <a:pt x="0" y="0"/>
                  </a:lnTo>
                  <a:lnTo>
                    <a:pt x="0" y="56094"/>
                  </a:lnTo>
                  <a:lnTo>
                    <a:pt x="659109" y="56094"/>
                  </a:lnTo>
                  <a:lnTo>
                    <a:pt x="65910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object 119"/>
            <p:cNvSpPr/>
            <p:nvPr/>
          </p:nvSpPr>
          <p:spPr>
            <a:xfrm>
              <a:off x="8716971" y="4457559"/>
              <a:ext cx="659130" cy="56515"/>
            </a:xfrm>
            <a:custGeom>
              <a:avLst/>
              <a:gdLst/>
              <a:ahLst/>
              <a:cxnLst/>
              <a:rect l="l" t="t" r="r" b="b"/>
              <a:pathLst>
                <a:path w="659129" h="56514">
                  <a:moveTo>
                    <a:pt x="0" y="0"/>
                  </a:moveTo>
                  <a:lnTo>
                    <a:pt x="659109" y="0"/>
                  </a:lnTo>
                  <a:lnTo>
                    <a:pt x="659109"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object 120"/>
            <p:cNvSpPr/>
            <p:nvPr/>
          </p:nvSpPr>
          <p:spPr>
            <a:xfrm>
              <a:off x="8716972" y="4544816"/>
              <a:ext cx="659130" cy="56515"/>
            </a:xfrm>
            <a:custGeom>
              <a:avLst/>
              <a:gdLst/>
              <a:ahLst/>
              <a:cxnLst/>
              <a:rect l="l" t="t" r="r" b="b"/>
              <a:pathLst>
                <a:path w="659129" h="56514">
                  <a:moveTo>
                    <a:pt x="659109" y="0"/>
                  </a:moveTo>
                  <a:lnTo>
                    <a:pt x="0" y="0"/>
                  </a:lnTo>
                  <a:lnTo>
                    <a:pt x="0" y="56094"/>
                  </a:lnTo>
                  <a:lnTo>
                    <a:pt x="659109" y="56094"/>
                  </a:lnTo>
                  <a:lnTo>
                    <a:pt x="65910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object 121"/>
            <p:cNvSpPr/>
            <p:nvPr/>
          </p:nvSpPr>
          <p:spPr>
            <a:xfrm>
              <a:off x="8716971" y="4544817"/>
              <a:ext cx="659130" cy="56515"/>
            </a:xfrm>
            <a:custGeom>
              <a:avLst/>
              <a:gdLst/>
              <a:ahLst/>
              <a:cxnLst/>
              <a:rect l="l" t="t" r="r" b="b"/>
              <a:pathLst>
                <a:path w="659129" h="56514">
                  <a:moveTo>
                    <a:pt x="0" y="0"/>
                  </a:moveTo>
                  <a:lnTo>
                    <a:pt x="659109" y="0"/>
                  </a:lnTo>
                  <a:lnTo>
                    <a:pt x="659109"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object 122"/>
            <p:cNvSpPr/>
            <p:nvPr/>
          </p:nvSpPr>
          <p:spPr>
            <a:xfrm>
              <a:off x="9048857" y="4649503"/>
              <a:ext cx="0" cy="107950"/>
            </a:xfrm>
            <a:custGeom>
              <a:avLst/>
              <a:gdLst/>
              <a:ahLst/>
              <a:cxnLst/>
              <a:rect l="l" t="t" r="r" b="b"/>
              <a:pathLst>
                <a:path h="107950">
                  <a:moveTo>
                    <a:pt x="0" y="0"/>
                  </a:moveTo>
                  <a:lnTo>
                    <a:pt x="0" y="107537"/>
                  </a:lnTo>
                </a:path>
              </a:pathLst>
            </a:custGeom>
            <a:ln w="15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object 123"/>
            <p:cNvSpPr/>
            <p:nvPr/>
          </p:nvSpPr>
          <p:spPr>
            <a:xfrm>
              <a:off x="9031113" y="4624585"/>
              <a:ext cx="37465" cy="50800"/>
            </a:xfrm>
            <a:custGeom>
              <a:avLst/>
              <a:gdLst/>
              <a:ahLst/>
              <a:cxnLst/>
              <a:rect l="l" t="t" r="r" b="b"/>
              <a:pathLst>
                <a:path w="37465" h="50800">
                  <a:moveTo>
                    <a:pt x="30806" y="31150"/>
                  </a:moveTo>
                  <a:lnTo>
                    <a:pt x="19244" y="31150"/>
                  </a:lnTo>
                  <a:lnTo>
                    <a:pt x="37379" y="50393"/>
                  </a:lnTo>
                  <a:lnTo>
                    <a:pt x="30806" y="31150"/>
                  </a:lnTo>
                  <a:close/>
                </a:path>
                <a:path w="37465" h="50800">
                  <a:moveTo>
                    <a:pt x="20166" y="0"/>
                  </a:moveTo>
                  <a:lnTo>
                    <a:pt x="0" y="49286"/>
                  </a:lnTo>
                  <a:lnTo>
                    <a:pt x="19244" y="31150"/>
                  </a:lnTo>
                  <a:lnTo>
                    <a:pt x="30806" y="31150"/>
                  </a:lnTo>
                  <a:lnTo>
                    <a:pt x="2016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object 124"/>
            <p:cNvSpPr/>
            <p:nvPr/>
          </p:nvSpPr>
          <p:spPr>
            <a:xfrm>
              <a:off x="9031113" y="4624586"/>
              <a:ext cx="37465" cy="50800"/>
            </a:xfrm>
            <a:custGeom>
              <a:avLst/>
              <a:gdLst/>
              <a:ahLst/>
              <a:cxnLst/>
              <a:rect l="l" t="t" r="r" b="b"/>
              <a:pathLst>
                <a:path w="37465" h="50800">
                  <a:moveTo>
                    <a:pt x="20166" y="0"/>
                  </a:moveTo>
                  <a:lnTo>
                    <a:pt x="0" y="49285"/>
                  </a:lnTo>
                  <a:lnTo>
                    <a:pt x="19244" y="31149"/>
                  </a:lnTo>
                  <a:lnTo>
                    <a:pt x="37380" y="50392"/>
                  </a:lnTo>
                  <a:lnTo>
                    <a:pt x="20166"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object 125"/>
            <p:cNvSpPr/>
            <p:nvPr/>
          </p:nvSpPr>
          <p:spPr>
            <a:xfrm>
              <a:off x="10171061" y="4638281"/>
              <a:ext cx="0" cy="119380"/>
            </a:xfrm>
            <a:custGeom>
              <a:avLst/>
              <a:gdLst/>
              <a:ahLst/>
              <a:cxnLst/>
              <a:rect l="l" t="t" r="r" b="b"/>
              <a:pathLst>
                <a:path h="119379">
                  <a:moveTo>
                    <a:pt x="0" y="0"/>
                  </a:moveTo>
                  <a:lnTo>
                    <a:pt x="0" y="118760"/>
                  </a:lnTo>
                </a:path>
              </a:pathLst>
            </a:custGeom>
            <a:ln w="1599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object 126"/>
            <p:cNvSpPr/>
            <p:nvPr/>
          </p:nvSpPr>
          <p:spPr>
            <a:xfrm>
              <a:off x="10153551" y="4613366"/>
              <a:ext cx="37465" cy="50800"/>
            </a:xfrm>
            <a:custGeom>
              <a:avLst/>
              <a:gdLst/>
              <a:ahLst/>
              <a:cxnLst/>
              <a:rect l="l" t="t" r="r" b="b"/>
              <a:pathLst>
                <a:path w="37465" h="50800">
                  <a:moveTo>
                    <a:pt x="30831" y="31146"/>
                  </a:moveTo>
                  <a:lnTo>
                    <a:pt x="19276" y="31146"/>
                  </a:lnTo>
                  <a:lnTo>
                    <a:pt x="37378" y="50422"/>
                  </a:lnTo>
                  <a:lnTo>
                    <a:pt x="30831" y="31146"/>
                  </a:lnTo>
                  <a:close/>
                </a:path>
                <a:path w="37465" h="50800">
                  <a:moveTo>
                    <a:pt x="20252" y="0"/>
                  </a:moveTo>
                  <a:lnTo>
                    <a:pt x="0" y="49249"/>
                  </a:lnTo>
                  <a:lnTo>
                    <a:pt x="19276" y="31146"/>
                  </a:lnTo>
                  <a:lnTo>
                    <a:pt x="30831" y="31146"/>
                  </a:lnTo>
                  <a:lnTo>
                    <a:pt x="2025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object 127"/>
            <p:cNvSpPr/>
            <p:nvPr/>
          </p:nvSpPr>
          <p:spPr>
            <a:xfrm>
              <a:off x="10153551" y="4613366"/>
              <a:ext cx="37465" cy="50800"/>
            </a:xfrm>
            <a:custGeom>
              <a:avLst/>
              <a:gdLst/>
              <a:ahLst/>
              <a:cxnLst/>
              <a:rect l="l" t="t" r="r" b="b"/>
              <a:pathLst>
                <a:path w="37465" h="50800">
                  <a:moveTo>
                    <a:pt x="20252" y="0"/>
                  </a:moveTo>
                  <a:lnTo>
                    <a:pt x="0" y="49249"/>
                  </a:lnTo>
                  <a:lnTo>
                    <a:pt x="19275" y="31147"/>
                  </a:lnTo>
                  <a:lnTo>
                    <a:pt x="37377" y="50422"/>
                  </a:lnTo>
                  <a:lnTo>
                    <a:pt x="20252"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object 128"/>
            <p:cNvSpPr/>
            <p:nvPr/>
          </p:nvSpPr>
          <p:spPr>
            <a:xfrm>
              <a:off x="9838861" y="4757041"/>
              <a:ext cx="659130" cy="56515"/>
            </a:xfrm>
            <a:custGeom>
              <a:avLst/>
              <a:gdLst/>
              <a:ahLst/>
              <a:cxnLst/>
              <a:rect l="l" t="t" r="r" b="b"/>
              <a:pathLst>
                <a:path w="659129" h="56514">
                  <a:moveTo>
                    <a:pt x="659109" y="0"/>
                  </a:moveTo>
                  <a:lnTo>
                    <a:pt x="0" y="0"/>
                  </a:lnTo>
                  <a:lnTo>
                    <a:pt x="0" y="56094"/>
                  </a:lnTo>
                  <a:lnTo>
                    <a:pt x="659109" y="56094"/>
                  </a:lnTo>
                  <a:lnTo>
                    <a:pt x="65910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object 129"/>
            <p:cNvSpPr/>
            <p:nvPr/>
          </p:nvSpPr>
          <p:spPr>
            <a:xfrm>
              <a:off x="9838860" y="4757041"/>
              <a:ext cx="659130" cy="56515"/>
            </a:xfrm>
            <a:custGeom>
              <a:avLst/>
              <a:gdLst/>
              <a:ahLst/>
              <a:cxnLst/>
              <a:rect l="l" t="t" r="r" b="b"/>
              <a:pathLst>
                <a:path w="659129" h="56514">
                  <a:moveTo>
                    <a:pt x="0" y="0"/>
                  </a:moveTo>
                  <a:lnTo>
                    <a:pt x="659109" y="0"/>
                  </a:lnTo>
                  <a:lnTo>
                    <a:pt x="659109"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object 130"/>
            <p:cNvSpPr/>
            <p:nvPr/>
          </p:nvSpPr>
          <p:spPr>
            <a:xfrm>
              <a:off x="9838861" y="4839313"/>
              <a:ext cx="659130" cy="56515"/>
            </a:xfrm>
            <a:custGeom>
              <a:avLst/>
              <a:gdLst/>
              <a:ahLst/>
              <a:cxnLst/>
              <a:rect l="l" t="t" r="r" b="b"/>
              <a:pathLst>
                <a:path w="659129" h="56514">
                  <a:moveTo>
                    <a:pt x="659109" y="0"/>
                  </a:moveTo>
                  <a:lnTo>
                    <a:pt x="0" y="0"/>
                  </a:lnTo>
                  <a:lnTo>
                    <a:pt x="0" y="56094"/>
                  </a:lnTo>
                  <a:lnTo>
                    <a:pt x="659109" y="56094"/>
                  </a:lnTo>
                  <a:lnTo>
                    <a:pt x="65910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object 131"/>
            <p:cNvSpPr/>
            <p:nvPr/>
          </p:nvSpPr>
          <p:spPr>
            <a:xfrm>
              <a:off x="9838860" y="4839313"/>
              <a:ext cx="659130" cy="56515"/>
            </a:xfrm>
            <a:custGeom>
              <a:avLst/>
              <a:gdLst/>
              <a:ahLst/>
              <a:cxnLst/>
              <a:rect l="l" t="t" r="r" b="b"/>
              <a:pathLst>
                <a:path w="659129" h="56514">
                  <a:moveTo>
                    <a:pt x="0" y="0"/>
                  </a:moveTo>
                  <a:lnTo>
                    <a:pt x="659109" y="0"/>
                  </a:lnTo>
                  <a:lnTo>
                    <a:pt x="659109"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object 132"/>
            <p:cNvSpPr/>
            <p:nvPr/>
          </p:nvSpPr>
          <p:spPr>
            <a:xfrm>
              <a:off x="9838861" y="4921585"/>
              <a:ext cx="659130" cy="56515"/>
            </a:xfrm>
            <a:custGeom>
              <a:avLst/>
              <a:gdLst/>
              <a:ahLst/>
              <a:cxnLst/>
              <a:rect l="l" t="t" r="r" b="b"/>
              <a:pathLst>
                <a:path w="659129" h="56514">
                  <a:moveTo>
                    <a:pt x="659109" y="0"/>
                  </a:moveTo>
                  <a:lnTo>
                    <a:pt x="0" y="0"/>
                  </a:lnTo>
                  <a:lnTo>
                    <a:pt x="0" y="56094"/>
                  </a:lnTo>
                  <a:lnTo>
                    <a:pt x="659109" y="56094"/>
                  </a:lnTo>
                  <a:lnTo>
                    <a:pt x="65910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object 133"/>
            <p:cNvSpPr/>
            <p:nvPr/>
          </p:nvSpPr>
          <p:spPr>
            <a:xfrm>
              <a:off x="9838860" y="4921585"/>
              <a:ext cx="659130" cy="56515"/>
            </a:xfrm>
            <a:custGeom>
              <a:avLst/>
              <a:gdLst/>
              <a:ahLst/>
              <a:cxnLst/>
              <a:rect l="l" t="t" r="r" b="b"/>
              <a:pathLst>
                <a:path w="659129" h="56514">
                  <a:moveTo>
                    <a:pt x="0" y="0"/>
                  </a:moveTo>
                  <a:lnTo>
                    <a:pt x="659109" y="0"/>
                  </a:lnTo>
                  <a:lnTo>
                    <a:pt x="659109"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object 134"/>
            <p:cNvSpPr/>
            <p:nvPr/>
          </p:nvSpPr>
          <p:spPr>
            <a:xfrm>
              <a:off x="9838861" y="5008843"/>
              <a:ext cx="659130" cy="56515"/>
            </a:xfrm>
            <a:custGeom>
              <a:avLst/>
              <a:gdLst/>
              <a:ahLst/>
              <a:cxnLst/>
              <a:rect l="l" t="t" r="r" b="b"/>
              <a:pathLst>
                <a:path w="659129" h="56514">
                  <a:moveTo>
                    <a:pt x="659109" y="0"/>
                  </a:moveTo>
                  <a:lnTo>
                    <a:pt x="0" y="0"/>
                  </a:lnTo>
                  <a:lnTo>
                    <a:pt x="0" y="56094"/>
                  </a:lnTo>
                  <a:lnTo>
                    <a:pt x="659109" y="56094"/>
                  </a:lnTo>
                  <a:lnTo>
                    <a:pt x="65910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object 135"/>
            <p:cNvSpPr/>
            <p:nvPr/>
          </p:nvSpPr>
          <p:spPr>
            <a:xfrm>
              <a:off x="9838860" y="5008843"/>
              <a:ext cx="659130" cy="56515"/>
            </a:xfrm>
            <a:custGeom>
              <a:avLst/>
              <a:gdLst/>
              <a:ahLst/>
              <a:cxnLst/>
              <a:rect l="l" t="t" r="r" b="b"/>
              <a:pathLst>
                <a:path w="659129" h="56514">
                  <a:moveTo>
                    <a:pt x="0" y="0"/>
                  </a:moveTo>
                  <a:lnTo>
                    <a:pt x="659109" y="0"/>
                  </a:lnTo>
                  <a:lnTo>
                    <a:pt x="659109"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bject 136"/>
            <p:cNvSpPr/>
            <p:nvPr/>
          </p:nvSpPr>
          <p:spPr>
            <a:xfrm>
              <a:off x="8716972" y="4757041"/>
              <a:ext cx="659130" cy="56515"/>
            </a:xfrm>
            <a:custGeom>
              <a:avLst/>
              <a:gdLst/>
              <a:ahLst/>
              <a:cxnLst/>
              <a:rect l="l" t="t" r="r" b="b"/>
              <a:pathLst>
                <a:path w="659129" h="56514">
                  <a:moveTo>
                    <a:pt x="659109" y="0"/>
                  </a:moveTo>
                  <a:lnTo>
                    <a:pt x="0" y="0"/>
                  </a:lnTo>
                  <a:lnTo>
                    <a:pt x="0" y="56094"/>
                  </a:lnTo>
                  <a:lnTo>
                    <a:pt x="659109" y="56094"/>
                  </a:lnTo>
                  <a:lnTo>
                    <a:pt x="65910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object 137"/>
            <p:cNvSpPr/>
            <p:nvPr/>
          </p:nvSpPr>
          <p:spPr>
            <a:xfrm>
              <a:off x="8716971" y="4757041"/>
              <a:ext cx="659130" cy="56515"/>
            </a:xfrm>
            <a:custGeom>
              <a:avLst/>
              <a:gdLst/>
              <a:ahLst/>
              <a:cxnLst/>
              <a:rect l="l" t="t" r="r" b="b"/>
              <a:pathLst>
                <a:path w="659129" h="56514">
                  <a:moveTo>
                    <a:pt x="0" y="0"/>
                  </a:moveTo>
                  <a:lnTo>
                    <a:pt x="659109" y="0"/>
                  </a:lnTo>
                  <a:lnTo>
                    <a:pt x="659109"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object 138"/>
            <p:cNvSpPr/>
            <p:nvPr/>
          </p:nvSpPr>
          <p:spPr>
            <a:xfrm>
              <a:off x="8716972" y="4839313"/>
              <a:ext cx="659130" cy="56515"/>
            </a:xfrm>
            <a:custGeom>
              <a:avLst/>
              <a:gdLst/>
              <a:ahLst/>
              <a:cxnLst/>
              <a:rect l="l" t="t" r="r" b="b"/>
              <a:pathLst>
                <a:path w="659129" h="56514">
                  <a:moveTo>
                    <a:pt x="659109" y="0"/>
                  </a:moveTo>
                  <a:lnTo>
                    <a:pt x="0" y="0"/>
                  </a:lnTo>
                  <a:lnTo>
                    <a:pt x="0" y="56094"/>
                  </a:lnTo>
                  <a:lnTo>
                    <a:pt x="659109" y="56094"/>
                  </a:lnTo>
                  <a:lnTo>
                    <a:pt x="65910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object 139"/>
            <p:cNvSpPr/>
            <p:nvPr/>
          </p:nvSpPr>
          <p:spPr>
            <a:xfrm>
              <a:off x="8716971" y="4839313"/>
              <a:ext cx="659130" cy="56515"/>
            </a:xfrm>
            <a:custGeom>
              <a:avLst/>
              <a:gdLst/>
              <a:ahLst/>
              <a:cxnLst/>
              <a:rect l="l" t="t" r="r" b="b"/>
              <a:pathLst>
                <a:path w="659129" h="56514">
                  <a:moveTo>
                    <a:pt x="0" y="0"/>
                  </a:moveTo>
                  <a:lnTo>
                    <a:pt x="659109" y="0"/>
                  </a:lnTo>
                  <a:lnTo>
                    <a:pt x="659109"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object 140"/>
            <p:cNvSpPr/>
            <p:nvPr/>
          </p:nvSpPr>
          <p:spPr>
            <a:xfrm>
              <a:off x="8716972" y="4921585"/>
              <a:ext cx="659130" cy="56515"/>
            </a:xfrm>
            <a:custGeom>
              <a:avLst/>
              <a:gdLst/>
              <a:ahLst/>
              <a:cxnLst/>
              <a:rect l="l" t="t" r="r" b="b"/>
              <a:pathLst>
                <a:path w="659129" h="56514">
                  <a:moveTo>
                    <a:pt x="659109" y="0"/>
                  </a:moveTo>
                  <a:lnTo>
                    <a:pt x="0" y="0"/>
                  </a:lnTo>
                  <a:lnTo>
                    <a:pt x="0" y="56094"/>
                  </a:lnTo>
                  <a:lnTo>
                    <a:pt x="659109" y="56094"/>
                  </a:lnTo>
                  <a:lnTo>
                    <a:pt x="65910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object 141"/>
            <p:cNvSpPr/>
            <p:nvPr/>
          </p:nvSpPr>
          <p:spPr>
            <a:xfrm>
              <a:off x="8716971" y="4921585"/>
              <a:ext cx="659130" cy="56515"/>
            </a:xfrm>
            <a:custGeom>
              <a:avLst/>
              <a:gdLst/>
              <a:ahLst/>
              <a:cxnLst/>
              <a:rect l="l" t="t" r="r" b="b"/>
              <a:pathLst>
                <a:path w="659129" h="56514">
                  <a:moveTo>
                    <a:pt x="0" y="0"/>
                  </a:moveTo>
                  <a:lnTo>
                    <a:pt x="659109" y="0"/>
                  </a:lnTo>
                  <a:lnTo>
                    <a:pt x="659109"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object 142"/>
            <p:cNvSpPr/>
            <p:nvPr/>
          </p:nvSpPr>
          <p:spPr>
            <a:xfrm>
              <a:off x="8716972" y="5008843"/>
              <a:ext cx="659130" cy="56515"/>
            </a:xfrm>
            <a:custGeom>
              <a:avLst/>
              <a:gdLst/>
              <a:ahLst/>
              <a:cxnLst/>
              <a:rect l="l" t="t" r="r" b="b"/>
              <a:pathLst>
                <a:path w="659129" h="56514">
                  <a:moveTo>
                    <a:pt x="659109" y="0"/>
                  </a:moveTo>
                  <a:lnTo>
                    <a:pt x="0" y="0"/>
                  </a:lnTo>
                  <a:lnTo>
                    <a:pt x="0" y="56094"/>
                  </a:lnTo>
                  <a:lnTo>
                    <a:pt x="659109" y="56094"/>
                  </a:lnTo>
                  <a:lnTo>
                    <a:pt x="65910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object 143"/>
            <p:cNvSpPr/>
            <p:nvPr/>
          </p:nvSpPr>
          <p:spPr>
            <a:xfrm>
              <a:off x="8716971" y="5008843"/>
              <a:ext cx="659130" cy="56515"/>
            </a:xfrm>
            <a:custGeom>
              <a:avLst/>
              <a:gdLst/>
              <a:ahLst/>
              <a:cxnLst/>
              <a:rect l="l" t="t" r="r" b="b"/>
              <a:pathLst>
                <a:path w="659129" h="56514">
                  <a:moveTo>
                    <a:pt x="0" y="0"/>
                  </a:moveTo>
                  <a:lnTo>
                    <a:pt x="659109" y="0"/>
                  </a:lnTo>
                  <a:lnTo>
                    <a:pt x="659109" y="56094"/>
                  </a:lnTo>
                  <a:lnTo>
                    <a:pt x="0" y="56094"/>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44" name="object 144"/>
          <p:cNvSpPr txBox="1"/>
          <p:nvPr/>
        </p:nvSpPr>
        <p:spPr>
          <a:xfrm>
            <a:off x="4211495" y="2907618"/>
            <a:ext cx="1048147" cy="461392"/>
          </a:xfrm>
          <a:prstGeom prst="rect">
            <a:avLst/>
          </a:prstGeom>
        </p:spPr>
        <p:txBody>
          <a:bodyPr vert="horz" wrap="square" lIns="0" tIns="9128" rIns="0" bIns="0" rtlCol="0">
            <a:spAutoFit/>
          </a:bodyPr>
          <a:lstStyle/>
          <a:p>
            <a:pPr marL="7938" marR="0" lvl="0" indent="0" algn="l" defTabSz="914400" rtl="0" eaLnBrk="1" fontAlgn="auto" latinLnBrk="0" hangingPunct="1">
              <a:lnSpc>
                <a:spcPct val="100000"/>
              </a:lnSpc>
              <a:spcBef>
                <a:spcPts val="71"/>
              </a:spcBef>
              <a:spcAft>
                <a:spcPts val="0"/>
              </a:spcAft>
              <a:buClrTx/>
              <a:buSzTx/>
              <a:buFontTx/>
              <a:buNone/>
              <a:tabLst/>
              <a:defRPr/>
            </a:pPr>
            <a:r>
              <a:rPr kumimoji="0" sz="1094" b="0" i="0" u="none" strike="noStrike" kern="1200" cap="none" spc="-6" normalizeH="0" baseline="0" noProof="0" dirty="0">
                <a:ln>
                  <a:noFill/>
                </a:ln>
                <a:solidFill>
                  <a:prstClr val="black"/>
                </a:solidFill>
                <a:effectLst/>
                <a:uLnTx/>
                <a:uFillTx/>
                <a:latin typeface="Arial"/>
                <a:ea typeface="+mn-ea"/>
                <a:cs typeface="Arial"/>
              </a:rPr>
              <a:t>Softmax</a:t>
            </a:r>
            <a:endParaRPr kumimoji="0" sz="1094" b="0" i="0" u="none" strike="noStrike" kern="1200" cap="none" spc="0" normalizeH="0" baseline="0" noProof="0">
              <a:ln>
                <a:noFill/>
              </a:ln>
              <a:solidFill>
                <a:prstClr val="black"/>
              </a:solidFill>
              <a:effectLst/>
              <a:uLnTx/>
              <a:uFillTx/>
              <a:latin typeface="Arial"/>
              <a:ea typeface="+mn-ea"/>
              <a:cs typeface="Arial"/>
            </a:endParaRPr>
          </a:p>
          <a:p>
            <a:pPr marL="8731" marR="0" lvl="0" indent="0" algn="l" defTabSz="914400" rtl="0" eaLnBrk="1" fontAlgn="auto" latinLnBrk="0" hangingPunct="1">
              <a:lnSpc>
                <a:spcPct val="100000"/>
              </a:lnSpc>
              <a:spcBef>
                <a:spcPts val="897"/>
              </a:spcBef>
              <a:spcAft>
                <a:spcPts val="0"/>
              </a:spcAft>
              <a:buClrTx/>
              <a:buSzTx/>
              <a:buFontTx/>
              <a:buNone/>
              <a:tabLst/>
              <a:defRPr/>
            </a:pPr>
            <a:r>
              <a:rPr kumimoji="0" sz="1094" b="0" i="0" u="none" strike="noStrike" kern="1200" cap="none" spc="0" normalizeH="0" baseline="0" noProof="0" dirty="0">
                <a:ln>
                  <a:noFill/>
                </a:ln>
                <a:solidFill>
                  <a:prstClr val="black"/>
                </a:solidFill>
                <a:effectLst/>
                <a:uLnTx/>
                <a:uFillTx/>
                <a:latin typeface="Arial"/>
                <a:ea typeface="+mn-ea"/>
                <a:cs typeface="Arial"/>
              </a:rPr>
              <a:t>Unencoder</a:t>
            </a:r>
            <a:r>
              <a:rPr kumimoji="0" sz="1094" b="0" i="0" u="none" strike="noStrike" kern="1200" cap="none" spc="56" normalizeH="0" baseline="0" noProof="0" dirty="0">
                <a:ln>
                  <a:noFill/>
                </a:ln>
                <a:solidFill>
                  <a:prstClr val="black"/>
                </a:solidFill>
                <a:effectLst/>
                <a:uLnTx/>
                <a:uFillTx/>
                <a:latin typeface="Arial"/>
                <a:ea typeface="+mn-ea"/>
                <a:cs typeface="Arial"/>
              </a:rPr>
              <a:t> </a:t>
            </a:r>
            <a:r>
              <a:rPr kumimoji="0" sz="1094" b="0" i="0" u="none" strike="noStrike" kern="1200" cap="none" spc="-6" normalizeH="0" baseline="0" noProof="0" dirty="0">
                <a:ln>
                  <a:noFill/>
                </a:ln>
                <a:solidFill>
                  <a:prstClr val="black"/>
                </a:solidFill>
                <a:effectLst/>
                <a:uLnTx/>
                <a:uFillTx/>
                <a:latin typeface="Arial"/>
                <a:ea typeface="+mn-ea"/>
                <a:cs typeface="Arial"/>
              </a:rPr>
              <a:t>layer</a:t>
            </a:r>
            <a:endParaRPr kumimoji="0" sz="1094" b="0" i="0" u="none" strike="noStrike" kern="1200" cap="none" spc="0" normalizeH="0" baseline="0" noProof="0">
              <a:ln>
                <a:noFill/>
              </a:ln>
              <a:solidFill>
                <a:prstClr val="black"/>
              </a:solidFill>
              <a:effectLst/>
              <a:uLnTx/>
              <a:uFillTx/>
              <a:latin typeface="Arial"/>
              <a:ea typeface="+mn-ea"/>
              <a:cs typeface="Arial"/>
            </a:endParaRPr>
          </a:p>
        </p:txBody>
      </p:sp>
      <p:sp>
        <p:nvSpPr>
          <p:cNvPr id="145" name="object 145"/>
          <p:cNvSpPr txBox="1"/>
          <p:nvPr/>
        </p:nvSpPr>
        <p:spPr>
          <a:xfrm>
            <a:off x="3250457" y="2817929"/>
            <a:ext cx="636984" cy="513554"/>
          </a:xfrm>
          <a:prstGeom prst="rect">
            <a:avLst/>
          </a:prstGeom>
        </p:spPr>
        <p:txBody>
          <a:bodyPr vert="horz" wrap="square" lIns="0" tIns="8334" rIns="0" bIns="0" rtlCol="0">
            <a:spAutoFit/>
          </a:bodyPr>
          <a:lstStyle/>
          <a:p>
            <a:pPr marL="7938" marR="3175" lvl="0" indent="0" algn="ctr" defTabSz="914400" rtl="0" eaLnBrk="1" fontAlgn="auto" latinLnBrk="0" hangingPunct="1">
              <a:lnSpc>
                <a:spcPct val="100499"/>
              </a:lnSpc>
              <a:spcBef>
                <a:spcPts val="66"/>
              </a:spcBef>
              <a:spcAft>
                <a:spcPts val="0"/>
              </a:spcAft>
              <a:buClrTx/>
              <a:buSzTx/>
              <a:buFontTx/>
              <a:buNone/>
              <a:tabLst/>
              <a:defRPr/>
            </a:pPr>
            <a:r>
              <a:rPr kumimoji="0" sz="1094" b="0" i="0" u="none" strike="noStrike" kern="1200" cap="none" spc="-6" normalizeH="0" baseline="0" noProof="0" dirty="0">
                <a:ln>
                  <a:noFill/>
                </a:ln>
                <a:solidFill>
                  <a:prstClr val="black"/>
                </a:solidFill>
                <a:effectLst/>
                <a:uLnTx/>
                <a:uFillTx/>
                <a:latin typeface="Arial"/>
                <a:ea typeface="+mn-ea"/>
                <a:cs typeface="Arial"/>
              </a:rPr>
              <a:t>Language Modeling </a:t>
            </a:r>
            <a:r>
              <a:rPr kumimoji="0" sz="1094" b="0" i="0" u="none" strike="noStrike" kern="1200" cap="none" spc="-13" normalizeH="0" baseline="0" noProof="0" dirty="0">
                <a:ln>
                  <a:noFill/>
                </a:ln>
                <a:solidFill>
                  <a:prstClr val="black"/>
                </a:solidFill>
                <a:effectLst/>
                <a:uLnTx/>
                <a:uFillTx/>
                <a:latin typeface="Arial"/>
                <a:ea typeface="+mn-ea"/>
                <a:cs typeface="Arial"/>
              </a:rPr>
              <a:t>Head</a:t>
            </a:r>
            <a:endParaRPr kumimoji="0" sz="1094" b="0" i="0" u="none" strike="noStrike" kern="1200" cap="none" spc="0" normalizeH="0" baseline="0" noProof="0">
              <a:ln>
                <a:noFill/>
              </a:ln>
              <a:solidFill>
                <a:prstClr val="black"/>
              </a:solidFill>
              <a:effectLst/>
              <a:uLnTx/>
              <a:uFillTx/>
              <a:latin typeface="Arial"/>
              <a:ea typeface="+mn-ea"/>
              <a:cs typeface="Arial"/>
            </a:endParaRPr>
          </a:p>
        </p:txBody>
      </p:sp>
      <p:sp>
        <p:nvSpPr>
          <p:cNvPr id="146" name="object 146"/>
          <p:cNvSpPr txBox="1"/>
          <p:nvPr/>
        </p:nvSpPr>
        <p:spPr>
          <a:xfrm>
            <a:off x="5389042" y="3100680"/>
            <a:ext cx="318294" cy="292276"/>
          </a:xfrm>
          <a:prstGeom prst="rect">
            <a:avLst/>
          </a:prstGeom>
        </p:spPr>
        <p:txBody>
          <a:bodyPr vert="horz" wrap="square" lIns="0" tIns="19447" rIns="0" bIns="0" rtlCol="0">
            <a:spAutoFit/>
          </a:bodyPr>
          <a:lstStyle/>
          <a:p>
            <a:pPr marL="7938" marR="0" lvl="0" indent="0" algn="l" defTabSz="914400" rtl="0" eaLnBrk="1" fontAlgn="auto" latinLnBrk="0" hangingPunct="1">
              <a:lnSpc>
                <a:spcPct val="100000"/>
              </a:lnSpc>
              <a:spcBef>
                <a:spcPts val="153"/>
              </a:spcBef>
              <a:spcAft>
                <a:spcPts val="0"/>
              </a:spcAft>
              <a:buClrTx/>
              <a:buSzTx/>
              <a:buFontTx/>
              <a:buNone/>
              <a:tabLst/>
              <a:defRPr/>
            </a:pPr>
            <a:r>
              <a:rPr kumimoji="0" sz="719" b="0" i="0" u="none" strike="noStrike" kern="1200" cap="none" spc="-6" normalizeH="0" baseline="0" noProof="0" dirty="0">
                <a:ln>
                  <a:noFill/>
                </a:ln>
                <a:solidFill>
                  <a:prstClr val="black"/>
                </a:solidFill>
                <a:effectLst/>
                <a:uLnTx/>
                <a:uFillTx/>
                <a:latin typeface="Arial"/>
                <a:ea typeface="+mn-ea"/>
                <a:cs typeface="Arial"/>
              </a:rPr>
              <a:t>logits</a:t>
            </a:r>
            <a:endParaRPr kumimoji="0" sz="719" b="0" i="0" u="none" strike="noStrike" kern="1200" cap="none" spc="0" normalizeH="0" baseline="0" noProof="0">
              <a:ln>
                <a:noFill/>
              </a:ln>
              <a:solidFill>
                <a:prstClr val="black"/>
              </a:solidFill>
              <a:effectLst/>
              <a:uLnTx/>
              <a:uFillTx/>
              <a:latin typeface="Arial"/>
              <a:ea typeface="+mn-ea"/>
              <a:cs typeface="Arial"/>
            </a:endParaRPr>
          </a:p>
          <a:p>
            <a:pPr marL="0" marR="3175" lvl="0" indent="0" algn="r" defTabSz="914400" rtl="0" eaLnBrk="1" fontAlgn="auto" latinLnBrk="0" hangingPunct="1">
              <a:lnSpc>
                <a:spcPct val="100000"/>
              </a:lnSpc>
              <a:spcBef>
                <a:spcPts val="116"/>
              </a:spcBef>
              <a:spcAft>
                <a:spcPts val="0"/>
              </a:spcAft>
              <a:buClrTx/>
              <a:buSzTx/>
              <a:buFontTx/>
              <a:buNone/>
              <a:tabLst/>
              <a:defRPr/>
            </a:pPr>
            <a:r>
              <a:rPr kumimoji="0" sz="969" b="0" i="0" u="none" strike="noStrike" kern="1200" cap="none" spc="-31" normalizeH="0" baseline="0" noProof="0" dirty="0">
                <a:ln>
                  <a:noFill/>
                </a:ln>
                <a:solidFill>
                  <a:prstClr val="black"/>
                </a:solidFill>
                <a:effectLst/>
                <a:uLnTx/>
                <a:uFillTx/>
                <a:latin typeface="Arial"/>
                <a:ea typeface="+mn-ea"/>
                <a:cs typeface="Arial"/>
              </a:rPr>
              <a:t>U</a:t>
            </a:r>
            <a:endParaRPr kumimoji="0" sz="969" b="0" i="0" u="none" strike="noStrike" kern="1200" cap="none" spc="0" normalizeH="0" baseline="0" noProof="0">
              <a:ln>
                <a:noFill/>
              </a:ln>
              <a:solidFill>
                <a:prstClr val="black"/>
              </a:solidFill>
              <a:effectLst/>
              <a:uLnTx/>
              <a:uFillTx/>
              <a:latin typeface="Arial"/>
              <a:ea typeface="+mn-ea"/>
              <a:cs typeface="Arial"/>
            </a:endParaRPr>
          </a:p>
        </p:txBody>
      </p:sp>
      <p:grpSp>
        <p:nvGrpSpPr>
          <p:cNvPr id="147" name="object 147"/>
          <p:cNvGrpSpPr/>
          <p:nvPr/>
        </p:nvGrpSpPr>
        <p:grpSpPr>
          <a:xfrm>
            <a:off x="2779619" y="4708811"/>
            <a:ext cx="130969" cy="526653"/>
            <a:chOff x="4447391" y="6162498"/>
            <a:chExt cx="209550" cy="842644"/>
          </a:xfrm>
        </p:grpSpPr>
        <p:sp>
          <p:nvSpPr>
            <p:cNvPr id="148" name="object 148"/>
            <p:cNvSpPr/>
            <p:nvPr/>
          </p:nvSpPr>
          <p:spPr>
            <a:xfrm>
              <a:off x="4554039" y="6187509"/>
              <a:ext cx="96520" cy="635"/>
            </a:xfrm>
            <a:custGeom>
              <a:avLst/>
              <a:gdLst/>
              <a:ahLst/>
              <a:cxnLst/>
              <a:rect l="l" t="t" r="r" b="b"/>
              <a:pathLst>
                <a:path w="96520" h="635">
                  <a:moveTo>
                    <a:pt x="96486" y="190"/>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object 149"/>
            <p:cNvSpPr/>
            <p:nvPr/>
          </p:nvSpPr>
          <p:spPr>
            <a:xfrm>
              <a:off x="4522713" y="6168848"/>
              <a:ext cx="50165" cy="37465"/>
            </a:xfrm>
            <a:custGeom>
              <a:avLst/>
              <a:gdLst/>
              <a:ahLst/>
              <a:cxnLst/>
              <a:rect l="l" t="t" r="r" b="b"/>
              <a:pathLst>
                <a:path w="50164" h="37464">
                  <a:moveTo>
                    <a:pt x="50063" y="0"/>
                  </a:moveTo>
                  <a:lnTo>
                    <a:pt x="0" y="18660"/>
                  </a:lnTo>
                  <a:lnTo>
                    <a:pt x="325" y="18660"/>
                  </a:lnTo>
                  <a:lnTo>
                    <a:pt x="49988" y="37396"/>
                  </a:lnTo>
                  <a:lnTo>
                    <a:pt x="31326" y="18660"/>
                  </a:lnTo>
                  <a:lnTo>
                    <a:pt x="5006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object 150"/>
            <p:cNvSpPr/>
            <p:nvPr/>
          </p:nvSpPr>
          <p:spPr>
            <a:xfrm>
              <a:off x="4522876" y="6168848"/>
              <a:ext cx="50165" cy="37465"/>
            </a:xfrm>
            <a:custGeom>
              <a:avLst/>
              <a:gdLst/>
              <a:ahLst/>
              <a:cxnLst/>
              <a:rect l="l" t="t" r="r" b="b"/>
              <a:pathLst>
                <a:path w="50164" h="37464">
                  <a:moveTo>
                    <a:pt x="0" y="18599"/>
                  </a:moveTo>
                  <a:lnTo>
                    <a:pt x="49824" y="37396"/>
                  </a:lnTo>
                  <a:lnTo>
                    <a:pt x="31163" y="18660"/>
                  </a:lnTo>
                  <a:lnTo>
                    <a:pt x="49899" y="0"/>
                  </a:lnTo>
                  <a:lnTo>
                    <a:pt x="0" y="18599"/>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object 151"/>
            <p:cNvSpPr/>
            <p:nvPr/>
          </p:nvSpPr>
          <p:spPr>
            <a:xfrm>
              <a:off x="4472439" y="6752120"/>
              <a:ext cx="0" cy="246379"/>
            </a:xfrm>
            <a:custGeom>
              <a:avLst/>
              <a:gdLst/>
              <a:ahLst/>
              <a:cxnLst/>
              <a:rect l="l" t="t" r="r" b="b"/>
              <a:pathLst>
                <a:path h="246379">
                  <a:moveTo>
                    <a:pt x="0" y="246227"/>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object 152"/>
            <p:cNvSpPr/>
            <p:nvPr/>
          </p:nvSpPr>
          <p:spPr>
            <a:xfrm>
              <a:off x="4453741" y="6720956"/>
              <a:ext cx="37465" cy="50165"/>
            </a:xfrm>
            <a:custGeom>
              <a:avLst/>
              <a:gdLst/>
              <a:ahLst/>
              <a:cxnLst/>
              <a:rect l="l" t="t" r="r" b="b"/>
              <a:pathLst>
                <a:path w="37464" h="50165">
                  <a:moveTo>
                    <a:pt x="18698" y="0"/>
                  </a:moveTo>
                  <a:lnTo>
                    <a:pt x="0" y="49861"/>
                  </a:lnTo>
                  <a:lnTo>
                    <a:pt x="18698" y="31163"/>
                  </a:lnTo>
                  <a:lnTo>
                    <a:pt x="30384" y="31163"/>
                  </a:lnTo>
                  <a:lnTo>
                    <a:pt x="18698" y="0"/>
                  </a:lnTo>
                  <a:close/>
                </a:path>
                <a:path w="37464" h="50165">
                  <a:moveTo>
                    <a:pt x="30384" y="31163"/>
                  </a:moveTo>
                  <a:lnTo>
                    <a:pt x="18698" y="31163"/>
                  </a:lnTo>
                  <a:lnTo>
                    <a:pt x="37396" y="49861"/>
                  </a:lnTo>
                  <a:lnTo>
                    <a:pt x="30384" y="311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object 153"/>
            <p:cNvSpPr/>
            <p:nvPr/>
          </p:nvSpPr>
          <p:spPr>
            <a:xfrm>
              <a:off x="4453741" y="6720957"/>
              <a:ext cx="37465" cy="50165"/>
            </a:xfrm>
            <a:custGeom>
              <a:avLst/>
              <a:gdLst/>
              <a:ahLst/>
              <a:cxnLst/>
              <a:rect l="l" t="t" r="r" b="b"/>
              <a:pathLst>
                <a:path w="37464" h="50165">
                  <a:moveTo>
                    <a:pt x="18698" y="0"/>
                  </a:moveTo>
                  <a:lnTo>
                    <a:pt x="0" y="49861"/>
                  </a:lnTo>
                  <a:lnTo>
                    <a:pt x="18698" y="31163"/>
                  </a:lnTo>
                  <a:lnTo>
                    <a:pt x="37396" y="49861"/>
                  </a:lnTo>
                  <a:lnTo>
                    <a:pt x="1869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4" name="object 154"/>
          <p:cNvSpPr txBox="1"/>
          <p:nvPr/>
        </p:nvSpPr>
        <p:spPr>
          <a:xfrm>
            <a:off x="2693831" y="5207698"/>
            <a:ext cx="203200" cy="196432"/>
          </a:xfrm>
          <a:prstGeom prst="rect">
            <a:avLst/>
          </a:prstGeom>
        </p:spPr>
        <p:txBody>
          <a:bodyPr vert="horz" wrap="square" lIns="0" tIns="8731" rIns="0" bIns="0" rtlCol="0">
            <a:spAutoFit/>
          </a:bodyPr>
          <a:lstStyle/>
          <a:p>
            <a:pPr marL="7938" marR="0" lvl="0" indent="0" algn="l" defTabSz="914400" rtl="0" eaLnBrk="1" fontAlgn="auto" latinLnBrk="0" hangingPunct="1">
              <a:lnSpc>
                <a:spcPct val="100000"/>
              </a:lnSpc>
              <a:spcBef>
                <a:spcPts val="69"/>
              </a:spcBef>
              <a:spcAft>
                <a:spcPts val="0"/>
              </a:spcAft>
              <a:buClrTx/>
              <a:buSzTx/>
              <a:buFontTx/>
              <a:buNone/>
              <a:tabLst/>
              <a:defRPr/>
            </a:pPr>
            <a:r>
              <a:rPr kumimoji="0" sz="1219" b="0" i="0" u="none" strike="noStrike" kern="1200" cap="none" spc="-16" normalizeH="0" baseline="0" noProof="0" dirty="0">
                <a:ln>
                  <a:noFill/>
                </a:ln>
                <a:solidFill>
                  <a:srgbClr val="0908FF"/>
                </a:solidFill>
                <a:effectLst/>
                <a:uLnTx/>
                <a:uFillTx/>
                <a:latin typeface="Courier New"/>
                <a:ea typeface="+mn-ea"/>
                <a:cs typeface="Courier New"/>
              </a:rPr>
              <a:t>So</a:t>
            </a:r>
            <a:endParaRPr kumimoji="0" sz="1219" b="0" i="0" u="none" strike="noStrike" kern="1200" cap="none" spc="0" normalizeH="0" baseline="0" noProof="0">
              <a:ln>
                <a:noFill/>
              </a:ln>
              <a:solidFill>
                <a:prstClr val="black"/>
              </a:solidFill>
              <a:effectLst/>
              <a:uLnTx/>
              <a:uFillTx/>
              <a:latin typeface="Courier New"/>
              <a:ea typeface="+mn-ea"/>
              <a:cs typeface="Courier New"/>
            </a:endParaRPr>
          </a:p>
        </p:txBody>
      </p:sp>
      <p:grpSp>
        <p:nvGrpSpPr>
          <p:cNvPr id="155" name="object 155"/>
          <p:cNvGrpSpPr/>
          <p:nvPr/>
        </p:nvGrpSpPr>
        <p:grpSpPr>
          <a:xfrm>
            <a:off x="2514348" y="4629552"/>
            <a:ext cx="553244" cy="459978"/>
            <a:chOff x="4022957" y="6035683"/>
            <a:chExt cx="885190" cy="735965"/>
          </a:xfrm>
        </p:grpSpPr>
        <p:pic>
          <p:nvPicPr>
            <p:cNvPr id="156" name="object 156"/>
            <p:cNvPicPr/>
            <p:nvPr/>
          </p:nvPicPr>
          <p:blipFill>
            <a:blip r:embed="rId7" cstate="print"/>
            <a:stretch>
              <a:fillRect/>
            </a:stretch>
          </p:blipFill>
          <p:spPr>
            <a:xfrm>
              <a:off x="4022957" y="6035683"/>
              <a:ext cx="885045" cy="735460"/>
            </a:xfrm>
            <a:prstGeom prst="rect">
              <a:avLst/>
            </a:prstGeom>
          </p:spPr>
        </p:pic>
        <p:sp>
          <p:nvSpPr>
            <p:cNvPr id="157" name="object 157"/>
            <p:cNvSpPr/>
            <p:nvPr/>
          </p:nvSpPr>
          <p:spPr>
            <a:xfrm>
              <a:off x="4079778" y="6055473"/>
              <a:ext cx="785495" cy="629920"/>
            </a:xfrm>
            <a:custGeom>
              <a:avLst/>
              <a:gdLst/>
              <a:ahLst/>
              <a:cxnLst/>
              <a:rect l="l" t="t" r="r" b="b"/>
              <a:pathLst>
                <a:path w="785495" h="629920">
                  <a:moveTo>
                    <a:pt x="610806" y="0"/>
                  </a:moveTo>
                  <a:lnTo>
                    <a:pt x="174515" y="0"/>
                  </a:lnTo>
                  <a:lnTo>
                    <a:pt x="128123" y="6233"/>
                  </a:lnTo>
                  <a:lnTo>
                    <a:pt x="86435" y="23826"/>
                  </a:lnTo>
                  <a:lnTo>
                    <a:pt x="51115" y="51114"/>
                  </a:lnTo>
                  <a:lnTo>
                    <a:pt x="23826" y="86435"/>
                  </a:lnTo>
                  <a:lnTo>
                    <a:pt x="6234" y="128123"/>
                  </a:lnTo>
                  <a:lnTo>
                    <a:pt x="0" y="174517"/>
                  </a:lnTo>
                  <a:lnTo>
                    <a:pt x="0" y="454818"/>
                  </a:lnTo>
                  <a:lnTo>
                    <a:pt x="6234" y="501211"/>
                  </a:lnTo>
                  <a:lnTo>
                    <a:pt x="23826" y="542899"/>
                  </a:lnTo>
                  <a:lnTo>
                    <a:pt x="51115" y="578219"/>
                  </a:lnTo>
                  <a:lnTo>
                    <a:pt x="86435" y="605507"/>
                  </a:lnTo>
                  <a:lnTo>
                    <a:pt x="128123" y="623100"/>
                  </a:lnTo>
                  <a:lnTo>
                    <a:pt x="174515" y="629334"/>
                  </a:lnTo>
                  <a:lnTo>
                    <a:pt x="610806" y="629334"/>
                  </a:lnTo>
                  <a:lnTo>
                    <a:pt x="657199" y="623100"/>
                  </a:lnTo>
                  <a:lnTo>
                    <a:pt x="698888" y="605507"/>
                  </a:lnTo>
                  <a:lnTo>
                    <a:pt x="734207" y="578219"/>
                  </a:lnTo>
                  <a:lnTo>
                    <a:pt x="761495" y="542899"/>
                  </a:lnTo>
                  <a:lnTo>
                    <a:pt x="779088" y="501211"/>
                  </a:lnTo>
                  <a:lnTo>
                    <a:pt x="785322" y="454818"/>
                  </a:lnTo>
                  <a:lnTo>
                    <a:pt x="785322" y="174517"/>
                  </a:lnTo>
                  <a:lnTo>
                    <a:pt x="779088" y="128123"/>
                  </a:lnTo>
                  <a:lnTo>
                    <a:pt x="761495" y="86435"/>
                  </a:lnTo>
                  <a:lnTo>
                    <a:pt x="734207" y="51114"/>
                  </a:lnTo>
                  <a:lnTo>
                    <a:pt x="698888" y="23826"/>
                  </a:lnTo>
                  <a:lnTo>
                    <a:pt x="657199" y="6233"/>
                  </a:lnTo>
                  <a:lnTo>
                    <a:pt x="610806"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object 158"/>
            <p:cNvSpPr/>
            <p:nvPr/>
          </p:nvSpPr>
          <p:spPr>
            <a:xfrm>
              <a:off x="4079778" y="6055474"/>
              <a:ext cx="785495" cy="629920"/>
            </a:xfrm>
            <a:custGeom>
              <a:avLst/>
              <a:gdLst/>
              <a:ahLst/>
              <a:cxnLst/>
              <a:rect l="l" t="t" r="r" b="b"/>
              <a:pathLst>
                <a:path w="785495" h="629920">
                  <a:moveTo>
                    <a:pt x="174516" y="0"/>
                  </a:moveTo>
                  <a:lnTo>
                    <a:pt x="610806" y="0"/>
                  </a:lnTo>
                  <a:lnTo>
                    <a:pt x="657199" y="6233"/>
                  </a:lnTo>
                  <a:lnTo>
                    <a:pt x="698887" y="23826"/>
                  </a:lnTo>
                  <a:lnTo>
                    <a:pt x="734207" y="51114"/>
                  </a:lnTo>
                  <a:lnTo>
                    <a:pt x="761495" y="86434"/>
                  </a:lnTo>
                  <a:lnTo>
                    <a:pt x="779088" y="128122"/>
                  </a:lnTo>
                  <a:lnTo>
                    <a:pt x="785322" y="174516"/>
                  </a:lnTo>
                  <a:lnTo>
                    <a:pt x="785322" y="454817"/>
                  </a:lnTo>
                  <a:lnTo>
                    <a:pt x="779088" y="501210"/>
                  </a:lnTo>
                  <a:lnTo>
                    <a:pt x="761495" y="542899"/>
                  </a:lnTo>
                  <a:lnTo>
                    <a:pt x="734207" y="578219"/>
                  </a:lnTo>
                  <a:lnTo>
                    <a:pt x="698887" y="605507"/>
                  </a:lnTo>
                  <a:lnTo>
                    <a:pt x="657199" y="623099"/>
                  </a:lnTo>
                  <a:lnTo>
                    <a:pt x="610806" y="629333"/>
                  </a:lnTo>
                  <a:lnTo>
                    <a:pt x="174516" y="629333"/>
                  </a:lnTo>
                  <a:lnTo>
                    <a:pt x="128123" y="623099"/>
                  </a:lnTo>
                  <a:lnTo>
                    <a:pt x="86434" y="605507"/>
                  </a:lnTo>
                  <a:lnTo>
                    <a:pt x="51114" y="578219"/>
                  </a:lnTo>
                  <a:lnTo>
                    <a:pt x="23826" y="542899"/>
                  </a:lnTo>
                  <a:lnTo>
                    <a:pt x="6233" y="501210"/>
                  </a:lnTo>
                  <a:lnTo>
                    <a:pt x="0" y="454817"/>
                  </a:lnTo>
                  <a:lnTo>
                    <a:pt x="0" y="174516"/>
                  </a:lnTo>
                  <a:lnTo>
                    <a:pt x="6233" y="128122"/>
                  </a:lnTo>
                  <a:lnTo>
                    <a:pt x="23826" y="86434"/>
                  </a:lnTo>
                  <a:lnTo>
                    <a:pt x="51114" y="51114"/>
                  </a:lnTo>
                  <a:lnTo>
                    <a:pt x="86434" y="23826"/>
                  </a:lnTo>
                  <a:lnTo>
                    <a:pt x="128123" y="6233"/>
                  </a:lnTo>
                  <a:lnTo>
                    <a:pt x="174516" y="0"/>
                  </a:lnTo>
                  <a:close/>
                </a:path>
              </a:pathLst>
            </a:custGeom>
            <a:ln w="24930">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object 159"/>
            <p:cNvSpPr/>
            <p:nvPr/>
          </p:nvSpPr>
          <p:spPr>
            <a:xfrm>
              <a:off x="4138947" y="6378209"/>
              <a:ext cx="581025" cy="193675"/>
            </a:xfrm>
            <a:custGeom>
              <a:avLst/>
              <a:gdLst/>
              <a:ahLst/>
              <a:cxnLst/>
              <a:rect l="l" t="t" r="r" b="b"/>
              <a:pathLst>
                <a:path w="581025" h="193675">
                  <a:moveTo>
                    <a:pt x="484102" y="0"/>
                  </a:moveTo>
                  <a:lnTo>
                    <a:pt x="96819" y="0"/>
                  </a:lnTo>
                  <a:lnTo>
                    <a:pt x="0" y="193640"/>
                  </a:lnTo>
                  <a:lnTo>
                    <a:pt x="580923" y="193640"/>
                  </a:lnTo>
                  <a:lnTo>
                    <a:pt x="484102"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bject 160"/>
            <p:cNvSpPr/>
            <p:nvPr/>
          </p:nvSpPr>
          <p:spPr>
            <a:xfrm>
              <a:off x="4138947" y="6314045"/>
              <a:ext cx="581025" cy="257810"/>
            </a:xfrm>
            <a:custGeom>
              <a:avLst/>
              <a:gdLst/>
              <a:ahLst/>
              <a:cxnLst/>
              <a:rect l="l" t="t" r="r" b="b"/>
              <a:pathLst>
                <a:path w="581025" h="257809">
                  <a:moveTo>
                    <a:pt x="0" y="257805"/>
                  </a:moveTo>
                  <a:lnTo>
                    <a:pt x="580924" y="257805"/>
                  </a:lnTo>
                  <a:lnTo>
                    <a:pt x="484102" y="64163"/>
                  </a:lnTo>
                  <a:lnTo>
                    <a:pt x="96820" y="64163"/>
                  </a:lnTo>
                  <a:lnTo>
                    <a:pt x="0" y="257805"/>
                  </a:lnTo>
                  <a:close/>
                </a:path>
                <a:path w="581025" h="257809">
                  <a:moveTo>
                    <a:pt x="289557" y="64163"/>
                  </a:moveTo>
                  <a:lnTo>
                    <a:pt x="288957"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object 161"/>
            <p:cNvSpPr/>
            <p:nvPr/>
          </p:nvSpPr>
          <p:spPr>
            <a:xfrm>
              <a:off x="4409382" y="6282884"/>
              <a:ext cx="37465" cy="50165"/>
            </a:xfrm>
            <a:custGeom>
              <a:avLst/>
              <a:gdLst/>
              <a:ahLst/>
              <a:cxnLst/>
              <a:rect l="l" t="t" r="r" b="b"/>
              <a:pathLst>
                <a:path w="37464" h="50164">
                  <a:moveTo>
                    <a:pt x="18229" y="0"/>
                  </a:moveTo>
                  <a:lnTo>
                    <a:pt x="0" y="50034"/>
                  </a:lnTo>
                  <a:lnTo>
                    <a:pt x="18521" y="31160"/>
                  </a:lnTo>
                  <a:lnTo>
                    <a:pt x="30248" y="31160"/>
                  </a:lnTo>
                  <a:lnTo>
                    <a:pt x="18229" y="0"/>
                  </a:lnTo>
                  <a:close/>
                </a:path>
                <a:path w="37464" h="50164">
                  <a:moveTo>
                    <a:pt x="30248" y="31160"/>
                  </a:moveTo>
                  <a:lnTo>
                    <a:pt x="18521" y="31160"/>
                  </a:lnTo>
                  <a:lnTo>
                    <a:pt x="37393" y="49684"/>
                  </a:lnTo>
                  <a:lnTo>
                    <a:pt x="30248" y="3116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object 162"/>
            <p:cNvSpPr/>
            <p:nvPr/>
          </p:nvSpPr>
          <p:spPr>
            <a:xfrm>
              <a:off x="4409382" y="6282884"/>
              <a:ext cx="37465" cy="50165"/>
            </a:xfrm>
            <a:custGeom>
              <a:avLst/>
              <a:gdLst/>
              <a:ahLst/>
              <a:cxnLst/>
              <a:rect l="l" t="t" r="r" b="b"/>
              <a:pathLst>
                <a:path w="37464" h="50164">
                  <a:moveTo>
                    <a:pt x="18230" y="0"/>
                  </a:moveTo>
                  <a:lnTo>
                    <a:pt x="0" y="50033"/>
                  </a:lnTo>
                  <a:lnTo>
                    <a:pt x="18522" y="31161"/>
                  </a:lnTo>
                  <a:lnTo>
                    <a:pt x="37393" y="49684"/>
                  </a:lnTo>
                  <a:lnTo>
                    <a:pt x="1823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3" name="object 163"/>
          <p:cNvGrpSpPr/>
          <p:nvPr/>
        </p:nvGrpSpPr>
        <p:grpSpPr>
          <a:xfrm>
            <a:off x="2897049" y="4675732"/>
            <a:ext cx="98822" cy="98822"/>
            <a:chOff x="4635278" y="6109571"/>
            <a:chExt cx="158115" cy="158115"/>
          </a:xfrm>
        </p:grpSpPr>
        <p:sp>
          <p:nvSpPr>
            <p:cNvPr id="164" name="object 164"/>
            <p:cNvSpPr/>
            <p:nvPr/>
          </p:nvSpPr>
          <p:spPr>
            <a:xfrm>
              <a:off x="4641511" y="6115804"/>
              <a:ext cx="145415" cy="145415"/>
            </a:xfrm>
            <a:custGeom>
              <a:avLst/>
              <a:gdLst/>
              <a:ahLst/>
              <a:cxnLst/>
              <a:rect l="l" t="t" r="r" b="b"/>
              <a:pathLst>
                <a:path w="145414" h="145414">
                  <a:moveTo>
                    <a:pt x="145230" y="0"/>
                  </a:moveTo>
                  <a:lnTo>
                    <a:pt x="0" y="0"/>
                  </a:lnTo>
                  <a:lnTo>
                    <a:pt x="0" y="145230"/>
                  </a:lnTo>
                  <a:lnTo>
                    <a:pt x="145230" y="145230"/>
                  </a:lnTo>
                  <a:lnTo>
                    <a:pt x="145230"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object 165"/>
            <p:cNvSpPr/>
            <p:nvPr/>
          </p:nvSpPr>
          <p:spPr>
            <a:xfrm>
              <a:off x="4641511" y="6115804"/>
              <a:ext cx="145415" cy="145415"/>
            </a:xfrm>
            <a:custGeom>
              <a:avLst/>
              <a:gdLst/>
              <a:ahLst/>
              <a:cxnLst/>
              <a:rect l="l" t="t" r="r" b="b"/>
              <a:pathLst>
                <a:path w="145414" h="145414">
                  <a:moveTo>
                    <a:pt x="0" y="0"/>
                  </a:moveTo>
                  <a:lnTo>
                    <a:pt x="145231" y="0"/>
                  </a:lnTo>
                  <a:lnTo>
                    <a:pt x="145231" y="145231"/>
                  </a:lnTo>
                  <a:lnTo>
                    <a:pt x="0" y="145231"/>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6" name="object 166"/>
          <p:cNvSpPr txBox="1"/>
          <p:nvPr/>
        </p:nvSpPr>
        <p:spPr>
          <a:xfrm>
            <a:off x="2930601" y="4645066"/>
            <a:ext cx="40481" cy="139926"/>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844" b="0" i="0" u="none" strike="noStrike" kern="1200" cap="none" spc="-31" normalizeH="0" baseline="0" noProof="0" dirty="0">
                <a:ln>
                  <a:noFill/>
                </a:ln>
                <a:solidFill>
                  <a:prstClr val="black"/>
                </a:solidFill>
                <a:effectLst/>
                <a:uLnTx/>
                <a:uFillTx/>
                <a:latin typeface="Arial"/>
                <a:ea typeface="+mn-ea"/>
                <a:cs typeface="Arial"/>
              </a:rPr>
              <a:t>i</a:t>
            </a:r>
            <a:endParaRPr kumimoji="0" sz="844" b="0" i="0" u="none" strike="noStrike" kern="1200" cap="none" spc="0" normalizeH="0" baseline="0" noProof="0">
              <a:ln>
                <a:noFill/>
              </a:ln>
              <a:solidFill>
                <a:prstClr val="black"/>
              </a:solidFill>
              <a:effectLst/>
              <a:uLnTx/>
              <a:uFillTx/>
              <a:latin typeface="Arial"/>
              <a:ea typeface="+mn-ea"/>
              <a:cs typeface="Arial"/>
            </a:endParaRPr>
          </a:p>
        </p:txBody>
      </p:sp>
      <p:grpSp>
        <p:nvGrpSpPr>
          <p:cNvPr id="167" name="object 167"/>
          <p:cNvGrpSpPr/>
          <p:nvPr/>
        </p:nvGrpSpPr>
        <p:grpSpPr>
          <a:xfrm>
            <a:off x="2717346" y="4674933"/>
            <a:ext cx="98822" cy="98822"/>
            <a:chOff x="4347753" y="6108292"/>
            <a:chExt cx="158115" cy="158115"/>
          </a:xfrm>
        </p:grpSpPr>
        <p:sp>
          <p:nvSpPr>
            <p:cNvPr id="168" name="object 168"/>
            <p:cNvSpPr/>
            <p:nvPr/>
          </p:nvSpPr>
          <p:spPr>
            <a:xfrm>
              <a:off x="4354104" y="6114642"/>
              <a:ext cx="145415" cy="145415"/>
            </a:xfrm>
            <a:custGeom>
              <a:avLst/>
              <a:gdLst/>
              <a:ahLst/>
              <a:cxnLst/>
              <a:rect l="l" t="t" r="r" b="b"/>
              <a:pathLst>
                <a:path w="145414" h="145414">
                  <a:moveTo>
                    <a:pt x="72614" y="0"/>
                  </a:moveTo>
                  <a:lnTo>
                    <a:pt x="0" y="72614"/>
                  </a:lnTo>
                  <a:lnTo>
                    <a:pt x="72614" y="145230"/>
                  </a:lnTo>
                  <a:lnTo>
                    <a:pt x="145230" y="72614"/>
                  </a:lnTo>
                  <a:lnTo>
                    <a:pt x="72614" y="0"/>
                  </a:lnTo>
                  <a:close/>
                </a:path>
              </a:pathLst>
            </a:custGeom>
            <a:solidFill>
              <a:srgbClr val="B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object 169"/>
            <p:cNvSpPr/>
            <p:nvPr/>
          </p:nvSpPr>
          <p:spPr>
            <a:xfrm>
              <a:off x="4354103" y="6114642"/>
              <a:ext cx="145415" cy="145415"/>
            </a:xfrm>
            <a:custGeom>
              <a:avLst/>
              <a:gdLst/>
              <a:ahLst/>
              <a:cxnLst/>
              <a:rect l="l" t="t" r="r" b="b"/>
              <a:pathLst>
                <a:path w="145414" h="145414">
                  <a:moveTo>
                    <a:pt x="145231" y="72614"/>
                  </a:moveTo>
                  <a:lnTo>
                    <a:pt x="72614" y="145231"/>
                  </a:lnTo>
                  <a:lnTo>
                    <a:pt x="0" y="72614"/>
                  </a:lnTo>
                  <a:lnTo>
                    <a:pt x="72614" y="0"/>
                  </a:lnTo>
                  <a:lnTo>
                    <a:pt x="145231" y="72614"/>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0" name="object 170"/>
          <p:cNvSpPr txBox="1"/>
          <p:nvPr/>
        </p:nvSpPr>
        <p:spPr>
          <a:xfrm>
            <a:off x="2722361" y="4589270"/>
            <a:ext cx="92075" cy="385651"/>
          </a:xfrm>
          <a:prstGeom prst="rect">
            <a:avLst/>
          </a:prstGeom>
        </p:spPr>
        <p:txBody>
          <a:bodyPr vert="horz" wrap="square" lIns="0" tIns="54769" rIns="0" bIns="0" rtlCol="0">
            <a:spAutoFit/>
          </a:bodyPr>
          <a:lstStyle/>
          <a:p>
            <a:pPr marL="14288" marR="0" lvl="0" indent="0" algn="l" defTabSz="914400" rtl="0" eaLnBrk="1" fontAlgn="auto" latinLnBrk="0" hangingPunct="1">
              <a:lnSpc>
                <a:spcPct val="100000"/>
              </a:lnSpc>
              <a:spcBef>
                <a:spcPts val="431"/>
              </a:spcBef>
              <a:spcAft>
                <a:spcPts val="0"/>
              </a:spcAft>
              <a:buClrTx/>
              <a:buSzTx/>
              <a:buFontTx/>
              <a:buNone/>
              <a:tabLst/>
              <a:defRPr/>
            </a:pPr>
            <a:r>
              <a:rPr kumimoji="0" sz="844" b="0" i="0" u="none" strike="noStrike" kern="1200" cap="none" spc="-31" normalizeH="0" baseline="0" noProof="0" dirty="0">
                <a:ln>
                  <a:noFill/>
                </a:ln>
                <a:solidFill>
                  <a:prstClr val="black"/>
                </a:solidFill>
                <a:effectLst/>
                <a:uLnTx/>
                <a:uFillTx/>
                <a:latin typeface="Arial"/>
                <a:ea typeface="+mn-ea"/>
                <a:cs typeface="Arial"/>
              </a:rPr>
              <a:t>+</a:t>
            </a:r>
            <a:endParaRPr kumimoji="0" sz="844" b="0" i="0" u="none" strike="noStrike" kern="1200" cap="none" spc="0" normalizeH="0" baseline="0" noProof="0">
              <a:ln>
                <a:noFill/>
              </a:ln>
              <a:solidFill>
                <a:prstClr val="black"/>
              </a:solidFill>
              <a:effectLst/>
              <a:uLnTx/>
              <a:uFillTx/>
              <a:latin typeface="Arial"/>
              <a:ea typeface="+mn-ea"/>
              <a:cs typeface="Arial"/>
            </a:endParaRPr>
          </a:p>
          <a:p>
            <a:pPr marL="7938" marR="0" lvl="0" indent="0" algn="l" defTabSz="914400" rtl="0" eaLnBrk="1" fontAlgn="auto" latinLnBrk="0" hangingPunct="1">
              <a:lnSpc>
                <a:spcPct val="100000"/>
              </a:lnSpc>
              <a:spcBef>
                <a:spcPts val="419"/>
              </a:spcBef>
              <a:spcAft>
                <a:spcPts val="0"/>
              </a:spcAft>
              <a:buClrTx/>
              <a:buSzTx/>
              <a:buFontTx/>
              <a:buNone/>
              <a:tabLst/>
              <a:defRPr/>
            </a:pPr>
            <a:r>
              <a:rPr kumimoji="0" sz="969" b="0" i="0" u="none" strike="noStrike" kern="1200" cap="none" spc="-31" normalizeH="0" baseline="0" noProof="0" dirty="0">
                <a:ln>
                  <a:noFill/>
                </a:ln>
                <a:solidFill>
                  <a:prstClr val="black"/>
                </a:solidFill>
                <a:effectLst/>
                <a:uLnTx/>
                <a:uFillTx/>
                <a:latin typeface="Arial"/>
                <a:ea typeface="+mn-ea"/>
                <a:cs typeface="Arial"/>
              </a:rPr>
              <a:t>E</a:t>
            </a:r>
            <a:endParaRPr kumimoji="0" sz="969" b="0" i="0" u="none" strike="noStrike" kern="1200" cap="none" spc="0" normalizeH="0" baseline="0" noProof="0">
              <a:ln>
                <a:noFill/>
              </a:ln>
              <a:solidFill>
                <a:prstClr val="black"/>
              </a:solidFill>
              <a:effectLst/>
              <a:uLnTx/>
              <a:uFillTx/>
              <a:latin typeface="Arial"/>
              <a:ea typeface="+mn-ea"/>
              <a:cs typeface="Arial"/>
            </a:endParaRPr>
          </a:p>
        </p:txBody>
      </p:sp>
      <p:grpSp>
        <p:nvGrpSpPr>
          <p:cNvPr id="171" name="object 171"/>
          <p:cNvGrpSpPr/>
          <p:nvPr/>
        </p:nvGrpSpPr>
        <p:grpSpPr>
          <a:xfrm>
            <a:off x="2791306" y="4345726"/>
            <a:ext cx="2920603" cy="743744"/>
            <a:chOff x="4466089" y="5581561"/>
            <a:chExt cx="4672965" cy="1189990"/>
          </a:xfrm>
        </p:grpSpPr>
        <p:sp>
          <p:nvSpPr>
            <p:cNvPr id="172" name="object 172"/>
            <p:cNvSpPr/>
            <p:nvPr/>
          </p:nvSpPr>
          <p:spPr>
            <a:xfrm>
              <a:off x="4472439" y="5604710"/>
              <a:ext cx="4629150" cy="450850"/>
            </a:xfrm>
            <a:custGeom>
              <a:avLst/>
              <a:gdLst/>
              <a:ahLst/>
              <a:cxnLst/>
              <a:rect l="l" t="t" r="r" b="b"/>
              <a:pathLst>
                <a:path w="4629150" h="450850">
                  <a:moveTo>
                    <a:pt x="0" y="450763"/>
                  </a:moveTo>
                  <a:lnTo>
                    <a:pt x="462891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object 173"/>
            <p:cNvSpPr/>
            <p:nvPr/>
          </p:nvSpPr>
          <p:spPr>
            <a:xfrm>
              <a:off x="9080928" y="5587910"/>
              <a:ext cx="51435" cy="37465"/>
            </a:xfrm>
            <a:custGeom>
              <a:avLst/>
              <a:gdLst/>
              <a:ahLst/>
              <a:cxnLst/>
              <a:rect l="l" t="t" r="r" b="b"/>
              <a:pathLst>
                <a:path w="51434" h="37464">
                  <a:moveTo>
                    <a:pt x="0" y="0"/>
                  </a:moveTo>
                  <a:lnTo>
                    <a:pt x="20422" y="16798"/>
                  </a:lnTo>
                  <a:lnTo>
                    <a:pt x="3624" y="37221"/>
                  </a:lnTo>
                  <a:lnTo>
                    <a:pt x="51438" y="1377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object 174"/>
            <p:cNvSpPr/>
            <p:nvPr/>
          </p:nvSpPr>
          <p:spPr>
            <a:xfrm>
              <a:off x="9080927" y="5587911"/>
              <a:ext cx="51435" cy="37465"/>
            </a:xfrm>
            <a:custGeom>
              <a:avLst/>
              <a:gdLst/>
              <a:ahLst/>
              <a:cxnLst/>
              <a:rect l="l" t="t" r="r" b="b"/>
              <a:pathLst>
                <a:path w="51434" h="37464">
                  <a:moveTo>
                    <a:pt x="51438" y="13778"/>
                  </a:moveTo>
                  <a:lnTo>
                    <a:pt x="0" y="0"/>
                  </a:lnTo>
                  <a:lnTo>
                    <a:pt x="20422" y="16798"/>
                  </a:lnTo>
                  <a:lnTo>
                    <a:pt x="3623" y="37220"/>
                  </a:lnTo>
                  <a:lnTo>
                    <a:pt x="51438" y="13778"/>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5" name="object 175"/>
            <p:cNvPicPr/>
            <p:nvPr/>
          </p:nvPicPr>
          <p:blipFill>
            <a:blip r:embed="rId7" cstate="print"/>
            <a:stretch>
              <a:fillRect/>
            </a:stretch>
          </p:blipFill>
          <p:spPr>
            <a:xfrm>
              <a:off x="5094984" y="6035683"/>
              <a:ext cx="885045" cy="735460"/>
            </a:xfrm>
            <a:prstGeom prst="rect">
              <a:avLst/>
            </a:prstGeom>
          </p:spPr>
        </p:pic>
        <p:sp>
          <p:nvSpPr>
            <p:cNvPr id="176" name="object 176"/>
            <p:cNvSpPr/>
            <p:nvPr/>
          </p:nvSpPr>
          <p:spPr>
            <a:xfrm>
              <a:off x="5151805" y="6055472"/>
              <a:ext cx="785495" cy="629920"/>
            </a:xfrm>
            <a:custGeom>
              <a:avLst/>
              <a:gdLst/>
              <a:ahLst/>
              <a:cxnLst/>
              <a:rect l="l" t="t" r="r" b="b"/>
              <a:pathLst>
                <a:path w="785495" h="629920">
                  <a:moveTo>
                    <a:pt x="610806" y="0"/>
                  </a:moveTo>
                  <a:lnTo>
                    <a:pt x="174515" y="0"/>
                  </a:lnTo>
                  <a:lnTo>
                    <a:pt x="128123" y="6233"/>
                  </a:lnTo>
                  <a:lnTo>
                    <a:pt x="86435" y="23826"/>
                  </a:lnTo>
                  <a:lnTo>
                    <a:pt x="51115" y="51114"/>
                  </a:lnTo>
                  <a:lnTo>
                    <a:pt x="23826" y="86435"/>
                  </a:lnTo>
                  <a:lnTo>
                    <a:pt x="6234" y="128123"/>
                  </a:lnTo>
                  <a:lnTo>
                    <a:pt x="0" y="174517"/>
                  </a:lnTo>
                  <a:lnTo>
                    <a:pt x="0" y="454818"/>
                  </a:lnTo>
                  <a:lnTo>
                    <a:pt x="6234" y="501211"/>
                  </a:lnTo>
                  <a:lnTo>
                    <a:pt x="23826" y="542899"/>
                  </a:lnTo>
                  <a:lnTo>
                    <a:pt x="51115" y="578219"/>
                  </a:lnTo>
                  <a:lnTo>
                    <a:pt x="86435" y="605507"/>
                  </a:lnTo>
                  <a:lnTo>
                    <a:pt x="128123" y="623100"/>
                  </a:lnTo>
                  <a:lnTo>
                    <a:pt x="174515" y="629334"/>
                  </a:lnTo>
                  <a:lnTo>
                    <a:pt x="610806" y="629334"/>
                  </a:lnTo>
                  <a:lnTo>
                    <a:pt x="657199" y="623100"/>
                  </a:lnTo>
                  <a:lnTo>
                    <a:pt x="698888" y="605507"/>
                  </a:lnTo>
                  <a:lnTo>
                    <a:pt x="734207" y="578219"/>
                  </a:lnTo>
                  <a:lnTo>
                    <a:pt x="761495" y="542899"/>
                  </a:lnTo>
                  <a:lnTo>
                    <a:pt x="779088" y="501211"/>
                  </a:lnTo>
                  <a:lnTo>
                    <a:pt x="785322" y="454818"/>
                  </a:lnTo>
                  <a:lnTo>
                    <a:pt x="785322" y="174517"/>
                  </a:lnTo>
                  <a:lnTo>
                    <a:pt x="779088" y="128123"/>
                  </a:lnTo>
                  <a:lnTo>
                    <a:pt x="761495" y="86435"/>
                  </a:lnTo>
                  <a:lnTo>
                    <a:pt x="734207" y="51114"/>
                  </a:lnTo>
                  <a:lnTo>
                    <a:pt x="698888" y="23826"/>
                  </a:lnTo>
                  <a:lnTo>
                    <a:pt x="657199" y="6233"/>
                  </a:lnTo>
                  <a:lnTo>
                    <a:pt x="610806"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object 177"/>
            <p:cNvSpPr/>
            <p:nvPr/>
          </p:nvSpPr>
          <p:spPr>
            <a:xfrm>
              <a:off x="5151805" y="6055473"/>
              <a:ext cx="785495" cy="629920"/>
            </a:xfrm>
            <a:custGeom>
              <a:avLst/>
              <a:gdLst/>
              <a:ahLst/>
              <a:cxnLst/>
              <a:rect l="l" t="t" r="r" b="b"/>
              <a:pathLst>
                <a:path w="785495" h="629920">
                  <a:moveTo>
                    <a:pt x="174516" y="0"/>
                  </a:moveTo>
                  <a:lnTo>
                    <a:pt x="610806" y="0"/>
                  </a:lnTo>
                  <a:lnTo>
                    <a:pt x="657199" y="6233"/>
                  </a:lnTo>
                  <a:lnTo>
                    <a:pt x="698887" y="23826"/>
                  </a:lnTo>
                  <a:lnTo>
                    <a:pt x="734207" y="51114"/>
                  </a:lnTo>
                  <a:lnTo>
                    <a:pt x="761495" y="86434"/>
                  </a:lnTo>
                  <a:lnTo>
                    <a:pt x="779088" y="128122"/>
                  </a:lnTo>
                  <a:lnTo>
                    <a:pt x="785322" y="174516"/>
                  </a:lnTo>
                  <a:lnTo>
                    <a:pt x="785322" y="454817"/>
                  </a:lnTo>
                  <a:lnTo>
                    <a:pt x="779088" y="501210"/>
                  </a:lnTo>
                  <a:lnTo>
                    <a:pt x="761495" y="542899"/>
                  </a:lnTo>
                  <a:lnTo>
                    <a:pt x="734207" y="578219"/>
                  </a:lnTo>
                  <a:lnTo>
                    <a:pt x="698887" y="605507"/>
                  </a:lnTo>
                  <a:lnTo>
                    <a:pt x="657199" y="623099"/>
                  </a:lnTo>
                  <a:lnTo>
                    <a:pt x="610806" y="629333"/>
                  </a:lnTo>
                  <a:lnTo>
                    <a:pt x="174516" y="629333"/>
                  </a:lnTo>
                  <a:lnTo>
                    <a:pt x="128123" y="623099"/>
                  </a:lnTo>
                  <a:lnTo>
                    <a:pt x="86434" y="605507"/>
                  </a:lnTo>
                  <a:lnTo>
                    <a:pt x="51114" y="578219"/>
                  </a:lnTo>
                  <a:lnTo>
                    <a:pt x="23826" y="542899"/>
                  </a:lnTo>
                  <a:lnTo>
                    <a:pt x="6233" y="501210"/>
                  </a:lnTo>
                  <a:lnTo>
                    <a:pt x="0" y="454817"/>
                  </a:lnTo>
                  <a:lnTo>
                    <a:pt x="0" y="174516"/>
                  </a:lnTo>
                  <a:lnTo>
                    <a:pt x="6233" y="128122"/>
                  </a:lnTo>
                  <a:lnTo>
                    <a:pt x="23826" y="86434"/>
                  </a:lnTo>
                  <a:lnTo>
                    <a:pt x="51114" y="51114"/>
                  </a:lnTo>
                  <a:lnTo>
                    <a:pt x="86434" y="23826"/>
                  </a:lnTo>
                  <a:lnTo>
                    <a:pt x="128123" y="6233"/>
                  </a:lnTo>
                  <a:lnTo>
                    <a:pt x="174516" y="0"/>
                  </a:lnTo>
                  <a:close/>
                </a:path>
              </a:pathLst>
            </a:custGeom>
            <a:ln w="24930">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object 178"/>
            <p:cNvSpPr/>
            <p:nvPr/>
          </p:nvSpPr>
          <p:spPr>
            <a:xfrm>
              <a:off x="5210975" y="6378209"/>
              <a:ext cx="581025" cy="193675"/>
            </a:xfrm>
            <a:custGeom>
              <a:avLst/>
              <a:gdLst/>
              <a:ahLst/>
              <a:cxnLst/>
              <a:rect l="l" t="t" r="r" b="b"/>
              <a:pathLst>
                <a:path w="581025" h="193675">
                  <a:moveTo>
                    <a:pt x="484102" y="0"/>
                  </a:moveTo>
                  <a:lnTo>
                    <a:pt x="96819" y="0"/>
                  </a:lnTo>
                  <a:lnTo>
                    <a:pt x="0" y="193640"/>
                  </a:lnTo>
                  <a:lnTo>
                    <a:pt x="580923" y="193640"/>
                  </a:lnTo>
                  <a:lnTo>
                    <a:pt x="484102"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object 179"/>
            <p:cNvSpPr/>
            <p:nvPr/>
          </p:nvSpPr>
          <p:spPr>
            <a:xfrm>
              <a:off x="5210974" y="6314045"/>
              <a:ext cx="581025" cy="257810"/>
            </a:xfrm>
            <a:custGeom>
              <a:avLst/>
              <a:gdLst/>
              <a:ahLst/>
              <a:cxnLst/>
              <a:rect l="l" t="t" r="r" b="b"/>
              <a:pathLst>
                <a:path w="581025" h="257809">
                  <a:moveTo>
                    <a:pt x="0" y="257805"/>
                  </a:moveTo>
                  <a:lnTo>
                    <a:pt x="580924" y="257805"/>
                  </a:lnTo>
                  <a:lnTo>
                    <a:pt x="484102" y="64163"/>
                  </a:lnTo>
                  <a:lnTo>
                    <a:pt x="96820" y="64163"/>
                  </a:lnTo>
                  <a:lnTo>
                    <a:pt x="0" y="257805"/>
                  </a:lnTo>
                  <a:close/>
                </a:path>
                <a:path w="581025" h="257809">
                  <a:moveTo>
                    <a:pt x="289557" y="64163"/>
                  </a:moveTo>
                  <a:lnTo>
                    <a:pt x="288957"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object 180"/>
            <p:cNvSpPr/>
            <p:nvPr/>
          </p:nvSpPr>
          <p:spPr>
            <a:xfrm>
              <a:off x="5481410" y="6282884"/>
              <a:ext cx="37465" cy="50165"/>
            </a:xfrm>
            <a:custGeom>
              <a:avLst/>
              <a:gdLst/>
              <a:ahLst/>
              <a:cxnLst/>
              <a:rect l="l" t="t" r="r" b="b"/>
              <a:pathLst>
                <a:path w="37464" h="50164">
                  <a:moveTo>
                    <a:pt x="18229" y="0"/>
                  </a:moveTo>
                  <a:lnTo>
                    <a:pt x="0" y="50034"/>
                  </a:lnTo>
                  <a:lnTo>
                    <a:pt x="18521" y="31160"/>
                  </a:lnTo>
                  <a:lnTo>
                    <a:pt x="30248" y="31160"/>
                  </a:lnTo>
                  <a:lnTo>
                    <a:pt x="18229" y="0"/>
                  </a:lnTo>
                  <a:close/>
                </a:path>
                <a:path w="37464" h="50164">
                  <a:moveTo>
                    <a:pt x="30248" y="31160"/>
                  </a:moveTo>
                  <a:lnTo>
                    <a:pt x="18521" y="31160"/>
                  </a:lnTo>
                  <a:lnTo>
                    <a:pt x="37393" y="49684"/>
                  </a:lnTo>
                  <a:lnTo>
                    <a:pt x="30248" y="3116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object 181"/>
            <p:cNvSpPr/>
            <p:nvPr/>
          </p:nvSpPr>
          <p:spPr>
            <a:xfrm>
              <a:off x="5481409" y="6282884"/>
              <a:ext cx="37465" cy="50165"/>
            </a:xfrm>
            <a:custGeom>
              <a:avLst/>
              <a:gdLst/>
              <a:ahLst/>
              <a:cxnLst/>
              <a:rect l="l" t="t" r="r" b="b"/>
              <a:pathLst>
                <a:path w="37464" h="50164">
                  <a:moveTo>
                    <a:pt x="18230" y="0"/>
                  </a:moveTo>
                  <a:lnTo>
                    <a:pt x="0" y="50033"/>
                  </a:lnTo>
                  <a:lnTo>
                    <a:pt x="18522" y="31161"/>
                  </a:lnTo>
                  <a:lnTo>
                    <a:pt x="37393" y="49684"/>
                  </a:lnTo>
                  <a:lnTo>
                    <a:pt x="1823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82" name="object 182"/>
          <p:cNvGrpSpPr/>
          <p:nvPr/>
        </p:nvGrpSpPr>
        <p:grpSpPr>
          <a:xfrm>
            <a:off x="3567066" y="4675732"/>
            <a:ext cx="98822" cy="98822"/>
            <a:chOff x="5707305" y="6109571"/>
            <a:chExt cx="158115" cy="158115"/>
          </a:xfrm>
        </p:grpSpPr>
        <p:sp>
          <p:nvSpPr>
            <p:cNvPr id="183" name="object 183"/>
            <p:cNvSpPr/>
            <p:nvPr/>
          </p:nvSpPr>
          <p:spPr>
            <a:xfrm>
              <a:off x="5713538" y="6115804"/>
              <a:ext cx="145415" cy="145415"/>
            </a:xfrm>
            <a:custGeom>
              <a:avLst/>
              <a:gdLst/>
              <a:ahLst/>
              <a:cxnLst/>
              <a:rect l="l" t="t" r="r" b="b"/>
              <a:pathLst>
                <a:path w="145414" h="145414">
                  <a:moveTo>
                    <a:pt x="145230" y="0"/>
                  </a:moveTo>
                  <a:lnTo>
                    <a:pt x="0" y="0"/>
                  </a:lnTo>
                  <a:lnTo>
                    <a:pt x="0" y="145230"/>
                  </a:lnTo>
                  <a:lnTo>
                    <a:pt x="145230" y="145230"/>
                  </a:lnTo>
                  <a:lnTo>
                    <a:pt x="145230"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bject 184"/>
            <p:cNvSpPr/>
            <p:nvPr/>
          </p:nvSpPr>
          <p:spPr>
            <a:xfrm>
              <a:off x="5713538" y="6115804"/>
              <a:ext cx="145415" cy="145415"/>
            </a:xfrm>
            <a:custGeom>
              <a:avLst/>
              <a:gdLst/>
              <a:ahLst/>
              <a:cxnLst/>
              <a:rect l="l" t="t" r="r" b="b"/>
              <a:pathLst>
                <a:path w="145414" h="145414">
                  <a:moveTo>
                    <a:pt x="0" y="0"/>
                  </a:moveTo>
                  <a:lnTo>
                    <a:pt x="145231" y="0"/>
                  </a:lnTo>
                  <a:lnTo>
                    <a:pt x="145231" y="145231"/>
                  </a:lnTo>
                  <a:lnTo>
                    <a:pt x="0" y="145231"/>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5" name="object 185"/>
          <p:cNvSpPr txBox="1"/>
          <p:nvPr/>
        </p:nvSpPr>
        <p:spPr>
          <a:xfrm>
            <a:off x="3600618" y="4645066"/>
            <a:ext cx="40481" cy="139926"/>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844" b="0" i="0" u="none" strike="noStrike" kern="1200" cap="none" spc="-31" normalizeH="0" baseline="0" noProof="0" dirty="0">
                <a:ln>
                  <a:noFill/>
                </a:ln>
                <a:solidFill>
                  <a:prstClr val="black"/>
                </a:solidFill>
                <a:effectLst/>
                <a:uLnTx/>
                <a:uFillTx/>
                <a:latin typeface="Arial"/>
                <a:ea typeface="+mn-ea"/>
                <a:cs typeface="Arial"/>
              </a:rPr>
              <a:t>i</a:t>
            </a:r>
            <a:endParaRPr kumimoji="0" sz="844" b="0" i="0" u="none" strike="noStrike" kern="1200" cap="none" spc="0" normalizeH="0" baseline="0" noProof="0">
              <a:ln>
                <a:noFill/>
              </a:ln>
              <a:solidFill>
                <a:prstClr val="black"/>
              </a:solidFill>
              <a:effectLst/>
              <a:uLnTx/>
              <a:uFillTx/>
              <a:latin typeface="Arial"/>
              <a:ea typeface="+mn-ea"/>
              <a:cs typeface="Arial"/>
            </a:endParaRPr>
          </a:p>
        </p:txBody>
      </p:sp>
      <p:grpSp>
        <p:nvGrpSpPr>
          <p:cNvPr id="186" name="object 186"/>
          <p:cNvGrpSpPr/>
          <p:nvPr/>
        </p:nvGrpSpPr>
        <p:grpSpPr>
          <a:xfrm>
            <a:off x="3387364" y="4674933"/>
            <a:ext cx="193278" cy="98822"/>
            <a:chOff x="5419781" y="6108292"/>
            <a:chExt cx="309245" cy="158115"/>
          </a:xfrm>
        </p:grpSpPr>
        <p:sp>
          <p:nvSpPr>
            <p:cNvPr id="187" name="object 187"/>
            <p:cNvSpPr/>
            <p:nvPr/>
          </p:nvSpPr>
          <p:spPr>
            <a:xfrm>
              <a:off x="5626066" y="6187508"/>
              <a:ext cx="96520" cy="635"/>
            </a:xfrm>
            <a:custGeom>
              <a:avLst/>
              <a:gdLst/>
              <a:ahLst/>
              <a:cxnLst/>
              <a:rect l="l" t="t" r="r" b="b"/>
              <a:pathLst>
                <a:path w="96520" h="635">
                  <a:moveTo>
                    <a:pt x="96486" y="190"/>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object 188"/>
            <p:cNvSpPr/>
            <p:nvPr/>
          </p:nvSpPr>
          <p:spPr>
            <a:xfrm>
              <a:off x="5594740" y="6168848"/>
              <a:ext cx="50165" cy="37465"/>
            </a:xfrm>
            <a:custGeom>
              <a:avLst/>
              <a:gdLst/>
              <a:ahLst/>
              <a:cxnLst/>
              <a:rect l="l" t="t" r="r" b="b"/>
              <a:pathLst>
                <a:path w="50164" h="37464">
                  <a:moveTo>
                    <a:pt x="50063" y="0"/>
                  </a:moveTo>
                  <a:lnTo>
                    <a:pt x="0" y="18660"/>
                  </a:lnTo>
                  <a:lnTo>
                    <a:pt x="325" y="18660"/>
                  </a:lnTo>
                  <a:lnTo>
                    <a:pt x="49988" y="37396"/>
                  </a:lnTo>
                  <a:lnTo>
                    <a:pt x="31326" y="18660"/>
                  </a:lnTo>
                  <a:lnTo>
                    <a:pt x="5006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object 189"/>
            <p:cNvSpPr/>
            <p:nvPr/>
          </p:nvSpPr>
          <p:spPr>
            <a:xfrm>
              <a:off x="5594903" y="6168848"/>
              <a:ext cx="50165" cy="37465"/>
            </a:xfrm>
            <a:custGeom>
              <a:avLst/>
              <a:gdLst/>
              <a:ahLst/>
              <a:cxnLst/>
              <a:rect l="l" t="t" r="r" b="b"/>
              <a:pathLst>
                <a:path w="50164" h="37464">
                  <a:moveTo>
                    <a:pt x="0" y="18599"/>
                  </a:moveTo>
                  <a:lnTo>
                    <a:pt x="49824" y="37396"/>
                  </a:lnTo>
                  <a:lnTo>
                    <a:pt x="31163" y="18660"/>
                  </a:lnTo>
                  <a:lnTo>
                    <a:pt x="49899" y="0"/>
                  </a:lnTo>
                  <a:lnTo>
                    <a:pt x="0" y="18599"/>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object 190"/>
            <p:cNvSpPr/>
            <p:nvPr/>
          </p:nvSpPr>
          <p:spPr>
            <a:xfrm>
              <a:off x="5426132" y="6114642"/>
              <a:ext cx="145415" cy="145415"/>
            </a:xfrm>
            <a:custGeom>
              <a:avLst/>
              <a:gdLst/>
              <a:ahLst/>
              <a:cxnLst/>
              <a:rect l="l" t="t" r="r" b="b"/>
              <a:pathLst>
                <a:path w="145414" h="145414">
                  <a:moveTo>
                    <a:pt x="72614" y="0"/>
                  </a:moveTo>
                  <a:lnTo>
                    <a:pt x="0" y="72614"/>
                  </a:lnTo>
                  <a:lnTo>
                    <a:pt x="72614" y="145230"/>
                  </a:lnTo>
                  <a:lnTo>
                    <a:pt x="145230" y="72614"/>
                  </a:lnTo>
                  <a:lnTo>
                    <a:pt x="72614" y="0"/>
                  </a:lnTo>
                  <a:close/>
                </a:path>
              </a:pathLst>
            </a:custGeom>
            <a:solidFill>
              <a:srgbClr val="B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object 191"/>
            <p:cNvSpPr/>
            <p:nvPr/>
          </p:nvSpPr>
          <p:spPr>
            <a:xfrm>
              <a:off x="5426131" y="6114642"/>
              <a:ext cx="145415" cy="145415"/>
            </a:xfrm>
            <a:custGeom>
              <a:avLst/>
              <a:gdLst/>
              <a:ahLst/>
              <a:cxnLst/>
              <a:rect l="l" t="t" r="r" b="b"/>
              <a:pathLst>
                <a:path w="145414" h="145414">
                  <a:moveTo>
                    <a:pt x="145231" y="72614"/>
                  </a:moveTo>
                  <a:lnTo>
                    <a:pt x="72614" y="145231"/>
                  </a:lnTo>
                  <a:lnTo>
                    <a:pt x="0" y="72614"/>
                  </a:lnTo>
                  <a:lnTo>
                    <a:pt x="72614" y="0"/>
                  </a:lnTo>
                  <a:lnTo>
                    <a:pt x="145231" y="72614"/>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92" name="object 192"/>
          <p:cNvSpPr txBox="1"/>
          <p:nvPr/>
        </p:nvSpPr>
        <p:spPr>
          <a:xfrm>
            <a:off x="3392378" y="4589270"/>
            <a:ext cx="92075" cy="385651"/>
          </a:xfrm>
          <a:prstGeom prst="rect">
            <a:avLst/>
          </a:prstGeom>
        </p:spPr>
        <p:txBody>
          <a:bodyPr vert="horz" wrap="square" lIns="0" tIns="54769" rIns="0" bIns="0" rtlCol="0">
            <a:spAutoFit/>
          </a:bodyPr>
          <a:lstStyle/>
          <a:p>
            <a:pPr marL="14288" marR="0" lvl="0" indent="0" algn="l" defTabSz="914400" rtl="0" eaLnBrk="1" fontAlgn="auto" latinLnBrk="0" hangingPunct="1">
              <a:lnSpc>
                <a:spcPct val="100000"/>
              </a:lnSpc>
              <a:spcBef>
                <a:spcPts val="431"/>
              </a:spcBef>
              <a:spcAft>
                <a:spcPts val="0"/>
              </a:spcAft>
              <a:buClrTx/>
              <a:buSzTx/>
              <a:buFontTx/>
              <a:buNone/>
              <a:tabLst/>
              <a:defRPr/>
            </a:pPr>
            <a:r>
              <a:rPr kumimoji="0" sz="844" b="0" i="0" u="none" strike="noStrike" kern="1200" cap="none" spc="-31" normalizeH="0" baseline="0" noProof="0" dirty="0">
                <a:ln>
                  <a:noFill/>
                </a:ln>
                <a:solidFill>
                  <a:prstClr val="black"/>
                </a:solidFill>
                <a:effectLst/>
                <a:uLnTx/>
                <a:uFillTx/>
                <a:latin typeface="Arial"/>
                <a:ea typeface="+mn-ea"/>
                <a:cs typeface="Arial"/>
              </a:rPr>
              <a:t>+</a:t>
            </a:r>
            <a:endParaRPr kumimoji="0" sz="844" b="0" i="0" u="none" strike="noStrike" kern="1200" cap="none" spc="0" normalizeH="0" baseline="0" noProof="0">
              <a:ln>
                <a:noFill/>
              </a:ln>
              <a:solidFill>
                <a:prstClr val="black"/>
              </a:solidFill>
              <a:effectLst/>
              <a:uLnTx/>
              <a:uFillTx/>
              <a:latin typeface="Arial"/>
              <a:ea typeface="+mn-ea"/>
              <a:cs typeface="Arial"/>
            </a:endParaRPr>
          </a:p>
          <a:p>
            <a:pPr marL="7938" marR="0" lvl="0" indent="0" algn="l" defTabSz="914400" rtl="0" eaLnBrk="1" fontAlgn="auto" latinLnBrk="0" hangingPunct="1">
              <a:lnSpc>
                <a:spcPct val="100000"/>
              </a:lnSpc>
              <a:spcBef>
                <a:spcPts val="419"/>
              </a:spcBef>
              <a:spcAft>
                <a:spcPts val="0"/>
              </a:spcAft>
              <a:buClrTx/>
              <a:buSzTx/>
              <a:buFontTx/>
              <a:buNone/>
              <a:tabLst/>
              <a:defRPr/>
            </a:pPr>
            <a:r>
              <a:rPr kumimoji="0" sz="969" b="0" i="0" u="none" strike="noStrike" kern="1200" cap="none" spc="-31" normalizeH="0" baseline="0" noProof="0" dirty="0">
                <a:ln>
                  <a:noFill/>
                </a:ln>
                <a:solidFill>
                  <a:prstClr val="black"/>
                </a:solidFill>
                <a:effectLst/>
                <a:uLnTx/>
                <a:uFillTx/>
                <a:latin typeface="Arial"/>
                <a:ea typeface="+mn-ea"/>
                <a:cs typeface="Arial"/>
              </a:rPr>
              <a:t>E</a:t>
            </a:r>
            <a:endParaRPr kumimoji="0" sz="969" b="0" i="0" u="none" strike="noStrike" kern="1200" cap="none" spc="0" normalizeH="0" baseline="0" noProof="0">
              <a:ln>
                <a:noFill/>
              </a:ln>
              <a:solidFill>
                <a:prstClr val="black"/>
              </a:solidFill>
              <a:effectLst/>
              <a:uLnTx/>
              <a:uFillTx/>
              <a:latin typeface="Arial"/>
              <a:ea typeface="+mn-ea"/>
              <a:cs typeface="Arial"/>
            </a:endParaRPr>
          </a:p>
        </p:txBody>
      </p:sp>
      <p:grpSp>
        <p:nvGrpSpPr>
          <p:cNvPr id="193" name="object 193"/>
          <p:cNvGrpSpPr/>
          <p:nvPr/>
        </p:nvGrpSpPr>
        <p:grpSpPr>
          <a:xfrm>
            <a:off x="3337897" y="4351062"/>
            <a:ext cx="2329259" cy="738188"/>
            <a:chOff x="5340634" y="5590100"/>
            <a:chExt cx="3726815" cy="1181100"/>
          </a:xfrm>
        </p:grpSpPr>
        <p:sp>
          <p:nvSpPr>
            <p:cNvPr id="194" name="object 194"/>
            <p:cNvSpPr/>
            <p:nvPr/>
          </p:nvSpPr>
          <p:spPr>
            <a:xfrm>
              <a:off x="5346984" y="5612823"/>
              <a:ext cx="3683000" cy="435609"/>
            </a:xfrm>
            <a:custGeom>
              <a:avLst/>
              <a:gdLst/>
              <a:ahLst/>
              <a:cxnLst/>
              <a:rect l="l" t="t" r="r" b="b"/>
              <a:pathLst>
                <a:path w="3683000" h="435610">
                  <a:moveTo>
                    <a:pt x="0" y="435325"/>
                  </a:moveTo>
                  <a:lnTo>
                    <a:pt x="3682689"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object 195"/>
            <p:cNvSpPr/>
            <p:nvPr/>
          </p:nvSpPr>
          <p:spPr>
            <a:xfrm>
              <a:off x="9008910" y="5596450"/>
              <a:ext cx="52069" cy="37465"/>
            </a:xfrm>
            <a:custGeom>
              <a:avLst/>
              <a:gdLst/>
              <a:ahLst/>
              <a:cxnLst/>
              <a:rect l="l" t="t" r="r" b="b"/>
              <a:pathLst>
                <a:path w="52070" h="37464">
                  <a:moveTo>
                    <a:pt x="0" y="0"/>
                  </a:moveTo>
                  <a:lnTo>
                    <a:pt x="20764" y="16372"/>
                  </a:lnTo>
                  <a:lnTo>
                    <a:pt x="4390" y="37136"/>
                  </a:lnTo>
                  <a:lnTo>
                    <a:pt x="51711" y="12713"/>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object 196"/>
            <p:cNvSpPr/>
            <p:nvPr/>
          </p:nvSpPr>
          <p:spPr>
            <a:xfrm>
              <a:off x="9008909" y="5596450"/>
              <a:ext cx="52069" cy="37465"/>
            </a:xfrm>
            <a:custGeom>
              <a:avLst/>
              <a:gdLst/>
              <a:ahLst/>
              <a:cxnLst/>
              <a:rect l="l" t="t" r="r" b="b"/>
              <a:pathLst>
                <a:path w="52070" h="37464">
                  <a:moveTo>
                    <a:pt x="51711" y="12714"/>
                  </a:moveTo>
                  <a:lnTo>
                    <a:pt x="0" y="0"/>
                  </a:lnTo>
                  <a:lnTo>
                    <a:pt x="20763" y="16373"/>
                  </a:lnTo>
                  <a:lnTo>
                    <a:pt x="4390" y="37137"/>
                  </a:lnTo>
                  <a:lnTo>
                    <a:pt x="51711" y="12714"/>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97" name="object 197"/>
            <p:cNvPicPr/>
            <p:nvPr/>
          </p:nvPicPr>
          <p:blipFill>
            <a:blip r:embed="rId8" cstate="print"/>
            <a:stretch>
              <a:fillRect/>
            </a:stretch>
          </p:blipFill>
          <p:spPr>
            <a:xfrm>
              <a:off x="6266736" y="6035683"/>
              <a:ext cx="885045" cy="735460"/>
            </a:xfrm>
            <a:prstGeom prst="rect">
              <a:avLst/>
            </a:prstGeom>
          </p:spPr>
        </p:pic>
        <p:sp>
          <p:nvSpPr>
            <p:cNvPr id="198" name="object 198"/>
            <p:cNvSpPr/>
            <p:nvPr/>
          </p:nvSpPr>
          <p:spPr>
            <a:xfrm>
              <a:off x="6322103" y="6055473"/>
              <a:ext cx="785495" cy="629920"/>
            </a:xfrm>
            <a:custGeom>
              <a:avLst/>
              <a:gdLst/>
              <a:ahLst/>
              <a:cxnLst/>
              <a:rect l="l" t="t" r="r" b="b"/>
              <a:pathLst>
                <a:path w="785495" h="629920">
                  <a:moveTo>
                    <a:pt x="610806" y="0"/>
                  </a:moveTo>
                  <a:lnTo>
                    <a:pt x="174515" y="0"/>
                  </a:lnTo>
                  <a:lnTo>
                    <a:pt x="128122" y="6233"/>
                  </a:lnTo>
                  <a:lnTo>
                    <a:pt x="86434" y="23826"/>
                  </a:lnTo>
                  <a:lnTo>
                    <a:pt x="51114" y="51114"/>
                  </a:lnTo>
                  <a:lnTo>
                    <a:pt x="23826" y="86435"/>
                  </a:lnTo>
                  <a:lnTo>
                    <a:pt x="6233" y="128123"/>
                  </a:lnTo>
                  <a:lnTo>
                    <a:pt x="0" y="174517"/>
                  </a:lnTo>
                  <a:lnTo>
                    <a:pt x="0" y="454818"/>
                  </a:lnTo>
                  <a:lnTo>
                    <a:pt x="6233" y="501211"/>
                  </a:lnTo>
                  <a:lnTo>
                    <a:pt x="23826" y="542899"/>
                  </a:lnTo>
                  <a:lnTo>
                    <a:pt x="51114" y="578219"/>
                  </a:lnTo>
                  <a:lnTo>
                    <a:pt x="86434" y="605507"/>
                  </a:lnTo>
                  <a:lnTo>
                    <a:pt x="128122" y="623100"/>
                  </a:lnTo>
                  <a:lnTo>
                    <a:pt x="174515" y="629334"/>
                  </a:lnTo>
                  <a:lnTo>
                    <a:pt x="610806" y="629334"/>
                  </a:lnTo>
                  <a:lnTo>
                    <a:pt x="657199" y="623100"/>
                  </a:lnTo>
                  <a:lnTo>
                    <a:pt x="698887" y="605507"/>
                  </a:lnTo>
                  <a:lnTo>
                    <a:pt x="734207" y="578219"/>
                  </a:lnTo>
                  <a:lnTo>
                    <a:pt x="761495" y="542899"/>
                  </a:lnTo>
                  <a:lnTo>
                    <a:pt x="779088" y="501211"/>
                  </a:lnTo>
                  <a:lnTo>
                    <a:pt x="785322" y="454818"/>
                  </a:lnTo>
                  <a:lnTo>
                    <a:pt x="785322" y="174517"/>
                  </a:lnTo>
                  <a:lnTo>
                    <a:pt x="779088" y="128123"/>
                  </a:lnTo>
                  <a:lnTo>
                    <a:pt x="761495" y="86435"/>
                  </a:lnTo>
                  <a:lnTo>
                    <a:pt x="734207" y="51114"/>
                  </a:lnTo>
                  <a:lnTo>
                    <a:pt x="698887" y="23826"/>
                  </a:lnTo>
                  <a:lnTo>
                    <a:pt x="657199" y="6233"/>
                  </a:lnTo>
                  <a:lnTo>
                    <a:pt x="610806"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object 199"/>
            <p:cNvSpPr/>
            <p:nvPr/>
          </p:nvSpPr>
          <p:spPr>
            <a:xfrm>
              <a:off x="6322102" y="6055474"/>
              <a:ext cx="785495" cy="629920"/>
            </a:xfrm>
            <a:custGeom>
              <a:avLst/>
              <a:gdLst/>
              <a:ahLst/>
              <a:cxnLst/>
              <a:rect l="l" t="t" r="r" b="b"/>
              <a:pathLst>
                <a:path w="785495" h="629920">
                  <a:moveTo>
                    <a:pt x="174516" y="0"/>
                  </a:moveTo>
                  <a:lnTo>
                    <a:pt x="610806" y="0"/>
                  </a:lnTo>
                  <a:lnTo>
                    <a:pt x="657199" y="6233"/>
                  </a:lnTo>
                  <a:lnTo>
                    <a:pt x="698887" y="23826"/>
                  </a:lnTo>
                  <a:lnTo>
                    <a:pt x="734207" y="51114"/>
                  </a:lnTo>
                  <a:lnTo>
                    <a:pt x="761495" y="86434"/>
                  </a:lnTo>
                  <a:lnTo>
                    <a:pt x="779088" y="128122"/>
                  </a:lnTo>
                  <a:lnTo>
                    <a:pt x="785322" y="174516"/>
                  </a:lnTo>
                  <a:lnTo>
                    <a:pt x="785322" y="454817"/>
                  </a:lnTo>
                  <a:lnTo>
                    <a:pt x="779088" y="501210"/>
                  </a:lnTo>
                  <a:lnTo>
                    <a:pt x="761495" y="542899"/>
                  </a:lnTo>
                  <a:lnTo>
                    <a:pt x="734207" y="578219"/>
                  </a:lnTo>
                  <a:lnTo>
                    <a:pt x="698887" y="605507"/>
                  </a:lnTo>
                  <a:lnTo>
                    <a:pt x="657199" y="623099"/>
                  </a:lnTo>
                  <a:lnTo>
                    <a:pt x="610806" y="629333"/>
                  </a:lnTo>
                  <a:lnTo>
                    <a:pt x="174516" y="629333"/>
                  </a:lnTo>
                  <a:lnTo>
                    <a:pt x="128122" y="623099"/>
                  </a:lnTo>
                  <a:lnTo>
                    <a:pt x="86434" y="605507"/>
                  </a:lnTo>
                  <a:lnTo>
                    <a:pt x="51114" y="578219"/>
                  </a:lnTo>
                  <a:lnTo>
                    <a:pt x="23826" y="542899"/>
                  </a:lnTo>
                  <a:lnTo>
                    <a:pt x="6233" y="501210"/>
                  </a:lnTo>
                  <a:lnTo>
                    <a:pt x="0" y="454817"/>
                  </a:lnTo>
                  <a:lnTo>
                    <a:pt x="0" y="174516"/>
                  </a:lnTo>
                  <a:lnTo>
                    <a:pt x="6233" y="128122"/>
                  </a:lnTo>
                  <a:lnTo>
                    <a:pt x="23826" y="86434"/>
                  </a:lnTo>
                  <a:lnTo>
                    <a:pt x="51114" y="51114"/>
                  </a:lnTo>
                  <a:lnTo>
                    <a:pt x="86434" y="23826"/>
                  </a:lnTo>
                  <a:lnTo>
                    <a:pt x="128122" y="6233"/>
                  </a:lnTo>
                  <a:lnTo>
                    <a:pt x="174516" y="0"/>
                  </a:lnTo>
                  <a:close/>
                </a:path>
              </a:pathLst>
            </a:custGeom>
            <a:ln w="24930">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object 200"/>
            <p:cNvSpPr/>
            <p:nvPr/>
          </p:nvSpPr>
          <p:spPr>
            <a:xfrm>
              <a:off x="6381271" y="6378209"/>
              <a:ext cx="581025" cy="193675"/>
            </a:xfrm>
            <a:custGeom>
              <a:avLst/>
              <a:gdLst/>
              <a:ahLst/>
              <a:cxnLst/>
              <a:rect l="l" t="t" r="r" b="b"/>
              <a:pathLst>
                <a:path w="581025" h="193675">
                  <a:moveTo>
                    <a:pt x="484102" y="0"/>
                  </a:moveTo>
                  <a:lnTo>
                    <a:pt x="96820" y="0"/>
                  </a:lnTo>
                  <a:lnTo>
                    <a:pt x="0" y="193640"/>
                  </a:lnTo>
                  <a:lnTo>
                    <a:pt x="580923" y="193640"/>
                  </a:lnTo>
                  <a:lnTo>
                    <a:pt x="484102"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object 201"/>
            <p:cNvSpPr/>
            <p:nvPr/>
          </p:nvSpPr>
          <p:spPr>
            <a:xfrm>
              <a:off x="6381270" y="6314045"/>
              <a:ext cx="581025" cy="257810"/>
            </a:xfrm>
            <a:custGeom>
              <a:avLst/>
              <a:gdLst/>
              <a:ahLst/>
              <a:cxnLst/>
              <a:rect l="l" t="t" r="r" b="b"/>
              <a:pathLst>
                <a:path w="581025" h="257809">
                  <a:moveTo>
                    <a:pt x="0" y="257805"/>
                  </a:moveTo>
                  <a:lnTo>
                    <a:pt x="580924" y="257805"/>
                  </a:lnTo>
                  <a:lnTo>
                    <a:pt x="484102" y="64163"/>
                  </a:lnTo>
                  <a:lnTo>
                    <a:pt x="96821" y="64163"/>
                  </a:lnTo>
                  <a:lnTo>
                    <a:pt x="0" y="257805"/>
                  </a:lnTo>
                  <a:close/>
                </a:path>
                <a:path w="581025" h="257809">
                  <a:moveTo>
                    <a:pt x="289557" y="64163"/>
                  </a:moveTo>
                  <a:lnTo>
                    <a:pt x="288957"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object 202"/>
            <p:cNvSpPr/>
            <p:nvPr/>
          </p:nvSpPr>
          <p:spPr>
            <a:xfrm>
              <a:off x="6651706" y="6282884"/>
              <a:ext cx="37465" cy="50165"/>
            </a:xfrm>
            <a:custGeom>
              <a:avLst/>
              <a:gdLst/>
              <a:ahLst/>
              <a:cxnLst/>
              <a:rect l="l" t="t" r="r" b="b"/>
              <a:pathLst>
                <a:path w="37465" h="50164">
                  <a:moveTo>
                    <a:pt x="18229" y="0"/>
                  </a:moveTo>
                  <a:lnTo>
                    <a:pt x="0" y="50034"/>
                  </a:lnTo>
                  <a:lnTo>
                    <a:pt x="18521" y="31160"/>
                  </a:lnTo>
                  <a:lnTo>
                    <a:pt x="30248" y="31160"/>
                  </a:lnTo>
                  <a:lnTo>
                    <a:pt x="18229" y="0"/>
                  </a:lnTo>
                  <a:close/>
                </a:path>
                <a:path w="37465" h="50164">
                  <a:moveTo>
                    <a:pt x="30248" y="31160"/>
                  </a:moveTo>
                  <a:lnTo>
                    <a:pt x="18521" y="31160"/>
                  </a:lnTo>
                  <a:lnTo>
                    <a:pt x="37393" y="49684"/>
                  </a:lnTo>
                  <a:lnTo>
                    <a:pt x="30248" y="3116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object 203"/>
            <p:cNvSpPr/>
            <p:nvPr/>
          </p:nvSpPr>
          <p:spPr>
            <a:xfrm>
              <a:off x="6651705" y="6282884"/>
              <a:ext cx="37465" cy="50165"/>
            </a:xfrm>
            <a:custGeom>
              <a:avLst/>
              <a:gdLst/>
              <a:ahLst/>
              <a:cxnLst/>
              <a:rect l="l" t="t" r="r" b="b"/>
              <a:pathLst>
                <a:path w="37465" h="50164">
                  <a:moveTo>
                    <a:pt x="18230" y="0"/>
                  </a:moveTo>
                  <a:lnTo>
                    <a:pt x="0" y="50033"/>
                  </a:lnTo>
                  <a:lnTo>
                    <a:pt x="18522" y="31161"/>
                  </a:lnTo>
                  <a:lnTo>
                    <a:pt x="37395" y="49684"/>
                  </a:lnTo>
                  <a:lnTo>
                    <a:pt x="1823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04" name="object 204"/>
          <p:cNvGrpSpPr/>
          <p:nvPr/>
        </p:nvGrpSpPr>
        <p:grpSpPr>
          <a:xfrm>
            <a:off x="4298501" y="4675732"/>
            <a:ext cx="98822" cy="98822"/>
            <a:chOff x="6877601" y="6109571"/>
            <a:chExt cx="158115" cy="158115"/>
          </a:xfrm>
        </p:grpSpPr>
        <p:sp>
          <p:nvSpPr>
            <p:cNvPr id="205" name="object 205"/>
            <p:cNvSpPr/>
            <p:nvPr/>
          </p:nvSpPr>
          <p:spPr>
            <a:xfrm>
              <a:off x="6883834" y="6115804"/>
              <a:ext cx="145415" cy="145415"/>
            </a:xfrm>
            <a:custGeom>
              <a:avLst/>
              <a:gdLst/>
              <a:ahLst/>
              <a:cxnLst/>
              <a:rect l="l" t="t" r="r" b="b"/>
              <a:pathLst>
                <a:path w="145415" h="145414">
                  <a:moveTo>
                    <a:pt x="145230" y="0"/>
                  </a:moveTo>
                  <a:lnTo>
                    <a:pt x="0" y="0"/>
                  </a:lnTo>
                  <a:lnTo>
                    <a:pt x="0" y="145230"/>
                  </a:lnTo>
                  <a:lnTo>
                    <a:pt x="145230" y="145230"/>
                  </a:lnTo>
                  <a:lnTo>
                    <a:pt x="145230"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object 206"/>
            <p:cNvSpPr/>
            <p:nvPr/>
          </p:nvSpPr>
          <p:spPr>
            <a:xfrm>
              <a:off x="6883833" y="6115804"/>
              <a:ext cx="145415" cy="145415"/>
            </a:xfrm>
            <a:custGeom>
              <a:avLst/>
              <a:gdLst/>
              <a:ahLst/>
              <a:cxnLst/>
              <a:rect l="l" t="t" r="r" b="b"/>
              <a:pathLst>
                <a:path w="145415" h="145414">
                  <a:moveTo>
                    <a:pt x="0" y="0"/>
                  </a:moveTo>
                  <a:lnTo>
                    <a:pt x="145231" y="0"/>
                  </a:lnTo>
                  <a:lnTo>
                    <a:pt x="145231" y="145231"/>
                  </a:lnTo>
                  <a:lnTo>
                    <a:pt x="0" y="145231"/>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7" name="object 207"/>
          <p:cNvSpPr txBox="1"/>
          <p:nvPr/>
        </p:nvSpPr>
        <p:spPr>
          <a:xfrm>
            <a:off x="4332053" y="4645066"/>
            <a:ext cx="40481" cy="139926"/>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844" b="0" i="0" u="none" strike="noStrike" kern="1200" cap="none" spc="-31" normalizeH="0" baseline="0" noProof="0" dirty="0">
                <a:ln>
                  <a:noFill/>
                </a:ln>
                <a:solidFill>
                  <a:prstClr val="black"/>
                </a:solidFill>
                <a:effectLst/>
                <a:uLnTx/>
                <a:uFillTx/>
                <a:latin typeface="Arial"/>
                <a:ea typeface="+mn-ea"/>
                <a:cs typeface="Arial"/>
              </a:rPr>
              <a:t>i</a:t>
            </a:r>
            <a:endParaRPr kumimoji="0" sz="844" b="0" i="0" u="none" strike="noStrike" kern="1200" cap="none" spc="0" normalizeH="0" baseline="0" noProof="0">
              <a:ln>
                <a:noFill/>
              </a:ln>
              <a:solidFill>
                <a:prstClr val="black"/>
              </a:solidFill>
              <a:effectLst/>
              <a:uLnTx/>
              <a:uFillTx/>
              <a:latin typeface="Arial"/>
              <a:ea typeface="+mn-ea"/>
              <a:cs typeface="Arial"/>
            </a:endParaRPr>
          </a:p>
        </p:txBody>
      </p:sp>
      <p:grpSp>
        <p:nvGrpSpPr>
          <p:cNvPr id="208" name="object 208"/>
          <p:cNvGrpSpPr/>
          <p:nvPr/>
        </p:nvGrpSpPr>
        <p:grpSpPr>
          <a:xfrm>
            <a:off x="4118799" y="4674933"/>
            <a:ext cx="193278" cy="98822"/>
            <a:chOff x="6590077" y="6108292"/>
            <a:chExt cx="309245" cy="158115"/>
          </a:xfrm>
        </p:grpSpPr>
        <p:sp>
          <p:nvSpPr>
            <p:cNvPr id="209" name="object 209"/>
            <p:cNvSpPr/>
            <p:nvPr/>
          </p:nvSpPr>
          <p:spPr>
            <a:xfrm>
              <a:off x="6796363" y="6187508"/>
              <a:ext cx="96520" cy="635"/>
            </a:xfrm>
            <a:custGeom>
              <a:avLst/>
              <a:gdLst/>
              <a:ahLst/>
              <a:cxnLst/>
              <a:rect l="l" t="t" r="r" b="b"/>
              <a:pathLst>
                <a:path w="96520" h="635">
                  <a:moveTo>
                    <a:pt x="96486" y="190"/>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object 210"/>
            <p:cNvSpPr/>
            <p:nvPr/>
          </p:nvSpPr>
          <p:spPr>
            <a:xfrm>
              <a:off x="6765036" y="6168848"/>
              <a:ext cx="50165" cy="37465"/>
            </a:xfrm>
            <a:custGeom>
              <a:avLst/>
              <a:gdLst/>
              <a:ahLst/>
              <a:cxnLst/>
              <a:rect l="l" t="t" r="r" b="b"/>
              <a:pathLst>
                <a:path w="50165" h="37464">
                  <a:moveTo>
                    <a:pt x="50063" y="0"/>
                  </a:moveTo>
                  <a:lnTo>
                    <a:pt x="0" y="18660"/>
                  </a:lnTo>
                  <a:lnTo>
                    <a:pt x="325" y="18660"/>
                  </a:lnTo>
                  <a:lnTo>
                    <a:pt x="49988" y="37396"/>
                  </a:lnTo>
                  <a:lnTo>
                    <a:pt x="31326" y="18660"/>
                  </a:lnTo>
                  <a:lnTo>
                    <a:pt x="5006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object 211"/>
            <p:cNvSpPr/>
            <p:nvPr/>
          </p:nvSpPr>
          <p:spPr>
            <a:xfrm>
              <a:off x="6765199" y="6168848"/>
              <a:ext cx="50165" cy="37465"/>
            </a:xfrm>
            <a:custGeom>
              <a:avLst/>
              <a:gdLst/>
              <a:ahLst/>
              <a:cxnLst/>
              <a:rect l="l" t="t" r="r" b="b"/>
              <a:pathLst>
                <a:path w="50165" h="37464">
                  <a:moveTo>
                    <a:pt x="0" y="18599"/>
                  </a:moveTo>
                  <a:lnTo>
                    <a:pt x="49824" y="37396"/>
                  </a:lnTo>
                  <a:lnTo>
                    <a:pt x="31163" y="18660"/>
                  </a:lnTo>
                  <a:lnTo>
                    <a:pt x="49899" y="0"/>
                  </a:lnTo>
                  <a:lnTo>
                    <a:pt x="0" y="18599"/>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 name="object 212"/>
            <p:cNvSpPr/>
            <p:nvPr/>
          </p:nvSpPr>
          <p:spPr>
            <a:xfrm>
              <a:off x="6596428" y="6114642"/>
              <a:ext cx="145415" cy="145415"/>
            </a:xfrm>
            <a:custGeom>
              <a:avLst/>
              <a:gdLst/>
              <a:ahLst/>
              <a:cxnLst/>
              <a:rect l="l" t="t" r="r" b="b"/>
              <a:pathLst>
                <a:path w="145415" h="145414">
                  <a:moveTo>
                    <a:pt x="72614" y="0"/>
                  </a:moveTo>
                  <a:lnTo>
                    <a:pt x="0" y="72614"/>
                  </a:lnTo>
                  <a:lnTo>
                    <a:pt x="72614" y="145230"/>
                  </a:lnTo>
                  <a:lnTo>
                    <a:pt x="145230" y="72614"/>
                  </a:lnTo>
                  <a:lnTo>
                    <a:pt x="72614" y="0"/>
                  </a:lnTo>
                  <a:close/>
                </a:path>
              </a:pathLst>
            </a:custGeom>
            <a:solidFill>
              <a:srgbClr val="B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object 213"/>
            <p:cNvSpPr/>
            <p:nvPr/>
          </p:nvSpPr>
          <p:spPr>
            <a:xfrm>
              <a:off x="6596427" y="6114642"/>
              <a:ext cx="145415" cy="145415"/>
            </a:xfrm>
            <a:custGeom>
              <a:avLst/>
              <a:gdLst/>
              <a:ahLst/>
              <a:cxnLst/>
              <a:rect l="l" t="t" r="r" b="b"/>
              <a:pathLst>
                <a:path w="145415" h="145414">
                  <a:moveTo>
                    <a:pt x="145231" y="72614"/>
                  </a:moveTo>
                  <a:lnTo>
                    <a:pt x="72614" y="145231"/>
                  </a:lnTo>
                  <a:lnTo>
                    <a:pt x="0" y="72614"/>
                  </a:lnTo>
                  <a:lnTo>
                    <a:pt x="72614" y="0"/>
                  </a:lnTo>
                  <a:lnTo>
                    <a:pt x="145231" y="72614"/>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4" name="object 214"/>
          <p:cNvSpPr txBox="1"/>
          <p:nvPr/>
        </p:nvSpPr>
        <p:spPr>
          <a:xfrm>
            <a:off x="4123813" y="4589270"/>
            <a:ext cx="92075" cy="385651"/>
          </a:xfrm>
          <a:prstGeom prst="rect">
            <a:avLst/>
          </a:prstGeom>
        </p:spPr>
        <p:txBody>
          <a:bodyPr vert="horz" wrap="square" lIns="0" tIns="54769" rIns="0" bIns="0" rtlCol="0">
            <a:spAutoFit/>
          </a:bodyPr>
          <a:lstStyle/>
          <a:p>
            <a:pPr marL="14288" marR="0" lvl="0" indent="0" algn="l" defTabSz="914400" rtl="0" eaLnBrk="1" fontAlgn="auto" latinLnBrk="0" hangingPunct="1">
              <a:lnSpc>
                <a:spcPct val="100000"/>
              </a:lnSpc>
              <a:spcBef>
                <a:spcPts val="431"/>
              </a:spcBef>
              <a:spcAft>
                <a:spcPts val="0"/>
              </a:spcAft>
              <a:buClrTx/>
              <a:buSzTx/>
              <a:buFontTx/>
              <a:buNone/>
              <a:tabLst/>
              <a:defRPr/>
            </a:pPr>
            <a:r>
              <a:rPr kumimoji="0" sz="844" b="0" i="0" u="none" strike="noStrike" kern="1200" cap="none" spc="-31" normalizeH="0" baseline="0" noProof="0" dirty="0">
                <a:ln>
                  <a:noFill/>
                </a:ln>
                <a:solidFill>
                  <a:prstClr val="black"/>
                </a:solidFill>
                <a:effectLst/>
                <a:uLnTx/>
                <a:uFillTx/>
                <a:latin typeface="Arial"/>
                <a:ea typeface="+mn-ea"/>
                <a:cs typeface="Arial"/>
              </a:rPr>
              <a:t>+</a:t>
            </a:r>
            <a:endParaRPr kumimoji="0" sz="844" b="0" i="0" u="none" strike="noStrike" kern="1200" cap="none" spc="0" normalizeH="0" baseline="0" noProof="0">
              <a:ln>
                <a:noFill/>
              </a:ln>
              <a:solidFill>
                <a:prstClr val="black"/>
              </a:solidFill>
              <a:effectLst/>
              <a:uLnTx/>
              <a:uFillTx/>
              <a:latin typeface="Arial"/>
              <a:ea typeface="+mn-ea"/>
              <a:cs typeface="Arial"/>
            </a:endParaRPr>
          </a:p>
          <a:p>
            <a:pPr marL="7938" marR="0" lvl="0" indent="0" algn="l" defTabSz="914400" rtl="0" eaLnBrk="1" fontAlgn="auto" latinLnBrk="0" hangingPunct="1">
              <a:lnSpc>
                <a:spcPct val="100000"/>
              </a:lnSpc>
              <a:spcBef>
                <a:spcPts val="419"/>
              </a:spcBef>
              <a:spcAft>
                <a:spcPts val="0"/>
              </a:spcAft>
              <a:buClrTx/>
              <a:buSzTx/>
              <a:buFontTx/>
              <a:buNone/>
              <a:tabLst/>
              <a:defRPr/>
            </a:pPr>
            <a:r>
              <a:rPr kumimoji="0" sz="969" b="0" i="0" u="none" strike="noStrike" kern="1200" cap="none" spc="-31" normalizeH="0" baseline="0" noProof="0" dirty="0">
                <a:ln>
                  <a:noFill/>
                </a:ln>
                <a:solidFill>
                  <a:prstClr val="black"/>
                </a:solidFill>
                <a:effectLst/>
                <a:uLnTx/>
                <a:uFillTx/>
                <a:latin typeface="Arial"/>
                <a:ea typeface="+mn-ea"/>
                <a:cs typeface="Arial"/>
              </a:rPr>
              <a:t>E</a:t>
            </a:r>
            <a:endParaRPr kumimoji="0" sz="969" b="0" i="0" u="none" strike="noStrike" kern="1200" cap="none" spc="0" normalizeH="0" baseline="0" noProof="0">
              <a:ln>
                <a:noFill/>
              </a:ln>
              <a:solidFill>
                <a:prstClr val="black"/>
              </a:solidFill>
              <a:effectLst/>
              <a:uLnTx/>
              <a:uFillTx/>
              <a:latin typeface="Arial"/>
              <a:ea typeface="+mn-ea"/>
              <a:cs typeface="Arial"/>
            </a:endParaRPr>
          </a:p>
        </p:txBody>
      </p:sp>
      <p:grpSp>
        <p:nvGrpSpPr>
          <p:cNvPr id="215" name="object 215"/>
          <p:cNvGrpSpPr/>
          <p:nvPr/>
        </p:nvGrpSpPr>
        <p:grpSpPr>
          <a:xfrm>
            <a:off x="4228900" y="4322109"/>
            <a:ext cx="1414463" cy="767159"/>
            <a:chOff x="6766240" y="5543774"/>
            <a:chExt cx="2263140" cy="1227455"/>
          </a:xfrm>
        </p:grpSpPr>
        <p:sp>
          <p:nvSpPr>
            <p:cNvPr id="216" name="object 216"/>
            <p:cNvSpPr/>
            <p:nvPr/>
          </p:nvSpPr>
          <p:spPr>
            <a:xfrm>
              <a:off x="6772590" y="5564461"/>
              <a:ext cx="2219960" cy="478790"/>
            </a:xfrm>
            <a:custGeom>
              <a:avLst/>
              <a:gdLst/>
              <a:ahLst/>
              <a:cxnLst/>
              <a:rect l="l" t="t" r="r" b="b"/>
              <a:pathLst>
                <a:path w="2219959" h="478789">
                  <a:moveTo>
                    <a:pt x="0" y="478546"/>
                  </a:moveTo>
                  <a:lnTo>
                    <a:pt x="221994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object 217"/>
            <p:cNvSpPr/>
            <p:nvPr/>
          </p:nvSpPr>
          <p:spPr>
            <a:xfrm>
              <a:off x="8970312" y="5550123"/>
              <a:ext cx="52705" cy="36830"/>
            </a:xfrm>
            <a:custGeom>
              <a:avLst/>
              <a:gdLst/>
              <a:ahLst/>
              <a:cxnLst/>
              <a:rect l="l" t="t" r="r" b="b"/>
              <a:pathLst>
                <a:path w="52704" h="36829">
                  <a:moveTo>
                    <a:pt x="0" y="0"/>
                  </a:moveTo>
                  <a:lnTo>
                    <a:pt x="22218" y="14338"/>
                  </a:lnTo>
                  <a:lnTo>
                    <a:pt x="7879" y="36556"/>
                  </a:lnTo>
                  <a:lnTo>
                    <a:pt x="52682" y="7771"/>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object 218"/>
            <p:cNvSpPr/>
            <p:nvPr/>
          </p:nvSpPr>
          <p:spPr>
            <a:xfrm>
              <a:off x="8970312" y="5550124"/>
              <a:ext cx="52705" cy="36830"/>
            </a:xfrm>
            <a:custGeom>
              <a:avLst/>
              <a:gdLst/>
              <a:ahLst/>
              <a:cxnLst/>
              <a:rect l="l" t="t" r="r" b="b"/>
              <a:pathLst>
                <a:path w="52704" h="36829">
                  <a:moveTo>
                    <a:pt x="52681" y="7770"/>
                  </a:moveTo>
                  <a:lnTo>
                    <a:pt x="0" y="0"/>
                  </a:lnTo>
                  <a:lnTo>
                    <a:pt x="22218" y="14337"/>
                  </a:lnTo>
                  <a:lnTo>
                    <a:pt x="7879" y="36557"/>
                  </a:lnTo>
                  <a:lnTo>
                    <a:pt x="52681" y="777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19" name="object 219"/>
            <p:cNvPicPr/>
            <p:nvPr/>
          </p:nvPicPr>
          <p:blipFill>
            <a:blip r:embed="rId7" cstate="print"/>
            <a:stretch>
              <a:fillRect/>
            </a:stretch>
          </p:blipFill>
          <p:spPr>
            <a:xfrm>
              <a:off x="7450951" y="6035683"/>
              <a:ext cx="897511" cy="735460"/>
            </a:xfrm>
            <a:prstGeom prst="rect">
              <a:avLst/>
            </a:prstGeom>
          </p:spPr>
        </p:pic>
        <p:sp>
          <p:nvSpPr>
            <p:cNvPr id="220" name="object 220"/>
            <p:cNvSpPr/>
            <p:nvPr/>
          </p:nvSpPr>
          <p:spPr>
            <a:xfrm>
              <a:off x="7507772" y="6055473"/>
              <a:ext cx="785495" cy="629920"/>
            </a:xfrm>
            <a:custGeom>
              <a:avLst/>
              <a:gdLst/>
              <a:ahLst/>
              <a:cxnLst/>
              <a:rect l="l" t="t" r="r" b="b"/>
              <a:pathLst>
                <a:path w="785495" h="629920">
                  <a:moveTo>
                    <a:pt x="610806" y="0"/>
                  </a:moveTo>
                  <a:lnTo>
                    <a:pt x="174517" y="0"/>
                  </a:lnTo>
                  <a:lnTo>
                    <a:pt x="128124" y="6233"/>
                  </a:lnTo>
                  <a:lnTo>
                    <a:pt x="86435" y="23826"/>
                  </a:lnTo>
                  <a:lnTo>
                    <a:pt x="51115" y="51114"/>
                  </a:lnTo>
                  <a:lnTo>
                    <a:pt x="23827" y="86435"/>
                  </a:lnTo>
                  <a:lnTo>
                    <a:pt x="6234" y="128123"/>
                  </a:lnTo>
                  <a:lnTo>
                    <a:pt x="0" y="174517"/>
                  </a:lnTo>
                  <a:lnTo>
                    <a:pt x="0" y="454818"/>
                  </a:lnTo>
                  <a:lnTo>
                    <a:pt x="6234" y="501211"/>
                  </a:lnTo>
                  <a:lnTo>
                    <a:pt x="23827" y="542899"/>
                  </a:lnTo>
                  <a:lnTo>
                    <a:pt x="51115" y="578219"/>
                  </a:lnTo>
                  <a:lnTo>
                    <a:pt x="86435" y="605507"/>
                  </a:lnTo>
                  <a:lnTo>
                    <a:pt x="128124" y="623100"/>
                  </a:lnTo>
                  <a:lnTo>
                    <a:pt x="174517" y="629334"/>
                  </a:lnTo>
                  <a:lnTo>
                    <a:pt x="610806" y="629334"/>
                  </a:lnTo>
                  <a:lnTo>
                    <a:pt x="657199" y="623100"/>
                  </a:lnTo>
                  <a:lnTo>
                    <a:pt x="698888" y="605507"/>
                  </a:lnTo>
                  <a:lnTo>
                    <a:pt x="734207" y="578219"/>
                  </a:lnTo>
                  <a:lnTo>
                    <a:pt x="761495" y="542899"/>
                  </a:lnTo>
                  <a:lnTo>
                    <a:pt x="779088" y="501211"/>
                  </a:lnTo>
                  <a:lnTo>
                    <a:pt x="785322" y="454818"/>
                  </a:lnTo>
                  <a:lnTo>
                    <a:pt x="785322" y="174517"/>
                  </a:lnTo>
                  <a:lnTo>
                    <a:pt x="779088" y="128123"/>
                  </a:lnTo>
                  <a:lnTo>
                    <a:pt x="761495" y="86435"/>
                  </a:lnTo>
                  <a:lnTo>
                    <a:pt x="734207" y="51114"/>
                  </a:lnTo>
                  <a:lnTo>
                    <a:pt x="698888" y="23826"/>
                  </a:lnTo>
                  <a:lnTo>
                    <a:pt x="657199" y="6233"/>
                  </a:lnTo>
                  <a:lnTo>
                    <a:pt x="610806"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object 221"/>
            <p:cNvSpPr/>
            <p:nvPr/>
          </p:nvSpPr>
          <p:spPr>
            <a:xfrm>
              <a:off x="7507773" y="6055473"/>
              <a:ext cx="785495" cy="629920"/>
            </a:xfrm>
            <a:custGeom>
              <a:avLst/>
              <a:gdLst/>
              <a:ahLst/>
              <a:cxnLst/>
              <a:rect l="l" t="t" r="r" b="b"/>
              <a:pathLst>
                <a:path w="785495" h="629920">
                  <a:moveTo>
                    <a:pt x="174516" y="0"/>
                  </a:moveTo>
                  <a:lnTo>
                    <a:pt x="610806" y="0"/>
                  </a:lnTo>
                  <a:lnTo>
                    <a:pt x="657199" y="6233"/>
                  </a:lnTo>
                  <a:lnTo>
                    <a:pt x="698887" y="23826"/>
                  </a:lnTo>
                  <a:lnTo>
                    <a:pt x="734207" y="51114"/>
                  </a:lnTo>
                  <a:lnTo>
                    <a:pt x="761495" y="86434"/>
                  </a:lnTo>
                  <a:lnTo>
                    <a:pt x="779088" y="128122"/>
                  </a:lnTo>
                  <a:lnTo>
                    <a:pt x="785322" y="174516"/>
                  </a:lnTo>
                  <a:lnTo>
                    <a:pt x="785322" y="454817"/>
                  </a:lnTo>
                  <a:lnTo>
                    <a:pt x="779088" y="501210"/>
                  </a:lnTo>
                  <a:lnTo>
                    <a:pt x="761495" y="542899"/>
                  </a:lnTo>
                  <a:lnTo>
                    <a:pt x="734207" y="578219"/>
                  </a:lnTo>
                  <a:lnTo>
                    <a:pt x="698887" y="605507"/>
                  </a:lnTo>
                  <a:lnTo>
                    <a:pt x="657199" y="623099"/>
                  </a:lnTo>
                  <a:lnTo>
                    <a:pt x="610806" y="629333"/>
                  </a:lnTo>
                  <a:lnTo>
                    <a:pt x="174516" y="629333"/>
                  </a:lnTo>
                  <a:lnTo>
                    <a:pt x="128123" y="623099"/>
                  </a:lnTo>
                  <a:lnTo>
                    <a:pt x="86434" y="605507"/>
                  </a:lnTo>
                  <a:lnTo>
                    <a:pt x="51114" y="578219"/>
                  </a:lnTo>
                  <a:lnTo>
                    <a:pt x="23826" y="542899"/>
                  </a:lnTo>
                  <a:lnTo>
                    <a:pt x="6233" y="501210"/>
                  </a:lnTo>
                  <a:lnTo>
                    <a:pt x="0" y="454817"/>
                  </a:lnTo>
                  <a:lnTo>
                    <a:pt x="0" y="174516"/>
                  </a:lnTo>
                  <a:lnTo>
                    <a:pt x="6233" y="128122"/>
                  </a:lnTo>
                  <a:lnTo>
                    <a:pt x="23826" y="86434"/>
                  </a:lnTo>
                  <a:lnTo>
                    <a:pt x="51114" y="51114"/>
                  </a:lnTo>
                  <a:lnTo>
                    <a:pt x="86434" y="23826"/>
                  </a:lnTo>
                  <a:lnTo>
                    <a:pt x="128123" y="6233"/>
                  </a:lnTo>
                  <a:lnTo>
                    <a:pt x="174516" y="0"/>
                  </a:lnTo>
                  <a:close/>
                </a:path>
              </a:pathLst>
            </a:custGeom>
            <a:ln w="24930">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object 222"/>
            <p:cNvSpPr/>
            <p:nvPr/>
          </p:nvSpPr>
          <p:spPr>
            <a:xfrm>
              <a:off x="7566942" y="6378209"/>
              <a:ext cx="581025" cy="193675"/>
            </a:xfrm>
            <a:custGeom>
              <a:avLst/>
              <a:gdLst/>
              <a:ahLst/>
              <a:cxnLst/>
              <a:rect l="l" t="t" r="r" b="b"/>
              <a:pathLst>
                <a:path w="581025" h="193675">
                  <a:moveTo>
                    <a:pt x="484102" y="0"/>
                  </a:moveTo>
                  <a:lnTo>
                    <a:pt x="96819" y="0"/>
                  </a:lnTo>
                  <a:lnTo>
                    <a:pt x="0" y="193640"/>
                  </a:lnTo>
                  <a:lnTo>
                    <a:pt x="580923" y="193640"/>
                  </a:lnTo>
                  <a:lnTo>
                    <a:pt x="484102"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object 223"/>
            <p:cNvSpPr/>
            <p:nvPr/>
          </p:nvSpPr>
          <p:spPr>
            <a:xfrm>
              <a:off x="7566941" y="6314045"/>
              <a:ext cx="581025" cy="257810"/>
            </a:xfrm>
            <a:custGeom>
              <a:avLst/>
              <a:gdLst/>
              <a:ahLst/>
              <a:cxnLst/>
              <a:rect l="l" t="t" r="r" b="b"/>
              <a:pathLst>
                <a:path w="581025" h="257809">
                  <a:moveTo>
                    <a:pt x="0" y="257805"/>
                  </a:moveTo>
                  <a:lnTo>
                    <a:pt x="580924" y="257805"/>
                  </a:lnTo>
                  <a:lnTo>
                    <a:pt x="484102" y="64163"/>
                  </a:lnTo>
                  <a:lnTo>
                    <a:pt x="96820" y="64163"/>
                  </a:lnTo>
                  <a:lnTo>
                    <a:pt x="0" y="257805"/>
                  </a:lnTo>
                  <a:close/>
                </a:path>
                <a:path w="581025" h="257809">
                  <a:moveTo>
                    <a:pt x="289557" y="64163"/>
                  </a:moveTo>
                  <a:lnTo>
                    <a:pt x="288957"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object 224"/>
            <p:cNvSpPr/>
            <p:nvPr/>
          </p:nvSpPr>
          <p:spPr>
            <a:xfrm>
              <a:off x="7837377" y="6282884"/>
              <a:ext cx="37465" cy="50165"/>
            </a:xfrm>
            <a:custGeom>
              <a:avLst/>
              <a:gdLst/>
              <a:ahLst/>
              <a:cxnLst/>
              <a:rect l="l" t="t" r="r" b="b"/>
              <a:pathLst>
                <a:path w="37465" h="50164">
                  <a:moveTo>
                    <a:pt x="18230" y="0"/>
                  </a:moveTo>
                  <a:lnTo>
                    <a:pt x="0" y="50034"/>
                  </a:lnTo>
                  <a:lnTo>
                    <a:pt x="18521" y="31160"/>
                  </a:lnTo>
                  <a:lnTo>
                    <a:pt x="30249" y="31160"/>
                  </a:lnTo>
                  <a:lnTo>
                    <a:pt x="18230" y="0"/>
                  </a:lnTo>
                  <a:close/>
                </a:path>
                <a:path w="37465" h="50164">
                  <a:moveTo>
                    <a:pt x="30249" y="31160"/>
                  </a:moveTo>
                  <a:lnTo>
                    <a:pt x="18521" y="31160"/>
                  </a:lnTo>
                  <a:lnTo>
                    <a:pt x="37393" y="49684"/>
                  </a:lnTo>
                  <a:lnTo>
                    <a:pt x="30249" y="3116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object 225"/>
            <p:cNvSpPr/>
            <p:nvPr/>
          </p:nvSpPr>
          <p:spPr>
            <a:xfrm>
              <a:off x="7837376" y="6282884"/>
              <a:ext cx="37465" cy="50165"/>
            </a:xfrm>
            <a:custGeom>
              <a:avLst/>
              <a:gdLst/>
              <a:ahLst/>
              <a:cxnLst/>
              <a:rect l="l" t="t" r="r" b="b"/>
              <a:pathLst>
                <a:path w="37465" h="50164">
                  <a:moveTo>
                    <a:pt x="18230" y="0"/>
                  </a:moveTo>
                  <a:lnTo>
                    <a:pt x="0" y="50033"/>
                  </a:lnTo>
                  <a:lnTo>
                    <a:pt x="18522" y="31161"/>
                  </a:lnTo>
                  <a:lnTo>
                    <a:pt x="37393" y="49684"/>
                  </a:lnTo>
                  <a:lnTo>
                    <a:pt x="1823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26" name="object 226"/>
          <p:cNvGrpSpPr/>
          <p:nvPr/>
        </p:nvGrpSpPr>
        <p:grpSpPr>
          <a:xfrm>
            <a:off x="5039545" y="4675732"/>
            <a:ext cx="98822" cy="98822"/>
            <a:chOff x="8063272" y="6109571"/>
            <a:chExt cx="158115" cy="158115"/>
          </a:xfrm>
        </p:grpSpPr>
        <p:sp>
          <p:nvSpPr>
            <p:cNvPr id="227" name="object 227"/>
            <p:cNvSpPr/>
            <p:nvPr/>
          </p:nvSpPr>
          <p:spPr>
            <a:xfrm>
              <a:off x="8069504" y="6115804"/>
              <a:ext cx="145415" cy="145415"/>
            </a:xfrm>
            <a:custGeom>
              <a:avLst/>
              <a:gdLst/>
              <a:ahLst/>
              <a:cxnLst/>
              <a:rect l="l" t="t" r="r" b="b"/>
              <a:pathLst>
                <a:path w="145415" h="145414">
                  <a:moveTo>
                    <a:pt x="145230" y="0"/>
                  </a:moveTo>
                  <a:lnTo>
                    <a:pt x="0" y="0"/>
                  </a:lnTo>
                  <a:lnTo>
                    <a:pt x="0" y="145230"/>
                  </a:lnTo>
                  <a:lnTo>
                    <a:pt x="145230" y="145230"/>
                  </a:lnTo>
                  <a:lnTo>
                    <a:pt x="145230"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 name="object 228"/>
            <p:cNvSpPr/>
            <p:nvPr/>
          </p:nvSpPr>
          <p:spPr>
            <a:xfrm>
              <a:off x="8069504" y="6115804"/>
              <a:ext cx="145415" cy="145415"/>
            </a:xfrm>
            <a:custGeom>
              <a:avLst/>
              <a:gdLst/>
              <a:ahLst/>
              <a:cxnLst/>
              <a:rect l="l" t="t" r="r" b="b"/>
              <a:pathLst>
                <a:path w="145415" h="145414">
                  <a:moveTo>
                    <a:pt x="0" y="0"/>
                  </a:moveTo>
                  <a:lnTo>
                    <a:pt x="145231" y="0"/>
                  </a:lnTo>
                  <a:lnTo>
                    <a:pt x="145231" y="145231"/>
                  </a:lnTo>
                  <a:lnTo>
                    <a:pt x="0" y="145231"/>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9" name="object 229"/>
          <p:cNvSpPr txBox="1"/>
          <p:nvPr/>
        </p:nvSpPr>
        <p:spPr>
          <a:xfrm>
            <a:off x="5073097" y="4645066"/>
            <a:ext cx="40481" cy="139926"/>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844" b="0" i="0" u="none" strike="noStrike" kern="1200" cap="none" spc="-31" normalizeH="0" baseline="0" noProof="0" dirty="0">
                <a:ln>
                  <a:noFill/>
                </a:ln>
                <a:solidFill>
                  <a:prstClr val="black"/>
                </a:solidFill>
                <a:effectLst/>
                <a:uLnTx/>
                <a:uFillTx/>
                <a:latin typeface="Arial"/>
                <a:ea typeface="+mn-ea"/>
                <a:cs typeface="Arial"/>
              </a:rPr>
              <a:t>i</a:t>
            </a:r>
            <a:endParaRPr kumimoji="0" sz="844" b="0" i="0" u="none" strike="noStrike" kern="1200" cap="none" spc="0" normalizeH="0" baseline="0" noProof="0">
              <a:ln>
                <a:noFill/>
              </a:ln>
              <a:solidFill>
                <a:prstClr val="black"/>
              </a:solidFill>
              <a:effectLst/>
              <a:uLnTx/>
              <a:uFillTx/>
              <a:latin typeface="Arial"/>
              <a:ea typeface="+mn-ea"/>
              <a:cs typeface="Arial"/>
            </a:endParaRPr>
          </a:p>
        </p:txBody>
      </p:sp>
      <p:grpSp>
        <p:nvGrpSpPr>
          <p:cNvPr id="230" name="object 230"/>
          <p:cNvGrpSpPr/>
          <p:nvPr/>
        </p:nvGrpSpPr>
        <p:grpSpPr>
          <a:xfrm>
            <a:off x="4859843" y="4674933"/>
            <a:ext cx="193278" cy="98822"/>
            <a:chOff x="7775748" y="6108292"/>
            <a:chExt cx="309245" cy="158115"/>
          </a:xfrm>
        </p:grpSpPr>
        <p:sp>
          <p:nvSpPr>
            <p:cNvPr id="231" name="object 231"/>
            <p:cNvSpPr/>
            <p:nvPr/>
          </p:nvSpPr>
          <p:spPr>
            <a:xfrm>
              <a:off x="7982034" y="6187508"/>
              <a:ext cx="96520" cy="635"/>
            </a:xfrm>
            <a:custGeom>
              <a:avLst/>
              <a:gdLst/>
              <a:ahLst/>
              <a:cxnLst/>
              <a:rect l="l" t="t" r="r" b="b"/>
              <a:pathLst>
                <a:path w="96520" h="635">
                  <a:moveTo>
                    <a:pt x="96486" y="190"/>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object 232"/>
            <p:cNvSpPr/>
            <p:nvPr/>
          </p:nvSpPr>
          <p:spPr>
            <a:xfrm>
              <a:off x="7950707" y="6168848"/>
              <a:ext cx="50165" cy="37465"/>
            </a:xfrm>
            <a:custGeom>
              <a:avLst/>
              <a:gdLst/>
              <a:ahLst/>
              <a:cxnLst/>
              <a:rect l="l" t="t" r="r" b="b"/>
              <a:pathLst>
                <a:path w="50165" h="37464">
                  <a:moveTo>
                    <a:pt x="50063" y="0"/>
                  </a:moveTo>
                  <a:lnTo>
                    <a:pt x="0" y="18660"/>
                  </a:lnTo>
                  <a:lnTo>
                    <a:pt x="325" y="18660"/>
                  </a:lnTo>
                  <a:lnTo>
                    <a:pt x="49988" y="37396"/>
                  </a:lnTo>
                  <a:lnTo>
                    <a:pt x="31326" y="18660"/>
                  </a:lnTo>
                  <a:lnTo>
                    <a:pt x="5006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object 233"/>
            <p:cNvSpPr/>
            <p:nvPr/>
          </p:nvSpPr>
          <p:spPr>
            <a:xfrm>
              <a:off x="7950870" y="6168848"/>
              <a:ext cx="50165" cy="37465"/>
            </a:xfrm>
            <a:custGeom>
              <a:avLst/>
              <a:gdLst/>
              <a:ahLst/>
              <a:cxnLst/>
              <a:rect l="l" t="t" r="r" b="b"/>
              <a:pathLst>
                <a:path w="50165" h="37464">
                  <a:moveTo>
                    <a:pt x="0" y="18599"/>
                  </a:moveTo>
                  <a:lnTo>
                    <a:pt x="49824" y="37396"/>
                  </a:lnTo>
                  <a:lnTo>
                    <a:pt x="31163" y="18660"/>
                  </a:lnTo>
                  <a:lnTo>
                    <a:pt x="49899" y="0"/>
                  </a:lnTo>
                  <a:lnTo>
                    <a:pt x="0" y="18599"/>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object 234"/>
            <p:cNvSpPr/>
            <p:nvPr/>
          </p:nvSpPr>
          <p:spPr>
            <a:xfrm>
              <a:off x="7782099" y="6114642"/>
              <a:ext cx="145415" cy="145415"/>
            </a:xfrm>
            <a:custGeom>
              <a:avLst/>
              <a:gdLst/>
              <a:ahLst/>
              <a:cxnLst/>
              <a:rect l="l" t="t" r="r" b="b"/>
              <a:pathLst>
                <a:path w="145415" h="145414">
                  <a:moveTo>
                    <a:pt x="72614" y="0"/>
                  </a:moveTo>
                  <a:lnTo>
                    <a:pt x="0" y="72614"/>
                  </a:lnTo>
                  <a:lnTo>
                    <a:pt x="72614" y="145230"/>
                  </a:lnTo>
                  <a:lnTo>
                    <a:pt x="145230" y="72614"/>
                  </a:lnTo>
                  <a:lnTo>
                    <a:pt x="72614" y="0"/>
                  </a:lnTo>
                  <a:close/>
                </a:path>
              </a:pathLst>
            </a:custGeom>
            <a:solidFill>
              <a:srgbClr val="B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object 235"/>
            <p:cNvSpPr/>
            <p:nvPr/>
          </p:nvSpPr>
          <p:spPr>
            <a:xfrm>
              <a:off x="7782098" y="6114642"/>
              <a:ext cx="145415" cy="145415"/>
            </a:xfrm>
            <a:custGeom>
              <a:avLst/>
              <a:gdLst/>
              <a:ahLst/>
              <a:cxnLst/>
              <a:rect l="l" t="t" r="r" b="b"/>
              <a:pathLst>
                <a:path w="145415" h="145414">
                  <a:moveTo>
                    <a:pt x="145231" y="72614"/>
                  </a:moveTo>
                  <a:lnTo>
                    <a:pt x="72614" y="145231"/>
                  </a:lnTo>
                  <a:lnTo>
                    <a:pt x="0" y="72614"/>
                  </a:lnTo>
                  <a:lnTo>
                    <a:pt x="72614" y="0"/>
                  </a:lnTo>
                  <a:lnTo>
                    <a:pt x="145231" y="72614"/>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6" name="object 236"/>
          <p:cNvSpPr txBox="1"/>
          <p:nvPr/>
        </p:nvSpPr>
        <p:spPr>
          <a:xfrm>
            <a:off x="4864858" y="4589270"/>
            <a:ext cx="92075" cy="385651"/>
          </a:xfrm>
          <a:prstGeom prst="rect">
            <a:avLst/>
          </a:prstGeom>
        </p:spPr>
        <p:txBody>
          <a:bodyPr vert="horz" wrap="square" lIns="0" tIns="54769" rIns="0" bIns="0" rtlCol="0">
            <a:spAutoFit/>
          </a:bodyPr>
          <a:lstStyle/>
          <a:p>
            <a:pPr marL="14288" marR="0" lvl="0" indent="0" algn="l" defTabSz="914400" rtl="0" eaLnBrk="1" fontAlgn="auto" latinLnBrk="0" hangingPunct="1">
              <a:lnSpc>
                <a:spcPct val="100000"/>
              </a:lnSpc>
              <a:spcBef>
                <a:spcPts val="431"/>
              </a:spcBef>
              <a:spcAft>
                <a:spcPts val="0"/>
              </a:spcAft>
              <a:buClrTx/>
              <a:buSzTx/>
              <a:buFontTx/>
              <a:buNone/>
              <a:tabLst/>
              <a:defRPr/>
            </a:pPr>
            <a:r>
              <a:rPr kumimoji="0" sz="844" b="0" i="0" u="none" strike="noStrike" kern="1200" cap="none" spc="-31" normalizeH="0" baseline="0" noProof="0" dirty="0">
                <a:ln>
                  <a:noFill/>
                </a:ln>
                <a:solidFill>
                  <a:prstClr val="black"/>
                </a:solidFill>
                <a:effectLst/>
                <a:uLnTx/>
                <a:uFillTx/>
                <a:latin typeface="Arial"/>
                <a:ea typeface="+mn-ea"/>
                <a:cs typeface="Arial"/>
              </a:rPr>
              <a:t>+</a:t>
            </a:r>
            <a:endParaRPr kumimoji="0" sz="844" b="0" i="0" u="none" strike="noStrike" kern="1200" cap="none" spc="0" normalizeH="0" baseline="0" noProof="0">
              <a:ln>
                <a:noFill/>
              </a:ln>
              <a:solidFill>
                <a:prstClr val="black"/>
              </a:solidFill>
              <a:effectLst/>
              <a:uLnTx/>
              <a:uFillTx/>
              <a:latin typeface="Arial"/>
              <a:ea typeface="+mn-ea"/>
              <a:cs typeface="Arial"/>
            </a:endParaRPr>
          </a:p>
          <a:p>
            <a:pPr marL="7938" marR="0" lvl="0" indent="0" algn="l" defTabSz="914400" rtl="0" eaLnBrk="1" fontAlgn="auto" latinLnBrk="0" hangingPunct="1">
              <a:lnSpc>
                <a:spcPct val="100000"/>
              </a:lnSpc>
              <a:spcBef>
                <a:spcPts val="419"/>
              </a:spcBef>
              <a:spcAft>
                <a:spcPts val="0"/>
              </a:spcAft>
              <a:buClrTx/>
              <a:buSzTx/>
              <a:buFontTx/>
              <a:buNone/>
              <a:tabLst/>
              <a:defRPr/>
            </a:pPr>
            <a:r>
              <a:rPr kumimoji="0" sz="969" b="0" i="0" u="none" strike="noStrike" kern="1200" cap="none" spc="-31" normalizeH="0" baseline="0" noProof="0" dirty="0">
                <a:ln>
                  <a:noFill/>
                </a:ln>
                <a:solidFill>
                  <a:prstClr val="black"/>
                </a:solidFill>
                <a:effectLst/>
                <a:uLnTx/>
                <a:uFillTx/>
                <a:latin typeface="Arial"/>
                <a:ea typeface="+mn-ea"/>
                <a:cs typeface="Arial"/>
              </a:rPr>
              <a:t>E</a:t>
            </a:r>
            <a:endParaRPr kumimoji="0" sz="969" b="0" i="0" u="none" strike="noStrike" kern="1200" cap="none" spc="0" normalizeH="0" baseline="0" noProof="0">
              <a:ln>
                <a:noFill/>
              </a:ln>
              <a:solidFill>
                <a:prstClr val="black"/>
              </a:solidFill>
              <a:effectLst/>
              <a:uLnTx/>
              <a:uFillTx/>
              <a:latin typeface="Arial"/>
              <a:ea typeface="+mn-ea"/>
              <a:cs typeface="Arial"/>
            </a:endParaRPr>
          </a:p>
        </p:txBody>
      </p:sp>
      <p:grpSp>
        <p:nvGrpSpPr>
          <p:cNvPr id="237" name="object 237"/>
          <p:cNvGrpSpPr/>
          <p:nvPr/>
        </p:nvGrpSpPr>
        <p:grpSpPr>
          <a:xfrm>
            <a:off x="4952035" y="4337683"/>
            <a:ext cx="974725" cy="751681"/>
            <a:chOff x="7923256" y="5568693"/>
            <a:chExt cx="1559560" cy="1202690"/>
          </a:xfrm>
        </p:grpSpPr>
        <p:sp>
          <p:nvSpPr>
            <p:cNvPr id="238" name="object 238"/>
            <p:cNvSpPr/>
            <p:nvPr/>
          </p:nvSpPr>
          <p:spPr>
            <a:xfrm>
              <a:off x="7929606" y="5587288"/>
              <a:ext cx="1066800" cy="455930"/>
            </a:xfrm>
            <a:custGeom>
              <a:avLst/>
              <a:gdLst/>
              <a:ahLst/>
              <a:cxnLst/>
              <a:rect l="l" t="t" r="r" b="b"/>
              <a:pathLst>
                <a:path w="1066800" h="455929">
                  <a:moveTo>
                    <a:pt x="0" y="455720"/>
                  </a:moveTo>
                  <a:lnTo>
                    <a:pt x="1066483"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 name="object 239"/>
            <p:cNvSpPr/>
            <p:nvPr/>
          </p:nvSpPr>
          <p:spPr>
            <a:xfrm>
              <a:off x="8971550" y="5575043"/>
              <a:ext cx="53340" cy="36830"/>
            </a:xfrm>
            <a:custGeom>
              <a:avLst/>
              <a:gdLst/>
              <a:ahLst/>
              <a:cxnLst/>
              <a:rect l="l" t="t" r="r" b="b"/>
              <a:pathLst>
                <a:path w="53340" h="36829">
                  <a:moveTo>
                    <a:pt x="53197" y="0"/>
                  </a:moveTo>
                  <a:lnTo>
                    <a:pt x="0" y="2397"/>
                  </a:lnTo>
                  <a:lnTo>
                    <a:pt x="24540" y="12244"/>
                  </a:lnTo>
                  <a:lnTo>
                    <a:pt x="14693" y="36786"/>
                  </a:lnTo>
                  <a:lnTo>
                    <a:pt x="5319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object 240"/>
            <p:cNvSpPr/>
            <p:nvPr/>
          </p:nvSpPr>
          <p:spPr>
            <a:xfrm>
              <a:off x="8971549" y="5575043"/>
              <a:ext cx="53340" cy="36830"/>
            </a:xfrm>
            <a:custGeom>
              <a:avLst/>
              <a:gdLst/>
              <a:ahLst/>
              <a:cxnLst/>
              <a:rect l="l" t="t" r="r" b="b"/>
              <a:pathLst>
                <a:path w="53340" h="36829">
                  <a:moveTo>
                    <a:pt x="53197" y="0"/>
                  </a:moveTo>
                  <a:lnTo>
                    <a:pt x="0" y="2398"/>
                  </a:lnTo>
                  <a:lnTo>
                    <a:pt x="24540" y="12244"/>
                  </a:lnTo>
                  <a:lnTo>
                    <a:pt x="14694" y="36786"/>
                  </a:lnTo>
                  <a:lnTo>
                    <a:pt x="53197"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41" name="object 241"/>
            <p:cNvPicPr/>
            <p:nvPr/>
          </p:nvPicPr>
          <p:blipFill>
            <a:blip r:embed="rId8" cstate="print"/>
            <a:stretch>
              <a:fillRect/>
            </a:stretch>
          </p:blipFill>
          <p:spPr>
            <a:xfrm>
              <a:off x="8597771" y="6035684"/>
              <a:ext cx="885045" cy="735460"/>
            </a:xfrm>
            <a:prstGeom prst="rect">
              <a:avLst/>
            </a:prstGeom>
          </p:spPr>
        </p:pic>
        <p:sp>
          <p:nvSpPr>
            <p:cNvPr id="242" name="object 242"/>
            <p:cNvSpPr/>
            <p:nvPr/>
          </p:nvSpPr>
          <p:spPr>
            <a:xfrm>
              <a:off x="8653139" y="6055473"/>
              <a:ext cx="785495" cy="629920"/>
            </a:xfrm>
            <a:custGeom>
              <a:avLst/>
              <a:gdLst/>
              <a:ahLst/>
              <a:cxnLst/>
              <a:rect l="l" t="t" r="r" b="b"/>
              <a:pathLst>
                <a:path w="785495" h="629920">
                  <a:moveTo>
                    <a:pt x="610805" y="0"/>
                  </a:moveTo>
                  <a:lnTo>
                    <a:pt x="174515" y="0"/>
                  </a:lnTo>
                  <a:lnTo>
                    <a:pt x="128122" y="6233"/>
                  </a:lnTo>
                  <a:lnTo>
                    <a:pt x="86434" y="23826"/>
                  </a:lnTo>
                  <a:lnTo>
                    <a:pt x="51114" y="51114"/>
                  </a:lnTo>
                  <a:lnTo>
                    <a:pt x="23826" y="86435"/>
                  </a:lnTo>
                  <a:lnTo>
                    <a:pt x="6233" y="128123"/>
                  </a:lnTo>
                  <a:lnTo>
                    <a:pt x="0" y="174517"/>
                  </a:lnTo>
                  <a:lnTo>
                    <a:pt x="0" y="454818"/>
                  </a:lnTo>
                  <a:lnTo>
                    <a:pt x="6233" y="501211"/>
                  </a:lnTo>
                  <a:lnTo>
                    <a:pt x="23826" y="542899"/>
                  </a:lnTo>
                  <a:lnTo>
                    <a:pt x="51114" y="578219"/>
                  </a:lnTo>
                  <a:lnTo>
                    <a:pt x="86434" y="605507"/>
                  </a:lnTo>
                  <a:lnTo>
                    <a:pt x="128122" y="623100"/>
                  </a:lnTo>
                  <a:lnTo>
                    <a:pt x="174515" y="629334"/>
                  </a:lnTo>
                  <a:lnTo>
                    <a:pt x="610805" y="629334"/>
                  </a:lnTo>
                  <a:lnTo>
                    <a:pt x="657198" y="623100"/>
                  </a:lnTo>
                  <a:lnTo>
                    <a:pt x="698886" y="605507"/>
                  </a:lnTo>
                  <a:lnTo>
                    <a:pt x="734206" y="578219"/>
                  </a:lnTo>
                  <a:lnTo>
                    <a:pt x="761495" y="542899"/>
                  </a:lnTo>
                  <a:lnTo>
                    <a:pt x="779088" y="501211"/>
                  </a:lnTo>
                  <a:lnTo>
                    <a:pt x="785322" y="454818"/>
                  </a:lnTo>
                  <a:lnTo>
                    <a:pt x="785322" y="174517"/>
                  </a:lnTo>
                  <a:lnTo>
                    <a:pt x="779088" y="128123"/>
                  </a:lnTo>
                  <a:lnTo>
                    <a:pt x="761495" y="86435"/>
                  </a:lnTo>
                  <a:lnTo>
                    <a:pt x="734206" y="51114"/>
                  </a:lnTo>
                  <a:lnTo>
                    <a:pt x="698886" y="23826"/>
                  </a:lnTo>
                  <a:lnTo>
                    <a:pt x="657198" y="6233"/>
                  </a:lnTo>
                  <a:lnTo>
                    <a:pt x="610805"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object 243"/>
            <p:cNvSpPr/>
            <p:nvPr/>
          </p:nvSpPr>
          <p:spPr>
            <a:xfrm>
              <a:off x="8653139" y="6055474"/>
              <a:ext cx="785495" cy="629920"/>
            </a:xfrm>
            <a:custGeom>
              <a:avLst/>
              <a:gdLst/>
              <a:ahLst/>
              <a:cxnLst/>
              <a:rect l="l" t="t" r="r" b="b"/>
              <a:pathLst>
                <a:path w="785495" h="629920">
                  <a:moveTo>
                    <a:pt x="174516" y="0"/>
                  </a:moveTo>
                  <a:lnTo>
                    <a:pt x="610806" y="0"/>
                  </a:lnTo>
                  <a:lnTo>
                    <a:pt x="657199" y="6233"/>
                  </a:lnTo>
                  <a:lnTo>
                    <a:pt x="698887" y="23826"/>
                  </a:lnTo>
                  <a:lnTo>
                    <a:pt x="734207" y="51114"/>
                  </a:lnTo>
                  <a:lnTo>
                    <a:pt x="761495" y="86434"/>
                  </a:lnTo>
                  <a:lnTo>
                    <a:pt x="779088" y="128122"/>
                  </a:lnTo>
                  <a:lnTo>
                    <a:pt x="785322" y="174516"/>
                  </a:lnTo>
                  <a:lnTo>
                    <a:pt x="785322" y="454817"/>
                  </a:lnTo>
                  <a:lnTo>
                    <a:pt x="779088" y="501210"/>
                  </a:lnTo>
                  <a:lnTo>
                    <a:pt x="761495" y="542899"/>
                  </a:lnTo>
                  <a:lnTo>
                    <a:pt x="734207" y="578219"/>
                  </a:lnTo>
                  <a:lnTo>
                    <a:pt x="698887" y="605507"/>
                  </a:lnTo>
                  <a:lnTo>
                    <a:pt x="657199" y="623099"/>
                  </a:lnTo>
                  <a:lnTo>
                    <a:pt x="610806" y="629333"/>
                  </a:lnTo>
                  <a:lnTo>
                    <a:pt x="174516" y="629333"/>
                  </a:lnTo>
                  <a:lnTo>
                    <a:pt x="128122" y="623099"/>
                  </a:lnTo>
                  <a:lnTo>
                    <a:pt x="86434" y="605507"/>
                  </a:lnTo>
                  <a:lnTo>
                    <a:pt x="51114" y="578219"/>
                  </a:lnTo>
                  <a:lnTo>
                    <a:pt x="23826" y="542899"/>
                  </a:lnTo>
                  <a:lnTo>
                    <a:pt x="6233" y="501210"/>
                  </a:lnTo>
                  <a:lnTo>
                    <a:pt x="0" y="454817"/>
                  </a:lnTo>
                  <a:lnTo>
                    <a:pt x="0" y="174516"/>
                  </a:lnTo>
                  <a:lnTo>
                    <a:pt x="6233" y="128122"/>
                  </a:lnTo>
                  <a:lnTo>
                    <a:pt x="23826" y="86434"/>
                  </a:lnTo>
                  <a:lnTo>
                    <a:pt x="51114" y="51114"/>
                  </a:lnTo>
                  <a:lnTo>
                    <a:pt x="86434" y="23826"/>
                  </a:lnTo>
                  <a:lnTo>
                    <a:pt x="128122" y="6233"/>
                  </a:lnTo>
                  <a:lnTo>
                    <a:pt x="174516" y="0"/>
                  </a:lnTo>
                  <a:close/>
                </a:path>
              </a:pathLst>
            </a:custGeom>
            <a:ln w="24930">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object 244"/>
            <p:cNvSpPr/>
            <p:nvPr/>
          </p:nvSpPr>
          <p:spPr>
            <a:xfrm>
              <a:off x="8737238" y="6378209"/>
              <a:ext cx="581025" cy="193675"/>
            </a:xfrm>
            <a:custGeom>
              <a:avLst/>
              <a:gdLst/>
              <a:ahLst/>
              <a:cxnLst/>
              <a:rect l="l" t="t" r="r" b="b"/>
              <a:pathLst>
                <a:path w="581025" h="193675">
                  <a:moveTo>
                    <a:pt x="484102" y="0"/>
                  </a:moveTo>
                  <a:lnTo>
                    <a:pt x="96820" y="0"/>
                  </a:lnTo>
                  <a:lnTo>
                    <a:pt x="0" y="193640"/>
                  </a:lnTo>
                  <a:lnTo>
                    <a:pt x="580923" y="193640"/>
                  </a:lnTo>
                  <a:lnTo>
                    <a:pt x="484102"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object 245"/>
            <p:cNvSpPr/>
            <p:nvPr/>
          </p:nvSpPr>
          <p:spPr>
            <a:xfrm>
              <a:off x="8737237" y="6314045"/>
              <a:ext cx="581025" cy="257810"/>
            </a:xfrm>
            <a:custGeom>
              <a:avLst/>
              <a:gdLst/>
              <a:ahLst/>
              <a:cxnLst/>
              <a:rect l="l" t="t" r="r" b="b"/>
              <a:pathLst>
                <a:path w="581025" h="257809">
                  <a:moveTo>
                    <a:pt x="0" y="257805"/>
                  </a:moveTo>
                  <a:lnTo>
                    <a:pt x="580924" y="257805"/>
                  </a:lnTo>
                  <a:lnTo>
                    <a:pt x="484102" y="64163"/>
                  </a:lnTo>
                  <a:lnTo>
                    <a:pt x="96821" y="64163"/>
                  </a:lnTo>
                  <a:lnTo>
                    <a:pt x="0" y="257805"/>
                  </a:lnTo>
                  <a:close/>
                </a:path>
                <a:path w="581025" h="257809">
                  <a:moveTo>
                    <a:pt x="289557" y="64163"/>
                  </a:moveTo>
                  <a:lnTo>
                    <a:pt x="288957"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object 246"/>
            <p:cNvSpPr/>
            <p:nvPr/>
          </p:nvSpPr>
          <p:spPr>
            <a:xfrm>
              <a:off x="9007673" y="6282884"/>
              <a:ext cx="37465" cy="50165"/>
            </a:xfrm>
            <a:custGeom>
              <a:avLst/>
              <a:gdLst/>
              <a:ahLst/>
              <a:cxnLst/>
              <a:rect l="l" t="t" r="r" b="b"/>
              <a:pathLst>
                <a:path w="37465" h="50164">
                  <a:moveTo>
                    <a:pt x="18229" y="0"/>
                  </a:moveTo>
                  <a:lnTo>
                    <a:pt x="0" y="50034"/>
                  </a:lnTo>
                  <a:lnTo>
                    <a:pt x="18521" y="31160"/>
                  </a:lnTo>
                  <a:lnTo>
                    <a:pt x="30249" y="31160"/>
                  </a:lnTo>
                  <a:lnTo>
                    <a:pt x="18229" y="0"/>
                  </a:lnTo>
                  <a:close/>
                </a:path>
                <a:path w="37465" h="50164">
                  <a:moveTo>
                    <a:pt x="30249" y="31160"/>
                  </a:moveTo>
                  <a:lnTo>
                    <a:pt x="18521" y="31160"/>
                  </a:lnTo>
                  <a:lnTo>
                    <a:pt x="37395" y="49684"/>
                  </a:lnTo>
                  <a:lnTo>
                    <a:pt x="30249" y="3116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object 247"/>
            <p:cNvSpPr/>
            <p:nvPr/>
          </p:nvSpPr>
          <p:spPr>
            <a:xfrm>
              <a:off x="9007672" y="6282884"/>
              <a:ext cx="37465" cy="50165"/>
            </a:xfrm>
            <a:custGeom>
              <a:avLst/>
              <a:gdLst/>
              <a:ahLst/>
              <a:cxnLst/>
              <a:rect l="l" t="t" r="r" b="b"/>
              <a:pathLst>
                <a:path w="37465" h="50164">
                  <a:moveTo>
                    <a:pt x="18230" y="0"/>
                  </a:moveTo>
                  <a:lnTo>
                    <a:pt x="0" y="50033"/>
                  </a:lnTo>
                  <a:lnTo>
                    <a:pt x="18522" y="31161"/>
                  </a:lnTo>
                  <a:lnTo>
                    <a:pt x="37395" y="49684"/>
                  </a:lnTo>
                  <a:lnTo>
                    <a:pt x="1823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48" name="object 248"/>
          <p:cNvGrpSpPr/>
          <p:nvPr/>
        </p:nvGrpSpPr>
        <p:grpSpPr>
          <a:xfrm>
            <a:off x="5770980" y="4675732"/>
            <a:ext cx="98822" cy="98822"/>
            <a:chOff x="9233568" y="6109571"/>
            <a:chExt cx="158115" cy="158115"/>
          </a:xfrm>
        </p:grpSpPr>
        <p:sp>
          <p:nvSpPr>
            <p:cNvPr id="249" name="object 249"/>
            <p:cNvSpPr/>
            <p:nvPr/>
          </p:nvSpPr>
          <p:spPr>
            <a:xfrm>
              <a:off x="9239801" y="6115804"/>
              <a:ext cx="145415" cy="145415"/>
            </a:xfrm>
            <a:custGeom>
              <a:avLst/>
              <a:gdLst/>
              <a:ahLst/>
              <a:cxnLst/>
              <a:rect l="l" t="t" r="r" b="b"/>
              <a:pathLst>
                <a:path w="145415" h="145414">
                  <a:moveTo>
                    <a:pt x="145230" y="0"/>
                  </a:moveTo>
                  <a:lnTo>
                    <a:pt x="0" y="0"/>
                  </a:lnTo>
                  <a:lnTo>
                    <a:pt x="0" y="145230"/>
                  </a:lnTo>
                  <a:lnTo>
                    <a:pt x="145230" y="145230"/>
                  </a:lnTo>
                  <a:lnTo>
                    <a:pt x="145230"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object 250"/>
            <p:cNvSpPr/>
            <p:nvPr/>
          </p:nvSpPr>
          <p:spPr>
            <a:xfrm>
              <a:off x="9239800" y="6115804"/>
              <a:ext cx="145415" cy="145415"/>
            </a:xfrm>
            <a:custGeom>
              <a:avLst/>
              <a:gdLst/>
              <a:ahLst/>
              <a:cxnLst/>
              <a:rect l="l" t="t" r="r" b="b"/>
              <a:pathLst>
                <a:path w="145415" h="145414">
                  <a:moveTo>
                    <a:pt x="0" y="0"/>
                  </a:moveTo>
                  <a:lnTo>
                    <a:pt x="145231" y="0"/>
                  </a:lnTo>
                  <a:lnTo>
                    <a:pt x="145231" y="145231"/>
                  </a:lnTo>
                  <a:lnTo>
                    <a:pt x="0" y="145231"/>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1" name="object 251"/>
          <p:cNvSpPr txBox="1"/>
          <p:nvPr/>
        </p:nvSpPr>
        <p:spPr>
          <a:xfrm>
            <a:off x="5804532" y="4645066"/>
            <a:ext cx="40481" cy="139926"/>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844" b="0" i="0" u="none" strike="noStrike" kern="1200" cap="none" spc="-31" normalizeH="0" baseline="0" noProof="0" dirty="0">
                <a:ln>
                  <a:noFill/>
                </a:ln>
                <a:solidFill>
                  <a:prstClr val="black"/>
                </a:solidFill>
                <a:effectLst/>
                <a:uLnTx/>
                <a:uFillTx/>
                <a:latin typeface="Arial"/>
                <a:ea typeface="+mn-ea"/>
                <a:cs typeface="Arial"/>
              </a:rPr>
              <a:t>i</a:t>
            </a:r>
            <a:endParaRPr kumimoji="0" sz="844" b="0" i="0" u="none" strike="noStrike" kern="1200" cap="none" spc="0" normalizeH="0" baseline="0" noProof="0">
              <a:ln>
                <a:noFill/>
              </a:ln>
              <a:solidFill>
                <a:prstClr val="black"/>
              </a:solidFill>
              <a:effectLst/>
              <a:uLnTx/>
              <a:uFillTx/>
              <a:latin typeface="Arial"/>
              <a:ea typeface="+mn-ea"/>
              <a:cs typeface="Arial"/>
            </a:endParaRPr>
          </a:p>
        </p:txBody>
      </p:sp>
      <p:grpSp>
        <p:nvGrpSpPr>
          <p:cNvPr id="252" name="object 252"/>
          <p:cNvGrpSpPr/>
          <p:nvPr/>
        </p:nvGrpSpPr>
        <p:grpSpPr>
          <a:xfrm>
            <a:off x="5591278" y="4674933"/>
            <a:ext cx="193278" cy="98822"/>
            <a:chOff x="8946044" y="6108292"/>
            <a:chExt cx="309245" cy="158115"/>
          </a:xfrm>
        </p:grpSpPr>
        <p:sp>
          <p:nvSpPr>
            <p:cNvPr id="253" name="object 253"/>
            <p:cNvSpPr/>
            <p:nvPr/>
          </p:nvSpPr>
          <p:spPr>
            <a:xfrm>
              <a:off x="9152330" y="6187508"/>
              <a:ext cx="96520" cy="635"/>
            </a:xfrm>
            <a:custGeom>
              <a:avLst/>
              <a:gdLst/>
              <a:ahLst/>
              <a:cxnLst/>
              <a:rect l="l" t="t" r="r" b="b"/>
              <a:pathLst>
                <a:path w="96520" h="635">
                  <a:moveTo>
                    <a:pt x="96486" y="190"/>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object 254"/>
            <p:cNvSpPr/>
            <p:nvPr/>
          </p:nvSpPr>
          <p:spPr>
            <a:xfrm>
              <a:off x="9121003" y="6168848"/>
              <a:ext cx="50165" cy="37465"/>
            </a:xfrm>
            <a:custGeom>
              <a:avLst/>
              <a:gdLst/>
              <a:ahLst/>
              <a:cxnLst/>
              <a:rect l="l" t="t" r="r" b="b"/>
              <a:pathLst>
                <a:path w="50165" h="37464">
                  <a:moveTo>
                    <a:pt x="50063" y="0"/>
                  </a:moveTo>
                  <a:lnTo>
                    <a:pt x="0" y="18660"/>
                  </a:lnTo>
                  <a:lnTo>
                    <a:pt x="325" y="18660"/>
                  </a:lnTo>
                  <a:lnTo>
                    <a:pt x="49988" y="37396"/>
                  </a:lnTo>
                  <a:lnTo>
                    <a:pt x="31326" y="18660"/>
                  </a:lnTo>
                  <a:lnTo>
                    <a:pt x="5006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object 255"/>
            <p:cNvSpPr/>
            <p:nvPr/>
          </p:nvSpPr>
          <p:spPr>
            <a:xfrm>
              <a:off x="9121166" y="6168848"/>
              <a:ext cx="50165" cy="37465"/>
            </a:xfrm>
            <a:custGeom>
              <a:avLst/>
              <a:gdLst/>
              <a:ahLst/>
              <a:cxnLst/>
              <a:rect l="l" t="t" r="r" b="b"/>
              <a:pathLst>
                <a:path w="50165" h="37464">
                  <a:moveTo>
                    <a:pt x="0" y="18599"/>
                  </a:moveTo>
                  <a:lnTo>
                    <a:pt x="49824" y="37396"/>
                  </a:lnTo>
                  <a:lnTo>
                    <a:pt x="31163" y="18660"/>
                  </a:lnTo>
                  <a:lnTo>
                    <a:pt x="49899" y="0"/>
                  </a:lnTo>
                  <a:lnTo>
                    <a:pt x="0" y="18599"/>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object 256"/>
            <p:cNvSpPr/>
            <p:nvPr/>
          </p:nvSpPr>
          <p:spPr>
            <a:xfrm>
              <a:off x="8952395" y="6114642"/>
              <a:ext cx="145415" cy="145415"/>
            </a:xfrm>
            <a:custGeom>
              <a:avLst/>
              <a:gdLst/>
              <a:ahLst/>
              <a:cxnLst/>
              <a:rect l="l" t="t" r="r" b="b"/>
              <a:pathLst>
                <a:path w="145415" h="145414">
                  <a:moveTo>
                    <a:pt x="72614" y="0"/>
                  </a:moveTo>
                  <a:lnTo>
                    <a:pt x="0" y="72614"/>
                  </a:lnTo>
                  <a:lnTo>
                    <a:pt x="72614" y="145230"/>
                  </a:lnTo>
                  <a:lnTo>
                    <a:pt x="145230" y="72614"/>
                  </a:lnTo>
                  <a:lnTo>
                    <a:pt x="72614" y="0"/>
                  </a:lnTo>
                  <a:close/>
                </a:path>
              </a:pathLst>
            </a:custGeom>
            <a:solidFill>
              <a:srgbClr val="B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object 257"/>
            <p:cNvSpPr/>
            <p:nvPr/>
          </p:nvSpPr>
          <p:spPr>
            <a:xfrm>
              <a:off x="8952394" y="6114642"/>
              <a:ext cx="145415" cy="145415"/>
            </a:xfrm>
            <a:custGeom>
              <a:avLst/>
              <a:gdLst/>
              <a:ahLst/>
              <a:cxnLst/>
              <a:rect l="l" t="t" r="r" b="b"/>
              <a:pathLst>
                <a:path w="145415" h="145414">
                  <a:moveTo>
                    <a:pt x="145231" y="72614"/>
                  </a:moveTo>
                  <a:lnTo>
                    <a:pt x="72614" y="145231"/>
                  </a:lnTo>
                  <a:lnTo>
                    <a:pt x="0" y="72614"/>
                  </a:lnTo>
                  <a:lnTo>
                    <a:pt x="72614" y="0"/>
                  </a:lnTo>
                  <a:lnTo>
                    <a:pt x="145231" y="72614"/>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58" name="object 258"/>
          <p:cNvSpPr txBox="1"/>
          <p:nvPr/>
        </p:nvSpPr>
        <p:spPr>
          <a:xfrm>
            <a:off x="5596293" y="4589270"/>
            <a:ext cx="92075" cy="385651"/>
          </a:xfrm>
          <a:prstGeom prst="rect">
            <a:avLst/>
          </a:prstGeom>
        </p:spPr>
        <p:txBody>
          <a:bodyPr vert="horz" wrap="square" lIns="0" tIns="54769" rIns="0" bIns="0" rtlCol="0">
            <a:spAutoFit/>
          </a:bodyPr>
          <a:lstStyle/>
          <a:p>
            <a:pPr marL="14288" marR="0" lvl="0" indent="0" algn="l" defTabSz="914400" rtl="0" eaLnBrk="1" fontAlgn="auto" latinLnBrk="0" hangingPunct="1">
              <a:lnSpc>
                <a:spcPct val="100000"/>
              </a:lnSpc>
              <a:spcBef>
                <a:spcPts val="431"/>
              </a:spcBef>
              <a:spcAft>
                <a:spcPts val="0"/>
              </a:spcAft>
              <a:buClrTx/>
              <a:buSzTx/>
              <a:buFontTx/>
              <a:buNone/>
              <a:tabLst/>
              <a:defRPr/>
            </a:pPr>
            <a:r>
              <a:rPr kumimoji="0" sz="844" b="0" i="0" u="none" strike="noStrike" kern="1200" cap="none" spc="-31" normalizeH="0" baseline="0" noProof="0" dirty="0">
                <a:ln>
                  <a:noFill/>
                </a:ln>
                <a:solidFill>
                  <a:prstClr val="black"/>
                </a:solidFill>
                <a:effectLst/>
                <a:uLnTx/>
                <a:uFillTx/>
                <a:latin typeface="Arial"/>
                <a:ea typeface="+mn-ea"/>
                <a:cs typeface="Arial"/>
              </a:rPr>
              <a:t>+</a:t>
            </a:r>
            <a:endParaRPr kumimoji="0" sz="844" b="0" i="0" u="none" strike="noStrike" kern="1200" cap="none" spc="0" normalizeH="0" baseline="0" noProof="0">
              <a:ln>
                <a:noFill/>
              </a:ln>
              <a:solidFill>
                <a:prstClr val="black"/>
              </a:solidFill>
              <a:effectLst/>
              <a:uLnTx/>
              <a:uFillTx/>
              <a:latin typeface="Arial"/>
              <a:ea typeface="+mn-ea"/>
              <a:cs typeface="Arial"/>
            </a:endParaRPr>
          </a:p>
          <a:p>
            <a:pPr marL="7938" marR="0" lvl="0" indent="0" algn="l" defTabSz="914400" rtl="0" eaLnBrk="1" fontAlgn="auto" latinLnBrk="0" hangingPunct="1">
              <a:lnSpc>
                <a:spcPct val="100000"/>
              </a:lnSpc>
              <a:spcBef>
                <a:spcPts val="419"/>
              </a:spcBef>
              <a:spcAft>
                <a:spcPts val="0"/>
              </a:spcAft>
              <a:buClrTx/>
              <a:buSzTx/>
              <a:buFontTx/>
              <a:buNone/>
              <a:tabLst/>
              <a:defRPr/>
            </a:pPr>
            <a:r>
              <a:rPr kumimoji="0" sz="969" b="0" i="0" u="none" strike="noStrike" kern="1200" cap="none" spc="-31" normalizeH="0" baseline="0" noProof="0" dirty="0">
                <a:ln>
                  <a:noFill/>
                </a:ln>
                <a:solidFill>
                  <a:prstClr val="black"/>
                </a:solidFill>
                <a:effectLst/>
                <a:uLnTx/>
                <a:uFillTx/>
                <a:latin typeface="Arial"/>
                <a:ea typeface="+mn-ea"/>
                <a:cs typeface="Arial"/>
              </a:rPr>
              <a:t>E</a:t>
            </a:r>
            <a:endParaRPr kumimoji="0" sz="969" b="0" i="0" u="none" strike="noStrike" kern="1200" cap="none" spc="0" normalizeH="0" baseline="0" noProof="0">
              <a:ln>
                <a:noFill/>
              </a:ln>
              <a:solidFill>
                <a:prstClr val="black"/>
              </a:solidFill>
              <a:effectLst/>
              <a:uLnTx/>
              <a:uFillTx/>
              <a:latin typeface="Arial"/>
              <a:ea typeface="+mn-ea"/>
              <a:cs typeface="Arial"/>
            </a:endParaRPr>
          </a:p>
        </p:txBody>
      </p:sp>
      <p:grpSp>
        <p:nvGrpSpPr>
          <p:cNvPr id="259" name="object 259"/>
          <p:cNvGrpSpPr/>
          <p:nvPr/>
        </p:nvGrpSpPr>
        <p:grpSpPr>
          <a:xfrm>
            <a:off x="5638356" y="4346670"/>
            <a:ext cx="989806" cy="742553"/>
            <a:chOff x="9021369" y="5583071"/>
            <a:chExt cx="1583690" cy="1188085"/>
          </a:xfrm>
        </p:grpSpPr>
        <p:sp>
          <p:nvSpPr>
            <p:cNvPr id="260" name="object 260"/>
            <p:cNvSpPr/>
            <p:nvPr/>
          </p:nvSpPr>
          <p:spPr>
            <a:xfrm>
              <a:off x="9045800" y="5620584"/>
              <a:ext cx="1270" cy="434975"/>
            </a:xfrm>
            <a:custGeom>
              <a:avLst/>
              <a:gdLst/>
              <a:ahLst/>
              <a:cxnLst/>
              <a:rect l="l" t="t" r="r" b="b"/>
              <a:pathLst>
                <a:path w="1270" h="434975">
                  <a:moveTo>
                    <a:pt x="0" y="434889"/>
                  </a:moveTo>
                  <a:lnTo>
                    <a:pt x="645"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object 261"/>
            <p:cNvSpPr/>
            <p:nvPr/>
          </p:nvSpPr>
          <p:spPr>
            <a:xfrm>
              <a:off x="9027699" y="5589421"/>
              <a:ext cx="37465" cy="50165"/>
            </a:xfrm>
            <a:custGeom>
              <a:avLst/>
              <a:gdLst/>
              <a:ahLst/>
              <a:cxnLst/>
              <a:rect l="l" t="t" r="r" b="b"/>
              <a:pathLst>
                <a:path w="37465" h="50164">
                  <a:moveTo>
                    <a:pt x="18792" y="0"/>
                  </a:moveTo>
                  <a:lnTo>
                    <a:pt x="0" y="49889"/>
                  </a:lnTo>
                  <a:lnTo>
                    <a:pt x="18747" y="31163"/>
                  </a:lnTo>
                  <a:lnTo>
                    <a:pt x="30425" y="31163"/>
                  </a:lnTo>
                  <a:lnTo>
                    <a:pt x="18792" y="0"/>
                  </a:lnTo>
                  <a:close/>
                </a:path>
                <a:path w="37465" h="50164">
                  <a:moveTo>
                    <a:pt x="30425" y="31163"/>
                  </a:moveTo>
                  <a:lnTo>
                    <a:pt x="18747" y="31163"/>
                  </a:lnTo>
                  <a:lnTo>
                    <a:pt x="37416" y="49889"/>
                  </a:lnTo>
                  <a:lnTo>
                    <a:pt x="30425" y="311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object 262"/>
            <p:cNvSpPr/>
            <p:nvPr/>
          </p:nvSpPr>
          <p:spPr>
            <a:xfrm>
              <a:off x="9027719" y="5589421"/>
              <a:ext cx="37465" cy="50165"/>
            </a:xfrm>
            <a:custGeom>
              <a:avLst/>
              <a:gdLst/>
              <a:ahLst/>
              <a:cxnLst/>
              <a:rect l="l" t="t" r="r" b="b"/>
              <a:pathLst>
                <a:path w="37465" h="50164">
                  <a:moveTo>
                    <a:pt x="18772" y="0"/>
                  </a:moveTo>
                  <a:lnTo>
                    <a:pt x="0" y="49834"/>
                  </a:lnTo>
                  <a:lnTo>
                    <a:pt x="18726" y="31163"/>
                  </a:lnTo>
                  <a:lnTo>
                    <a:pt x="37396" y="49889"/>
                  </a:lnTo>
                  <a:lnTo>
                    <a:pt x="18772"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63" name="object 263"/>
            <p:cNvPicPr/>
            <p:nvPr/>
          </p:nvPicPr>
          <p:blipFill>
            <a:blip r:embed="rId9" cstate="print"/>
            <a:stretch>
              <a:fillRect/>
            </a:stretch>
          </p:blipFill>
          <p:spPr>
            <a:xfrm>
              <a:off x="9719660" y="6035683"/>
              <a:ext cx="885045" cy="735460"/>
            </a:xfrm>
            <a:prstGeom prst="rect">
              <a:avLst/>
            </a:prstGeom>
          </p:spPr>
        </p:pic>
        <p:sp>
          <p:nvSpPr>
            <p:cNvPr id="264" name="object 264"/>
            <p:cNvSpPr/>
            <p:nvPr/>
          </p:nvSpPr>
          <p:spPr>
            <a:xfrm>
              <a:off x="9775755" y="6055472"/>
              <a:ext cx="785495" cy="629920"/>
            </a:xfrm>
            <a:custGeom>
              <a:avLst/>
              <a:gdLst/>
              <a:ahLst/>
              <a:cxnLst/>
              <a:rect l="l" t="t" r="r" b="b"/>
              <a:pathLst>
                <a:path w="785495" h="629920">
                  <a:moveTo>
                    <a:pt x="610806" y="0"/>
                  </a:moveTo>
                  <a:lnTo>
                    <a:pt x="174515" y="0"/>
                  </a:lnTo>
                  <a:lnTo>
                    <a:pt x="128122" y="6233"/>
                  </a:lnTo>
                  <a:lnTo>
                    <a:pt x="86434" y="23826"/>
                  </a:lnTo>
                  <a:lnTo>
                    <a:pt x="51114" y="51114"/>
                  </a:lnTo>
                  <a:lnTo>
                    <a:pt x="23826" y="86435"/>
                  </a:lnTo>
                  <a:lnTo>
                    <a:pt x="6233" y="128123"/>
                  </a:lnTo>
                  <a:lnTo>
                    <a:pt x="0" y="174517"/>
                  </a:lnTo>
                  <a:lnTo>
                    <a:pt x="0" y="454818"/>
                  </a:lnTo>
                  <a:lnTo>
                    <a:pt x="6233" y="501211"/>
                  </a:lnTo>
                  <a:lnTo>
                    <a:pt x="23826" y="542899"/>
                  </a:lnTo>
                  <a:lnTo>
                    <a:pt x="51114" y="578219"/>
                  </a:lnTo>
                  <a:lnTo>
                    <a:pt x="86434" y="605507"/>
                  </a:lnTo>
                  <a:lnTo>
                    <a:pt x="128122" y="623100"/>
                  </a:lnTo>
                  <a:lnTo>
                    <a:pt x="174515" y="629334"/>
                  </a:lnTo>
                  <a:lnTo>
                    <a:pt x="610806" y="629334"/>
                  </a:lnTo>
                  <a:lnTo>
                    <a:pt x="657199" y="623100"/>
                  </a:lnTo>
                  <a:lnTo>
                    <a:pt x="698888" y="605507"/>
                  </a:lnTo>
                  <a:lnTo>
                    <a:pt x="734207" y="578219"/>
                  </a:lnTo>
                  <a:lnTo>
                    <a:pt x="761495" y="542899"/>
                  </a:lnTo>
                  <a:lnTo>
                    <a:pt x="779088" y="501211"/>
                  </a:lnTo>
                  <a:lnTo>
                    <a:pt x="785322" y="454818"/>
                  </a:lnTo>
                  <a:lnTo>
                    <a:pt x="785322" y="174517"/>
                  </a:lnTo>
                  <a:lnTo>
                    <a:pt x="779088" y="128123"/>
                  </a:lnTo>
                  <a:lnTo>
                    <a:pt x="761495" y="86435"/>
                  </a:lnTo>
                  <a:lnTo>
                    <a:pt x="734207" y="51114"/>
                  </a:lnTo>
                  <a:lnTo>
                    <a:pt x="698888" y="23826"/>
                  </a:lnTo>
                  <a:lnTo>
                    <a:pt x="657199" y="6233"/>
                  </a:lnTo>
                  <a:lnTo>
                    <a:pt x="610806"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object 265"/>
            <p:cNvSpPr/>
            <p:nvPr/>
          </p:nvSpPr>
          <p:spPr>
            <a:xfrm>
              <a:off x="9775755" y="6055473"/>
              <a:ext cx="785495" cy="629920"/>
            </a:xfrm>
            <a:custGeom>
              <a:avLst/>
              <a:gdLst/>
              <a:ahLst/>
              <a:cxnLst/>
              <a:rect l="l" t="t" r="r" b="b"/>
              <a:pathLst>
                <a:path w="785495" h="629920">
                  <a:moveTo>
                    <a:pt x="174516" y="0"/>
                  </a:moveTo>
                  <a:lnTo>
                    <a:pt x="610806" y="0"/>
                  </a:lnTo>
                  <a:lnTo>
                    <a:pt x="657199" y="6233"/>
                  </a:lnTo>
                  <a:lnTo>
                    <a:pt x="698887" y="23826"/>
                  </a:lnTo>
                  <a:lnTo>
                    <a:pt x="734207" y="51114"/>
                  </a:lnTo>
                  <a:lnTo>
                    <a:pt x="761495" y="86434"/>
                  </a:lnTo>
                  <a:lnTo>
                    <a:pt x="779088" y="128122"/>
                  </a:lnTo>
                  <a:lnTo>
                    <a:pt x="785322" y="174516"/>
                  </a:lnTo>
                  <a:lnTo>
                    <a:pt x="785322" y="454817"/>
                  </a:lnTo>
                  <a:lnTo>
                    <a:pt x="779088" y="501210"/>
                  </a:lnTo>
                  <a:lnTo>
                    <a:pt x="761495" y="542899"/>
                  </a:lnTo>
                  <a:lnTo>
                    <a:pt x="734207" y="578219"/>
                  </a:lnTo>
                  <a:lnTo>
                    <a:pt x="698887" y="605507"/>
                  </a:lnTo>
                  <a:lnTo>
                    <a:pt x="657199" y="623099"/>
                  </a:lnTo>
                  <a:lnTo>
                    <a:pt x="610806" y="629333"/>
                  </a:lnTo>
                  <a:lnTo>
                    <a:pt x="174516" y="629333"/>
                  </a:lnTo>
                  <a:lnTo>
                    <a:pt x="128122" y="623099"/>
                  </a:lnTo>
                  <a:lnTo>
                    <a:pt x="86434" y="605507"/>
                  </a:lnTo>
                  <a:lnTo>
                    <a:pt x="51114" y="578219"/>
                  </a:lnTo>
                  <a:lnTo>
                    <a:pt x="23826" y="542899"/>
                  </a:lnTo>
                  <a:lnTo>
                    <a:pt x="6233" y="501210"/>
                  </a:lnTo>
                  <a:lnTo>
                    <a:pt x="0" y="454817"/>
                  </a:lnTo>
                  <a:lnTo>
                    <a:pt x="0" y="174516"/>
                  </a:lnTo>
                  <a:lnTo>
                    <a:pt x="6233" y="128122"/>
                  </a:lnTo>
                  <a:lnTo>
                    <a:pt x="23826" y="86434"/>
                  </a:lnTo>
                  <a:lnTo>
                    <a:pt x="51114" y="51114"/>
                  </a:lnTo>
                  <a:lnTo>
                    <a:pt x="86434" y="23826"/>
                  </a:lnTo>
                  <a:lnTo>
                    <a:pt x="128122" y="6233"/>
                  </a:lnTo>
                  <a:lnTo>
                    <a:pt x="174516" y="0"/>
                  </a:lnTo>
                  <a:close/>
                </a:path>
              </a:pathLst>
            </a:custGeom>
            <a:ln w="24930">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object 266"/>
            <p:cNvSpPr/>
            <p:nvPr/>
          </p:nvSpPr>
          <p:spPr>
            <a:xfrm>
              <a:off x="9821730" y="6378209"/>
              <a:ext cx="581025" cy="193675"/>
            </a:xfrm>
            <a:custGeom>
              <a:avLst/>
              <a:gdLst/>
              <a:ahLst/>
              <a:cxnLst/>
              <a:rect l="l" t="t" r="r" b="b"/>
              <a:pathLst>
                <a:path w="581025" h="193675">
                  <a:moveTo>
                    <a:pt x="484102" y="0"/>
                  </a:moveTo>
                  <a:lnTo>
                    <a:pt x="96820" y="0"/>
                  </a:lnTo>
                  <a:lnTo>
                    <a:pt x="0" y="193640"/>
                  </a:lnTo>
                  <a:lnTo>
                    <a:pt x="580923" y="193640"/>
                  </a:lnTo>
                  <a:lnTo>
                    <a:pt x="484102"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object 267"/>
            <p:cNvSpPr/>
            <p:nvPr/>
          </p:nvSpPr>
          <p:spPr>
            <a:xfrm>
              <a:off x="9821730" y="6314045"/>
              <a:ext cx="581025" cy="257810"/>
            </a:xfrm>
            <a:custGeom>
              <a:avLst/>
              <a:gdLst/>
              <a:ahLst/>
              <a:cxnLst/>
              <a:rect l="l" t="t" r="r" b="b"/>
              <a:pathLst>
                <a:path w="581025" h="257809">
                  <a:moveTo>
                    <a:pt x="0" y="257805"/>
                  </a:moveTo>
                  <a:lnTo>
                    <a:pt x="580924" y="257805"/>
                  </a:lnTo>
                  <a:lnTo>
                    <a:pt x="484102" y="64163"/>
                  </a:lnTo>
                  <a:lnTo>
                    <a:pt x="96821" y="64163"/>
                  </a:lnTo>
                  <a:lnTo>
                    <a:pt x="0" y="257805"/>
                  </a:lnTo>
                  <a:close/>
                </a:path>
                <a:path w="581025" h="257809">
                  <a:moveTo>
                    <a:pt x="289557" y="64163"/>
                  </a:moveTo>
                  <a:lnTo>
                    <a:pt x="288957"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object 268"/>
            <p:cNvSpPr/>
            <p:nvPr/>
          </p:nvSpPr>
          <p:spPr>
            <a:xfrm>
              <a:off x="10092165" y="6282884"/>
              <a:ext cx="37465" cy="50165"/>
            </a:xfrm>
            <a:custGeom>
              <a:avLst/>
              <a:gdLst/>
              <a:ahLst/>
              <a:cxnLst/>
              <a:rect l="l" t="t" r="r" b="b"/>
              <a:pathLst>
                <a:path w="37465" h="50164">
                  <a:moveTo>
                    <a:pt x="18230" y="0"/>
                  </a:moveTo>
                  <a:lnTo>
                    <a:pt x="0" y="50034"/>
                  </a:lnTo>
                  <a:lnTo>
                    <a:pt x="18521" y="31160"/>
                  </a:lnTo>
                  <a:lnTo>
                    <a:pt x="30250" y="31160"/>
                  </a:lnTo>
                  <a:lnTo>
                    <a:pt x="18230" y="0"/>
                  </a:lnTo>
                  <a:close/>
                </a:path>
                <a:path w="37465" h="50164">
                  <a:moveTo>
                    <a:pt x="30250" y="31160"/>
                  </a:moveTo>
                  <a:lnTo>
                    <a:pt x="18521" y="31160"/>
                  </a:lnTo>
                  <a:lnTo>
                    <a:pt x="37395" y="49684"/>
                  </a:lnTo>
                  <a:lnTo>
                    <a:pt x="30250" y="3116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object 269"/>
            <p:cNvSpPr/>
            <p:nvPr/>
          </p:nvSpPr>
          <p:spPr>
            <a:xfrm>
              <a:off x="10092165" y="6282884"/>
              <a:ext cx="37465" cy="50165"/>
            </a:xfrm>
            <a:custGeom>
              <a:avLst/>
              <a:gdLst/>
              <a:ahLst/>
              <a:cxnLst/>
              <a:rect l="l" t="t" r="r" b="b"/>
              <a:pathLst>
                <a:path w="37465" h="50164">
                  <a:moveTo>
                    <a:pt x="18230" y="0"/>
                  </a:moveTo>
                  <a:lnTo>
                    <a:pt x="0" y="50033"/>
                  </a:lnTo>
                  <a:lnTo>
                    <a:pt x="18522" y="31161"/>
                  </a:lnTo>
                  <a:lnTo>
                    <a:pt x="37395" y="49684"/>
                  </a:lnTo>
                  <a:lnTo>
                    <a:pt x="1823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70" name="object 270"/>
          <p:cNvGrpSpPr/>
          <p:nvPr/>
        </p:nvGrpSpPr>
        <p:grpSpPr>
          <a:xfrm>
            <a:off x="6417625" y="4675732"/>
            <a:ext cx="98822" cy="98822"/>
            <a:chOff x="10268199" y="6109571"/>
            <a:chExt cx="158115" cy="158115"/>
          </a:xfrm>
        </p:grpSpPr>
        <p:sp>
          <p:nvSpPr>
            <p:cNvPr id="271" name="object 271"/>
            <p:cNvSpPr/>
            <p:nvPr/>
          </p:nvSpPr>
          <p:spPr>
            <a:xfrm>
              <a:off x="10274432" y="6115804"/>
              <a:ext cx="145415" cy="145415"/>
            </a:xfrm>
            <a:custGeom>
              <a:avLst/>
              <a:gdLst/>
              <a:ahLst/>
              <a:cxnLst/>
              <a:rect l="l" t="t" r="r" b="b"/>
              <a:pathLst>
                <a:path w="145415" h="145414">
                  <a:moveTo>
                    <a:pt x="145230" y="0"/>
                  </a:moveTo>
                  <a:lnTo>
                    <a:pt x="0" y="0"/>
                  </a:lnTo>
                  <a:lnTo>
                    <a:pt x="0" y="145230"/>
                  </a:lnTo>
                  <a:lnTo>
                    <a:pt x="145230" y="145230"/>
                  </a:lnTo>
                  <a:lnTo>
                    <a:pt x="145230"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2" name="object 272"/>
            <p:cNvSpPr/>
            <p:nvPr/>
          </p:nvSpPr>
          <p:spPr>
            <a:xfrm>
              <a:off x="10274432" y="6115804"/>
              <a:ext cx="145415" cy="145415"/>
            </a:xfrm>
            <a:custGeom>
              <a:avLst/>
              <a:gdLst/>
              <a:ahLst/>
              <a:cxnLst/>
              <a:rect l="l" t="t" r="r" b="b"/>
              <a:pathLst>
                <a:path w="145415" h="145414">
                  <a:moveTo>
                    <a:pt x="0" y="0"/>
                  </a:moveTo>
                  <a:lnTo>
                    <a:pt x="145231" y="0"/>
                  </a:lnTo>
                  <a:lnTo>
                    <a:pt x="145231" y="145231"/>
                  </a:lnTo>
                  <a:lnTo>
                    <a:pt x="0" y="145231"/>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3" name="object 273"/>
          <p:cNvSpPr txBox="1"/>
          <p:nvPr/>
        </p:nvSpPr>
        <p:spPr>
          <a:xfrm>
            <a:off x="6451177" y="4645066"/>
            <a:ext cx="40481" cy="139926"/>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844" b="0" i="0" u="none" strike="noStrike" kern="1200" cap="none" spc="-31" normalizeH="0" baseline="0" noProof="0" dirty="0">
                <a:ln>
                  <a:noFill/>
                </a:ln>
                <a:solidFill>
                  <a:prstClr val="black"/>
                </a:solidFill>
                <a:effectLst/>
                <a:uLnTx/>
                <a:uFillTx/>
                <a:latin typeface="Arial"/>
                <a:ea typeface="+mn-ea"/>
                <a:cs typeface="Arial"/>
              </a:rPr>
              <a:t>i</a:t>
            </a:r>
            <a:endParaRPr kumimoji="0" sz="844" b="0" i="0" u="none" strike="noStrike" kern="1200" cap="none" spc="0" normalizeH="0" baseline="0" noProof="0">
              <a:ln>
                <a:noFill/>
              </a:ln>
              <a:solidFill>
                <a:prstClr val="black"/>
              </a:solidFill>
              <a:effectLst/>
              <a:uLnTx/>
              <a:uFillTx/>
              <a:latin typeface="Arial"/>
              <a:ea typeface="+mn-ea"/>
              <a:cs typeface="Arial"/>
            </a:endParaRPr>
          </a:p>
        </p:txBody>
      </p:sp>
      <p:sp>
        <p:nvSpPr>
          <p:cNvPr id="274" name="object 274"/>
          <p:cNvSpPr/>
          <p:nvPr/>
        </p:nvSpPr>
        <p:spPr>
          <a:xfrm>
            <a:off x="6397996" y="4724475"/>
            <a:ext cx="29369" cy="397"/>
          </a:xfrm>
          <a:custGeom>
            <a:avLst/>
            <a:gdLst/>
            <a:ahLst/>
            <a:cxnLst/>
            <a:rect l="l" t="t" r="r" b="b"/>
            <a:pathLst>
              <a:path w="46990" h="635">
                <a:moveTo>
                  <a:pt x="46653" y="110"/>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275" name="object 275"/>
          <p:cNvGrpSpPr/>
          <p:nvPr/>
        </p:nvGrpSpPr>
        <p:grpSpPr>
          <a:xfrm>
            <a:off x="6269086" y="4674933"/>
            <a:ext cx="144859" cy="98822"/>
            <a:chOff x="10030537" y="6108292"/>
            <a:chExt cx="231775" cy="158115"/>
          </a:xfrm>
        </p:grpSpPr>
        <p:sp>
          <p:nvSpPr>
            <p:cNvPr id="276" name="object 276"/>
            <p:cNvSpPr/>
            <p:nvPr/>
          </p:nvSpPr>
          <p:spPr>
            <a:xfrm>
              <a:off x="10205433" y="6168906"/>
              <a:ext cx="50165" cy="37465"/>
            </a:xfrm>
            <a:custGeom>
              <a:avLst/>
              <a:gdLst/>
              <a:ahLst/>
              <a:cxnLst/>
              <a:rect l="l" t="t" r="r" b="b"/>
              <a:pathLst>
                <a:path w="50165" h="37464">
                  <a:moveTo>
                    <a:pt x="50102" y="0"/>
                  </a:moveTo>
                  <a:lnTo>
                    <a:pt x="0" y="18652"/>
                  </a:lnTo>
                  <a:lnTo>
                    <a:pt x="392" y="18652"/>
                  </a:lnTo>
                  <a:lnTo>
                    <a:pt x="50014" y="37396"/>
                  </a:lnTo>
                  <a:lnTo>
                    <a:pt x="31361" y="18652"/>
                  </a:lnTo>
                  <a:lnTo>
                    <a:pt x="5010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7" name="object 277"/>
            <p:cNvSpPr/>
            <p:nvPr/>
          </p:nvSpPr>
          <p:spPr>
            <a:xfrm>
              <a:off x="10205630" y="6168906"/>
              <a:ext cx="50165" cy="37465"/>
            </a:xfrm>
            <a:custGeom>
              <a:avLst/>
              <a:gdLst/>
              <a:ahLst/>
              <a:cxnLst/>
              <a:rect l="l" t="t" r="r" b="b"/>
              <a:pathLst>
                <a:path w="50165" h="37464">
                  <a:moveTo>
                    <a:pt x="0" y="18579"/>
                  </a:moveTo>
                  <a:lnTo>
                    <a:pt x="49816" y="37396"/>
                  </a:lnTo>
                  <a:lnTo>
                    <a:pt x="31163" y="18653"/>
                  </a:lnTo>
                  <a:lnTo>
                    <a:pt x="49905" y="0"/>
                  </a:lnTo>
                  <a:lnTo>
                    <a:pt x="0" y="18579"/>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8" name="object 278"/>
            <p:cNvSpPr/>
            <p:nvPr/>
          </p:nvSpPr>
          <p:spPr>
            <a:xfrm>
              <a:off x="10036887" y="6114642"/>
              <a:ext cx="145415" cy="145415"/>
            </a:xfrm>
            <a:custGeom>
              <a:avLst/>
              <a:gdLst/>
              <a:ahLst/>
              <a:cxnLst/>
              <a:rect l="l" t="t" r="r" b="b"/>
              <a:pathLst>
                <a:path w="145415" h="145414">
                  <a:moveTo>
                    <a:pt x="72614" y="0"/>
                  </a:moveTo>
                  <a:lnTo>
                    <a:pt x="0" y="72614"/>
                  </a:lnTo>
                  <a:lnTo>
                    <a:pt x="72614" y="145230"/>
                  </a:lnTo>
                  <a:lnTo>
                    <a:pt x="145230" y="72614"/>
                  </a:lnTo>
                  <a:lnTo>
                    <a:pt x="72614" y="0"/>
                  </a:lnTo>
                  <a:close/>
                </a:path>
              </a:pathLst>
            </a:custGeom>
            <a:solidFill>
              <a:srgbClr val="B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9" name="object 279"/>
            <p:cNvSpPr/>
            <p:nvPr/>
          </p:nvSpPr>
          <p:spPr>
            <a:xfrm>
              <a:off x="10036887" y="6114642"/>
              <a:ext cx="145415" cy="145415"/>
            </a:xfrm>
            <a:custGeom>
              <a:avLst/>
              <a:gdLst/>
              <a:ahLst/>
              <a:cxnLst/>
              <a:rect l="l" t="t" r="r" b="b"/>
              <a:pathLst>
                <a:path w="145415" h="145414">
                  <a:moveTo>
                    <a:pt x="145231" y="72614"/>
                  </a:moveTo>
                  <a:lnTo>
                    <a:pt x="72614" y="145231"/>
                  </a:lnTo>
                  <a:lnTo>
                    <a:pt x="0" y="72614"/>
                  </a:lnTo>
                  <a:lnTo>
                    <a:pt x="72614" y="0"/>
                  </a:lnTo>
                  <a:lnTo>
                    <a:pt x="145231" y="72614"/>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0" name="object 280"/>
          <p:cNvSpPr txBox="1"/>
          <p:nvPr/>
        </p:nvSpPr>
        <p:spPr>
          <a:xfrm>
            <a:off x="6274100" y="4589270"/>
            <a:ext cx="92075" cy="385651"/>
          </a:xfrm>
          <a:prstGeom prst="rect">
            <a:avLst/>
          </a:prstGeom>
        </p:spPr>
        <p:txBody>
          <a:bodyPr vert="horz" wrap="square" lIns="0" tIns="54769" rIns="0" bIns="0" rtlCol="0">
            <a:spAutoFit/>
          </a:bodyPr>
          <a:lstStyle/>
          <a:p>
            <a:pPr marL="14288" marR="0" lvl="0" indent="0" algn="l" defTabSz="914400" rtl="0" eaLnBrk="1" fontAlgn="auto" latinLnBrk="0" hangingPunct="1">
              <a:lnSpc>
                <a:spcPct val="100000"/>
              </a:lnSpc>
              <a:spcBef>
                <a:spcPts val="431"/>
              </a:spcBef>
              <a:spcAft>
                <a:spcPts val="0"/>
              </a:spcAft>
              <a:buClrTx/>
              <a:buSzTx/>
              <a:buFontTx/>
              <a:buNone/>
              <a:tabLst/>
              <a:defRPr/>
            </a:pPr>
            <a:r>
              <a:rPr kumimoji="0" sz="844" b="0" i="0" u="none" strike="noStrike" kern="1200" cap="none" spc="-31" normalizeH="0" baseline="0" noProof="0" dirty="0">
                <a:ln>
                  <a:noFill/>
                </a:ln>
                <a:solidFill>
                  <a:prstClr val="black"/>
                </a:solidFill>
                <a:effectLst/>
                <a:uLnTx/>
                <a:uFillTx/>
                <a:latin typeface="Arial"/>
                <a:ea typeface="+mn-ea"/>
                <a:cs typeface="Arial"/>
              </a:rPr>
              <a:t>+</a:t>
            </a:r>
            <a:endParaRPr kumimoji="0" sz="844" b="0" i="0" u="none" strike="noStrike" kern="1200" cap="none" spc="0" normalizeH="0" baseline="0" noProof="0">
              <a:ln>
                <a:noFill/>
              </a:ln>
              <a:solidFill>
                <a:prstClr val="black"/>
              </a:solidFill>
              <a:effectLst/>
              <a:uLnTx/>
              <a:uFillTx/>
              <a:latin typeface="Arial"/>
              <a:ea typeface="+mn-ea"/>
              <a:cs typeface="Arial"/>
            </a:endParaRPr>
          </a:p>
          <a:p>
            <a:pPr marL="7938" marR="0" lvl="0" indent="0" algn="l" defTabSz="914400" rtl="0" eaLnBrk="1" fontAlgn="auto" latinLnBrk="0" hangingPunct="1">
              <a:lnSpc>
                <a:spcPct val="100000"/>
              </a:lnSpc>
              <a:spcBef>
                <a:spcPts val="419"/>
              </a:spcBef>
              <a:spcAft>
                <a:spcPts val="0"/>
              </a:spcAft>
              <a:buClrTx/>
              <a:buSzTx/>
              <a:buFontTx/>
              <a:buNone/>
              <a:tabLst/>
              <a:defRPr/>
            </a:pPr>
            <a:r>
              <a:rPr kumimoji="0" sz="969" b="0" i="0" u="none" strike="noStrike" kern="1200" cap="none" spc="-31" normalizeH="0" baseline="0" noProof="0" dirty="0">
                <a:ln>
                  <a:noFill/>
                </a:ln>
                <a:solidFill>
                  <a:prstClr val="black"/>
                </a:solidFill>
                <a:effectLst/>
                <a:uLnTx/>
                <a:uFillTx/>
                <a:latin typeface="Arial"/>
                <a:ea typeface="+mn-ea"/>
                <a:cs typeface="Arial"/>
              </a:rPr>
              <a:t>E</a:t>
            </a:r>
            <a:endParaRPr kumimoji="0" sz="969" b="0" i="0" u="none" strike="noStrike" kern="1200" cap="none" spc="0" normalizeH="0" baseline="0" noProof="0">
              <a:ln>
                <a:noFill/>
              </a:ln>
              <a:solidFill>
                <a:prstClr val="black"/>
              </a:solidFill>
              <a:effectLst/>
              <a:uLnTx/>
              <a:uFillTx/>
              <a:latin typeface="Arial"/>
              <a:ea typeface="+mn-ea"/>
              <a:cs typeface="Arial"/>
            </a:endParaRPr>
          </a:p>
        </p:txBody>
      </p:sp>
      <p:grpSp>
        <p:nvGrpSpPr>
          <p:cNvPr id="281" name="object 281"/>
          <p:cNvGrpSpPr/>
          <p:nvPr/>
        </p:nvGrpSpPr>
        <p:grpSpPr>
          <a:xfrm>
            <a:off x="6339605" y="4346670"/>
            <a:ext cx="997347" cy="742553"/>
            <a:chOff x="10143367" y="5583071"/>
            <a:chExt cx="1595755" cy="1188085"/>
          </a:xfrm>
        </p:grpSpPr>
        <p:sp>
          <p:nvSpPr>
            <p:cNvPr id="282" name="object 282"/>
            <p:cNvSpPr/>
            <p:nvPr/>
          </p:nvSpPr>
          <p:spPr>
            <a:xfrm>
              <a:off x="10168415" y="5620584"/>
              <a:ext cx="0" cy="422909"/>
            </a:xfrm>
            <a:custGeom>
              <a:avLst/>
              <a:gdLst/>
              <a:ahLst/>
              <a:cxnLst/>
              <a:rect l="l" t="t" r="r" b="b"/>
              <a:pathLst>
                <a:path h="422910">
                  <a:moveTo>
                    <a:pt x="0" y="422423"/>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 name="object 283"/>
            <p:cNvSpPr/>
            <p:nvPr/>
          </p:nvSpPr>
          <p:spPr>
            <a:xfrm>
              <a:off x="10149717" y="5589421"/>
              <a:ext cx="37465" cy="50165"/>
            </a:xfrm>
            <a:custGeom>
              <a:avLst/>
              <a:gdLst/>
              <a:ahLst/>
              <a:cxnLst/>
              <a:rect l="l" t="t" r="r" b="b"/>
              <a:pathLst>
                <a:path w="37465" h="50164">
                  <a:moveTo>
                    <a:pt x="18698" y="0"/>
                  </a:moveTo>
                  <a:lnTo>
                    <a:pt x="0" y="49861"/>
                  </a:lnTo>
                  <a:lnTo>
                    <a:pt x="18698" y="31163"/>
                  </a:lnTo>
                  <a:lnTo>
                    <a:pt x="30384" y="31163"/>
                  </a:lnTo>
                  <a:lnTo>
                    <a:pt x="18698" y="0"/>
                  </a:lnTo>
                  <a:close/>
                </a:path>
                <a:path w="37465" h="50164">
                  <a:moveTo>
                    <a:pt x="30384" y="31163"/>
                  </a:moveTo>
                  <a:lnTo>
                    <a:pt x="18698" y="31163"/>
                  </a:lnTo>
                  <a:lnTo>
                    <a:pt x="37396" y="49861"/>
                  </a:lnTo>
                  <a:lnTo>
                    <a:pt x="30384" y="311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object 284"/>
            <p:cNvSpPr/>
            <p:nvPr/>
          </p:nvSpPr>
          <p:spPr>
            <a:xfrm>
              <a:off x="10149717" y="5589421"/>
              <a:ext cx="37465" cy="50165"/>
            </a:xfrm>
            <a:custGeom>
              <a:avLst/>
              <a:gdLst/>
              <a:ahLst/>
              <a:cxnLst/>
              <a:rect l="l" t="t" r="r" b="b"/>
              <a:pathLst>
                <a:path w="37465" h="50164">
                  <a:moveTo>
                    <a:pt x="18698" y="0"/>
                  </a:moveTo>
                  <a:lnTo>
                    <a:pt x="0" y="49861"/>
                  </a:lnTo>
                  <a:lnTo>
                    <a:pt x="18698" y="31163"/>
                  </a:lnTo>
                  <a:lnTo>
                    <a:pt x="37396" y="49861"/>
                  </a:lnTo>
                  <a:lnTo>
                    <a:pt x="1869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85" name="object 285"/>
            <p:cNvPicPr/>
            <p:nvPr/>
          </p:nvPicPr>
          <p:blipFill>
            <a:blip r:embed="rId7" cstate="print"/>
            <a:stretch>
              <a:fillRect/>
            </a:stretch>
          </p:blipFill>
          <p:spPr>
            <a:xfrm>
              <a:off x="10854015" y="6035683"/>
              <a:ext cx="885045" cy="735460"/>
            </a:xfrm>
            <a:prstGeom prst="rect">
              <a:avLst/>
            </a:prstGeom>
          </p:spPr>
        </p:pic>
        <p:sp>
          <p:nvSpPr>
            <p:cNvPr id="286" name="object 286"/>
            <p:cNvSpPr/>
            <p:nvPr/>
          </p:nvSpPr>
          <p:spPr>
            <a:xfrm>
              <a:off x="10910836" y="6055472"/>
              <a:ext cx="785495" cy="629920"/>
            </a:xfrm>
            <a:custGeom>
              <a:avLst/>
              <a:gdLst/>
              <a:ahLst/>
              <a:cxnLst/>
              <a:rect l="l" t="t" r="r" b="b"/>
              <a:pathLst>
                <a:path w="785495" h="629920">
                  <a:moveTo>
                    <a:pt x="610806" y="0"/>
                  </a:moveTo>
                  <a:lnTo>
                    <a:pt x="174515" y="0"/>
                  </a:lnTo>
                  <a:lnTo>
                    <a:pt x="128122" y="6233"/>
                  </a:lnTo>
                  <a:lnTo>
                    <a:pt x="86434" y="23826"/>
                  </a:lnTo>
                  <a:lnTo>
                    <a:pt x="51114" y="51114"/>
                  </a:lnTo>
                  <a:lnTo>
                    <a:pt x="23826" y="86435"/>
                  </a:lnTo>
                  <a:lnTo>
                    <a:pt x="6233" y="128123"/>
                  </a:lnTo>
                  <a:lnTo>
                    <a:pt x="0" y="174517"/>
                  </a:lnTo>
                  <a:lnTo>
                    <a:pt x="0" y="454818"/>
                  </a:lnTo>
                  <a:lnTo>
                    <a:pt x="6233" y="501211"/>
                  </a:lnTo>
                  <a:lnTo>
                    <a:pt x="23826" y="542899"/>
                  </a:lnTo>
                  <a:lnTo>
                    <a:pt x="51114" y="578219"/>
                  </a:lnTo>
                  <a:lnTo>
                    <a:pt x="86434" y="605507"/>
                  </a:lnTo>
                  <a:lnTo>
                    <a:pt x="128122" y="623100"/>
                  </a:lnTo>
                  <a:lnTo>
                    <a:pt x="174515" y="629334"/>
                  </a:lnTo>
                  <a:lnTo>
                    <a:pt x="610806" y="629334"/>
                  </a:lnTo>
                  <a:lnTo>
                    <a:pt x="657199" y="623100"/>
                  </a:lnTo>
                  <a:lnTo>
                    <a:pt x="698888" y="605507"/>
                  </a:lnTo>
                  <a:lnTo>
                    <a:pt x="734207" y="578219"/>
                  </a:lnTo>
                  <a:lnTo>
                    <a:pt x="761495" y="542899"/>
                  </a:lnTo>
                  <a:lnTo>
                    <a:pt x="779088" y="501211"/>
                  </a:lnTo>
                  <a:lnTo>
                    <a:pt x="785322" y="454818"/>
                  </a:lnTo>
                  <a:lnTo>
                    <a:pt x="785322" y="174517"/>
                  </a:lnTo>
                  <a:lnTo>
                    <a:pt x="779088" y="128123"/>
                  </a:lnTo>
                  <a:lnTo>
                    <a:pt x="761495" y="86435"/>
                  </a:lnTo>
                  <a:lnTo>
                    <a:pt x="734207" y="51114"/>
                  </a:lnTo>
                  <a:lnTo>
                    <a:pt x="698888" y="23826"/>
                  </a:lnTo>
                  <a:lnTo>
                    <a:pt x="657199" y="6233"/>
                  </a:lnTo>
                  <a:lnTo>
                    <a:pt x="610806"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object 287"/>
            <p:cNvSpPr/>
            <p:nvPr/>
          </p:nvSpPr>
          <p:spPr>
            <a:xfrm>
              <a:off x="10910835" y="6055473"/>
              <a:ext cx="785495" cy="629920"/>
            </a:xfrm>
            <a:custGeom>
              <a:avLst/>
              <a:gdLst/>
              <a:ahLst/>
              <a:cxnLst/>
              <a:rect l="l" t="t" r="r" b="b"/>
              <a:pathLst>
                <a:path w="785495" h="629920">
                  <a:moveTo>
                    <a:pt x="174516" y="0"/>
                  </a:moveTo>
                  <a:lnTo>
                    <a:pt x="610806" y="0"/>
                  </a:lnTo>
                  <a:lnTo>
                    <a:pt x="657199" y="6233"/>
                  </a:lnTo>
                  <a:lnTo>
                    <a:pt x="698887" y="23826"/>
                  </a:lnTo>
                  <a:lnTo>
                    <a:pt x="734207" y="51114"/>
                  </a:lnTo>
                  <a:lnTo>
                    <a:pt x="761495" y="86434"/>
                  </a:lnTo>
                  <a:lnTo>
                    <a:pt x="779088" y="128122"/>
                  </a:lnTo>
                  <a:lnTo>
                    <a:pt x="785322" y="174516"/>
                  </a:lnTo>
                  <a:lnTo>
                    <a:pt x="785322" y="454817"/>
                  </a:lnTo>
                  <a:lnTo>
                    <a:pt x="779088" y="501210"/>
                  </a:lnTo>
                  <a:lnTo>
                    <a:pt x="761495" y="542899"/>
                  </a:lnTo>
                  <a:lnTo>
                    <a:pt x="734207" y="578219"/>
                  </a:lnTo>
                  <a:lnTo>
                    <a:pt x="698887" y="605507"/>
                  </a:lnTo>
                  <a:lnTo>
                    <a:pt x="657199" y="623099"/>
                  </a:lnTo>
                  <a:lnTo>
                    <a:pt x="610806" y="629333"/>
                  </a:lnTo>
                  <a:lnTo>
                    <a:pt x="174516" y="629333"/>
                  </a:lnTo>
                  <a:lnTo>
                    <a:pt x="128123" y="623099"/>
                  </a:lnTo>
                  <a:lnTo>
                    <a:pt x="86434" y="605507"/>
                  </a:lnTo>
                  <a:lnTo>
                    <a:pt x="51114" y="578219"/>
                  </a:lnTo>
                  <a:lnTo>
                    <a:pt x="23826" y="542899"/>
                  </a:lnTo>
                  <a:lnTo>
                    <a:pt x="6233" y="501210"/>
                  </a:lnTo>
                  <a:lnTo>
                    <a:pt x="0" y="454817"/>
                  </a:lnTo>
                  <a:lnTo>
                    <a:pt x="0" y="174516"/>
                  </a:lnTo>
                  <a:lnTo>
                    <a:pt x="6233" y="128122"/>
                  </a:lnTo>
                  <a:lnTo>
                    <a:pt x="23826" y="86434"/>
                  </a:lnTo>
                  <a:lnTo>
                    <a:pt x="51114" y="51114"/>
                  </a:lnTo>
                  <a:lnTo>
                    <a:pt x="86434" y="23826"/>
                  </a:lnTo>
                  <a:lnTo>
                    <a:pt x="128123" y="6233"/>
                  </a:lnTo>
                  <a:lnTo>
                    <a:pt x="174516" y="0"/>
                  </a:lnTo>
                  <a:close/>
                </a:path>
              </a:pathLst>
            </a:custGeom>
            <a:ln w="24930">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8" name="object 288"/>
            <p:cNvSpPr/>
            <p:nvPr/>
          </p:nvSpPr>
          <p:spPr>
            <a:xfrm>
              <a:off x="10970004" y="6378209"/>
              <a:ext cx="581025" cy="193675"/>
            </a:xfrm>
            <a:custGeom>
              <a:avLst/>
              <a:gdLst/>
              <a:ahLst/>
              <a:cxnLst/>
              <a:rect l="l" t="t" r="r" b="b"/>
              <a:pathLst>
                <a:path w="581025" h="193675">
                  <a:moveTo>
                    <a:pt x="484102" y="0"/>
                  </a:moveTo>
                  <a:lnTo>
                    <a:pt x="96820" y="0"/>
                  </a:lnTo>
                  <a:lnTo>
                    <a:pt x="0" y="193640"/>
                  </a:lnTo>
                  <a:lnTo>
                    <a:pt x="580924" y="193640"/>
                  </a:lnTo>
                  <a:lnTo>
                    <a:pt x="484102"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object 289"/>
            <p:cNvSpPr/>
            <p:nvPr/>
          </p:nvSpPr>
          <p:spPr>
            <a:xfrm>
              <a:off x="10970004" y="6314045"/>
              <a:ext cx="581025" cy="257810"/>
            </a:xfrm>
            <a:custGeom>
              <a:avLst/>
              <a:gdLst/>
              <a:ahLst/>
              <a:cxnLst/>
              <a:rect l="l" t="t" r="r" b="b"/>
              <a:pathLst>
                <a:path w="581025" h="257809">
                  <a:moveTo>
                    <a:pt x="0" y="257805"/>
                  </a:moveTo>
                  <a:lnTo>
                    <a:pt x="580924" y="257805"/>
                  </a:lnTo>
                  <a:lnTo>
                    <a:pt x="484102" y="64163"/>
                  </a:lnTo>
                  <a:lnTo>
                    <a:pt x="96820" y="64163"/>
                  </a:lnTo>
                  <a:lnTo>
                    <a:pt x="0" y="257805"/>
                  </a:lnTo>
                  <a:close/>
                </a:path>
                <a:path w="581025" h="257809">
                  <a:moveTo>
                    <a:pt x="289557" y="64163"/>
                  </a:moveTo>
                  <a:lnTo>
                    <a:pt x="288957"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 name="object 290"/>
            <p:cNvSpPr/>
            <p:nvPr/>
          </p:nvSpPr>
          <p:spPr>
            <a:xfrm>
              <a:off x="11240439" y="6282884"/>
              <a:ext cx="37465" cy="50165"/>
            </a:xfrm>
            <a:custGeom>
              <a:avLst/>
              <a:gdLst/>
              <a:ahLst/>
              <a:cxnLst/>
              <a:rect l="l" t="t" r="r" b="b"/>
              <a:pathLst>
                <a:path w="37465" h="50164">
                  <a:moveTo>
                    <a:pt x="18230" y="0"/>
                  </a:moveTo>
                  <a:lnTo>
                    <a:pt x="0" y="50034"/>
                  </a:lnTo>
                  <a:lnTo>
                    <a:pt x="18522" y="31160"/>
                  </a:lnTo>
                  <a:lnTo>
                    <a:pt x="30249" y="31160"/>
                  </a:lnTo>
                  <a:lnTo>
                    <a:pt x="18230" y="0"/>
                  </a:lnTo>
                  <a:close/>
                </a:path>
                <a:path w="37465" h="50164">
                  <a:moveTo>
                    <a:pt x="30249" y="31160"/>
                  </a:moveTo>
                  <a:lnTo>
                    <a:pt x="18522" y="31160"/>
                  </a:lnTo>
                  <a:lnTo>
                    <a:pt x="37393" y="49684"/>
                  </a:lnTo>
                  <a:lnTo>
                    <a:pt x="30249" y="3116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1" name="object 291"/>
            <p:cNvSpPr/>
            <p:nvPr/>
          </p:nvSpPr>
          <p:spPr>
            <a:xfrm>
              <a:off x="11240439" y="6282884"/>
              <a:ext cx="37465" cy="50165"/>
            </a:xfrm>
            <a:custGeom>
              <a:avLst/>
              <a:gdLst/>
              <a:ahLst/>
              <a:cxnLst/>
              <a:rect l="l" t="t" r="r" b="b"/>
              <a:pathLst>
                <a:path w="37465" h="50164">
                  <a:moveTo>
                    <a:pt x="18230" y="0"/>
                  </a:moveTo>
                  <a:lnTo>
                    <a:pt x="0" y="50033"/>
                  </a:lnTo>
                  <a:lnTo>
                    <a:pt x="18522" y="31161"/>
                  </a:lnTo>
                  <a:lnTo>
                    <a:pt x="37393" y="49684"/>
                  </a:lnTo>
                  <a:lnTo>
                    <a:pt x="1823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92" name="object 292"/>
          <p:cNvGrpSpPr/>
          <p:nvPr/>
        </p:nvGrpSpPr>
        <p:grpSpPr>
          <a:xfrm>
            <a:off x="7166460" y="4675732"/>
            <a:ext cx="98822" cy="98822"/>
            <a:chOff x="11466335" y="6109571"/>
            <a:chExt cx="158115" cy="158115"/>
          </a:xfrm>
        </p:grpSpPr>
        <p:sp>
          <p:nvSpPr>
            <p:cNvPr id="293" name="object 293"/>
            <p:cNvSpPr/>
            <p:nvPr/>
          </p:nvSpPr>
          <p:spPr>
            <a:xfrm>
              <a:off x="11472569" y="6115804"/>
              <a:ext cx="145415" cy="145415"/>
            </a:xfrm>
            <a:custGeom>
              <a:avLst/>
              <a:gdLst/>
              <a:ahLst/>
              <a:cxnLst/>
              <a:rect l="l" t="t" r="r" b="b"/>
              <a:pathLst>
                <a:path w="145415" h="145414">
                  <a:moveTo>
                    <a:pt x="145230" y="0"/>
                  </a:moveTo>
                  <a:lnTo>
                    <a:pt x="0" y="0"/>
                  </a:lnTo>
                  <a:lnTo>
                    <a:pt x="0" y="145230"/>
                  </a:lnTo>
                  <a:lnTo>
                    <a:pt x="145230" y="145230"/>
                  </a:lnTo>
                  <a:lnTo>
                    <a:pt x="145230"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object 294"/>
            <p:cNvSpPr/>
            <p:nvPr/>
          </p:nvSpPr>
          <p:spPr>
            <a:xfrm>
              <a:off x="11472568" y="6115804"/>
              <a:ext cx="145415" cy="145415"/>
            </a:xfrm>
            <a:custGeom>
              <a:avLst/>
              <a:gdLst/>
              <a:ahLst/>
              <a:cxnLst/>
              <a:rect l="l" t="t" r="r" b="b"/>
              <a:pathLst>
                <a:path w="145415" h="145414">
                  <a:moveTo>
                    <a:pt x="0" y="0"/>
                  </a:moveTo>
                  <a:lnTo>
                    <a:pt x="145231" y="0"/>
                  </a:lnTo>
                  <a:lnTo>
                    <a:pt x="145231" y="145231"/>
                  </a:lnTo>
                  <a:lnTo>
                    <a:pt x="0" y="145231"/>
                  </a:lnTo>
                  <a:lnTo>
                    <a:pt x="0"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5" name="object 295"/>
          <p:cNvSpPr txBox="1"/>
          <p:nvPr/>
        </p:nvSpPr>
        <p:spPr>
          <a:xfrm>
            <a:off x="7200012" y="4645066"/>
            <a:ext cx="40481" cy="139926"/>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844" b="0" i="0" u="none" strike="noStrike" kern="1200" cap="none" spc="-31" normalizeH="0" baseline="0" noProof="0" dirty="0">
                <a:ln>
                  <a:noFill/>
                </a:ln>
                <a:solidFill>
                  <a:prstClr val="black"/>
                </a:solidFill>
                <a:effectLst/>
                <a:uLnTx/>
                <a:uFillTx/>
                <a:latin typeface="Arial"/>
                <a:ea typeface="+mn-ea"/>
                <a:cs typeface="Arial"/>
              </a:rPr>
              <a:t>i</a:t>
            </a:r>
            <a:endParaRPr kumimoji="0" sz="844" b="0" i="0" u="none" strike="noStrike" kern="1200" cap="none" spc="0" normalizeH="0" baseline="0" noProof="0">
              <a:ln>
                <a:noFill/>
              </a:ln>
              <a:solidFill>
                <a:prstClr val="black"/>
              </a:solidFill>
              <a:effectLst/>
              <a:uLnTx/>
              <a:uFillTx/>
              <a:latin typeface="Arial"/>
              <a:ea typeface="+mn-ea"/>
              <a:cs typeface="Arial"/>
            </a:endParaRPr>
          </a:p>
        </p:txBody>
      </p:sp>
      <p:grpSp>
        <p:nvGrpSpPr>
          <p:cNvPr id="296" name="object 296"/>
          <p:cNvGrpSpPr/>
          <p:nvPr/>
        </p:nvGrpSpPr>
        <p:grpSpPr>
          <a:xfrm>
            <a:off x="6986757" y="4674933"/>
            <a:ext cx="193278" cy="98822"/>
            <a:chOff x="11178811" y="6108292"/>
            <a:chExt cx="309245" cy="158115"/>
          </a:xfrm>
        </p:grpSpPr>
        <p:sp>
          <p:nvSpPr>
            <p:cNvPr id="297" name="object 297"/>
            <p:cNvSpPr/>
            <p:nvPr/>
          </p:nvSpPr>
          <p:spPr>
            <a:xfrm>
              <a:off x="11385097" y="6187508"/>
              <a:ext cx="96520" cy="635"/>
            </a:xfrm>
            <a:custGeom>
              <a:avLst/>
              <a:gdLst/>
              <a:ahLst/>
              <a:cxnLst/>
              <a:rect l="l" t="t" r="r" b="b"/>
              <a:pathLst>
                <a:path w="96520" h="635">
                  <a:moveTo>
                    <a:pt x="96486" y="190"/>
                  </a:moveTo>
                  <a:lnTo>
                    <a:pt x="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 name="object 298"/>
            <p:cNvSpPr/>
            <p:nvPr/>
          </p:nvSpPr>
          <p:spPr>
            <a:xfrm>
              <a:off x="11353770" y="6168848"/>
              <a:ext cx="50165" cy="37465"/>
            </a:xfrm>
            <a:custGeom>
              <a:avLst/>
              <a:gdLst/>
              <a:ahLst/>
              <a:cxnLst/>
              <a:rect l="l" t="t" r="r" b="b"/>
              <a:pathLst>
                <a:path w="50165" h="37464">
                  <a:moveTo>
                    <a:pt x="50061" y="0"/>
                  </a:moveTo>
                  <a:lnTo>
                    <a:pt x="0" y="18660"/>
                  </a:lnTo>
                  <a:lnTo>
                    <a:pt x="325" y="18660"/>
                  </a:lnTo>
                  <a:lnTo>
                    <a:pt x="49986" y="37396"/>
                  </a:lnTo>
                  <a:lnTo>
                    <a:pt x="31326" y="18660"/>
                  </a:lnTo>
                  <a:lnTo>
                    <a:pt x="5006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object 299"/>
            <p:cNvSpPr/>
            <p:nvPr/>
          </p:nvSpPr>
          <p:spPr>
            <a:xfrm>
              <a:off x="11353933" y="6168848"/>
              <a:ext cx="50165" cy="37465"/>
            </a:xfrm>
            <a:custGeom>
              <a:avLst/>
              <a:gdLst/>
              <a:ahLst/>
              <a:cxnLst/>
              <a:rect l="l" t="t" r="r" b="b"/>
              <a:pathLst>
                <a:path w="50165" h="37464">
                  <a:moveTo>
                    <a:pt x="0" y="18599"/>
                  </a:moveTo>
                  <a:lnTo>
                    <a:pt x="49824" y="37396"/>
                  </a:lnTo>
                  <a:lnTo>
                    <a:pt x="31163" y="18660"/>
                  </a:lnTo>
                  <a:lnTo>
                    <a:pt x="49899" y="0"/>
                  </a:lnTo>
                  <a:lnTo>
                    <a:pt x="0" y="18599"/>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object 300"/>
            <p:cNvSpPr/>
            <p:nvPr/>
          </p:nvSpPr>
          <p:spPr>
            <a:xfrm>
              <a:off x="11185161" y="6114642"/>
              <a:ext cx="145415" cy="145415"/>
            </a:xfrm>
            <a:custGeom>
              <a:avLst/>
              <a:gdLst/>
              <a:ahLst/>
              <a:cxnLst/>
              <a:rect l="l" t="t" r="r" b="b"/>
              <a:pathLst>
                <a:path w="145415" h="145414">
                  <a:moveTo>
                    <a:pt x="72614" y="0"/>
                  </a:moveTo>
                  <a:lnTo>
                    <a:pt x="0" y="72614"/>
                  </a:lnTo>
                  <a:lnTo>
                    <a:pt x="72614" y="145230"/>
                  </a:lnTo>
                  <a:lnTo>
                    <a:pt x="145230" y="72614"/>
                  </a:lnTo>
                  <a:lnTo>
                    <a:pt x="72614" y="0"/>
                  </a:lnTo>
                  <a:close/>
                </a:path>
              </a:pathLst>
            </a:custGeom>
            <a:solidFill>
              <a:srgbClr val="B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object 301"/>
            <p:cNvSpPr/>
            <p:nvPr/>
          </p:nvSpPr>
          <p:spPr>
            <a:xfrm>
              <a:off x="11185161" y="6114642"/>
              <a:ext cx="145415" cy="145415"/>
            </a:xfrm>
            <a:custGeom>
              <a:avLst/>
              <a:gdLst/>
              <a:ahLst/>
              <a:cxnLst/>
              <a:rect l="l" t="t" r="r" b="b"/>
              <a:pathLst>
                <a:path w="145415" h="145414">
                  <a:moveTo>
                    <a:pt x="145231" y="72614"/>
                  </a:moveTo>
                  <a:lnTo>
                    <a:pt x="72614" y="145231"/>
                  </a:lnTo>
                  <a:lnTo>
                    <a:pt x="0" y="72614"/>
                  </a:lnTo>
                  <a:lnTo>
                    <a:pt x="72614" y="0"/>
                  </a:lnTo>
                  <a:lnTo>
                    <a:pt x="145231" y="72614"/>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2" name="object 302"/>
          <p:cNvSpPr txBox="1"/>
          <p:nvPr/>
        </p:nvSpPr>
        <p:spPr>
          <a:xfrm>
            <a:off x="6991772" y="4589270"/>
            <a:ext cx="92075" cy="385651"/>
          </a:xfrm>
          <a:prstGeom prst="rect">
            <a:avLst/>
          </a:prstGeom>
        </p:spPr>
        <p:txBody>
          <a:bodyPr vert="horz" wrap="square" lIns="0" tIns="54769" rIns="0" bIns="0" rtlCol="0">
            <a:spAutoFit/>
          </a:bodyPr>
          <a:lstStyle/>
          <a:p>
            <a:pPr marL="14288" marR="0" lvl="0" indent="0" algn="l" defTabSz="914400" rtl="0" eaLnBrk="1" fontAlgn="auto" latinLnBrk="0" hangingPunct="1">
              <a:lnSpc>
                <a:spcPct val="100000"/>
              </a:lnSpc>
              <a:spcBef>
                <a:spcPts val="431"/>
              </a:spcBef>
              <a:spcAft>
                <a:spcPts val="0"/>
              </a:spcAft>
              <a:buClrTx/>
              <a:buSzTx/>
              <a:buFontTx/>
              <a:buNone/>
              <a:tabLst/>
              <a:defRPr/>
            </a:pPr>
            <a:r>
              <a:rPr kumimoji="0" sz="844" b="0" i="0" u="none" strike="noStrike" kern="1200" cap="none" spc="-31" normalizeH="0" baseline="0" noProof="0" dirty="0">
                <a:ln>
                  <a:noFill/>
                </a:ln>
                <a:solidFill>
                  <a:prstClr val="black"/>
                </a:solidFill>
                <a:effectLst/>
                <a:uLnTx/>
                <a:uFillTx/>
                <a:latin typeface="Arial"/>
                <a:ea typeface="+mn-ea"/>
                <a:cs typeface="Arial"/>
              </a:rPr>
              <a:t>+</a:t>
            </a:r>
            <a:endParaRPr kumimoji="0" sz="844" b="0" i="0" u="none" strike="noStrike" kern="1200" cap="none" spc="0" normalizeH="0" baseline="0" noProof="0">
              <a:ln>
                <a:noFill/>
              </a:ln>
              <a:solidFill>
                <a:prstClr val="black"/>
              </a:solidFill>
              <a:effectLst/>
              <a:uLnTx/>
              <a:uFillTx/>
              <a:latin typeface="Arial"/>
              <a:ea typeface="+mn-ea"/>
              <a:cs typeface="Arial"/>
            </a:endParaRPr>
          </a:p>
          <a:p>
            <a:pPr marL="7938" marR="0" lvl="0" indent="0" algn="l" defTabSz="914400" rtl="0" eaLnBrk="1" fontAlgn="auto" latinLnBrk="0" hangingPunct="1">
              <a:lnSpc>
                <a:spcPct val="100000"/>
              </a:lnSpc>
              <a:spcBef>
                <a:spcPts val="419"/>
              </a:spcBef>
              <a:spcAft>
                <a:spcPts val="0"/>
              </a:spcAft>
              <a:buClrTx/>
              <a:buSzTx/>
              <a:buFontTx/>
              <a:buNone/>
              <a:tabLst/>
              <a:defRPr/>
            </a:pPr>
            <a:r>
              <a:rPr kumimoji="0" sz="969" b="0" i="0" u="none" strike="noStrike" kern="1200" cap="none" spc="-31" normalizeH="0" baseline="0" noProof="0" dirty="0">
                <a:ln>
                  <a:noFill/>
                </a:ln>
                <a:solidFill>
                  <a:prstClr val="black"/>
                </a:solidFill>
                <a:effectLst/>
                <a:uLnTx/>
                <a:uFillTx/>
                <a:latin typeface="Arial"/>
                <a:ea typeface="+mn-ea"/>
                <a:cs typeface="Arial"/>
              </a:rPr>
              <a:t>E</a:t>
            </a:r>
            <a:endParaRPr kumimoji="0" sz="969" b="0" i="0" u="none" strike="noStrike" kern="1200" cap="none" spc="0" normalizeH="0" baseline="0" noProof="0">
              <a:ln>
                <a:noFill/>
              </a:ln>
              <a:solidFill>
                <a:prstClr val="black"/>
              </a:solidFill>
              <a:effectLst/>
              <a:uLnTx/>
              <a:uFillTx/>
              <a:latin typeface="Arial"/>
              <a:ea typeface="+mn-ea"/>
              <a:cs typeface="Arial"/>
            </a:endParaRPr>
          </a:p>
        </p:txBody>
      </p:sp>
      <p:grpSp>
        <p:nvGrpSpPr>
          <p:cNvPr id="303" name="object 303"/>
          <p:cNvGrpSpPr/>
          <p:nvPr/>
        </p:nvGrpSpPr>
        <p:grpSpPr>
          <a:xfrm>
            <a:off x="2881993" y="4324234"/>
            <a:ext cx="3463925" cy="321865"/>
            <a:chOff x="4611188" y="5547174"/>
            <a:chExt cx="5542280" cy="514984"/>
          </a:xfrm>
        </p:grpSpPr>
        <p:sp>
          <p:nvSpPr>
            <p:cNvPr id="304" name="object 304"/>
            <p:cNvSpPr/>
            <p:nvPr/>
          </p:nvSpPr>
          <p:spPr>
            <a:xfrm>
              <a:off x="4617421" y="5570435"/>
              <a:ext cx="5496560" cy="473075"/>
            </a:xfrm>
            <a:custGeom>
              <a:avLst/>
              <a:gdLst/>
              <a:ahLst/>
              <a:cxnLst/>
              <a:rect l="l" t="t" r="r" b="b"/>
              <a:pathLst>
                <a:path w="5496559" h="473075">
                  <a:moveTo>
                    <a:pt x="0" y="472573"/>
                  </a:moveTo>
                  <a:lnTo>
                    <a:pt x="5496348"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object 305"/>
            <p:cNvSpPr/>
            <p:nvPr/>
          </p:nvSpPr>
          <p:spPr>
            <a:xfrm>
              <a:off x="10093539" y="5553406"/>
              <a:ext cx="51435" cy="37465"/>
            </a:xfrm>
            <a:custGeom>
              <a:avLst/>
              <a:gdLst/>
              <a:ahLst/>
              <a:cxnLst/>
              <a:rect l="l" t="t" r="r" b="b"/>
              <a:pathLst>
                <a:path w="51434" h="37464">
                  <a:moveTo>
                    <a:pt x="0" y="0"/>
                  </a:moveTo>
                  <a:lnTo>
                    <a:pt x="20231" y="17028"/>
                  </a:lnTo>
                  <a:lnTo>
                    <a:pt x="3202" y="37259"/>
                  </a:lnTo>
                  <a:lnTo>
                    <a:pt x="51280" y="14359"/>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object 306"/>
            <p:cNvSpPr/>
            <p:nvPr/>
          </p:nvSpPr>
          <p:spPr>
            <a:xfrm>
              <a:off x="10093538" y="5553407"/>
              <a:ext cx="51435" cy="37465"/>
            </a:xfrm>
            <a:custGeom>
              <a:avLst/>
              <a:gdLst/>
              <a:ahLst/>
              <a:cxnLst/>
              <a:rect l="l" t="t" r="r" b="b"/>
              <a:pathLst>
                <a:path w="51434" h="37464">
                  <a:moveTo>
                    <a:pt x="51280" y="14358"/>
                  </a:moveTo>
                  <a:lnTo>
                    <a:pt x="0" y="0"/>
                  </a:lnTo>
                  <a:lnTo>
                    <a:pt x="20231" y="17027"/>
                  </a:lnTo>
                  <a:lnTo>
                    <a:pt x="3203" y="37259"/>
                  </a:lnTo>
                  <a:lnTo>
                    <a:pt x="51280" y="14358"/>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object 307"/>
            <p:cNvSpPr/>
            <p:nvPr/>
          </p:nvSpPr>
          <p:spPr>
            <a:xfrm>
              <a:off x="5544466" y="5571513"/>
              <a:ext cx="4569460" cy="484505"/>
            </a:xfrm>
            <a:custGeom>
              <a:avLst/>
              <a:gdLst/>
              <a:ahLst/>
              <a:cxnLst/>
              <a:rect l="l" t="t" r="r" b="b"/>
              <a:pathLst>
                <a:path w="4569459" h="484504">
                  <a:moveTo>
                    <a:pt x="0" y="483960"/>
                  </a:moveTo>
                  <a:lnTo>
                    <a:pt x="4569406"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object 308"/>
            <p:cNvSpPr/>
            <p:nvPr/>
          </p:nvSpPr>
          <p:spPr>
            <a:xfrm>
              <a:off x="10093309" y="5554888"/>
              <a:ext cx="52069" cy="37465"/>
            </a:xfrm>
            <a:custGeom>
              <a:avLst/>
              <a:gdLst/>
              <a:ahLst/>
              <a:cxnLst/>
              <a:rect l="l" t="t" r="r" b="b"/>
              <a:pathLst>
                <a:path w="52070" h="37464">
                  <a:moveTo>
                    <a:pt x="0" y="0"/>
                  </a:moveTo>
                  <a:lnTo>
                    <a:pt x="20563" y="16624"/>
                  </a:lnTo>
                  <a:lnTo>
                    <a:pt x="3939" y="37188"/>
                  </a:lnTo>
                  <a:lnTo>
                    <a:pt x="51554" y="1334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object 309"/>
            <p:cNvSpPr/>
            <p:nvPr/>
          </p:nvSpPr>
          <p:spPr>
            <a:xfrm>
              <a:off x="10093309" y="5554889"/>
              <a:ext cx="52069" cy="37465"/>
            </a:xfrm>
            <a:custGeom>
              <a:avLst/>
              <a:gdLst/>
              <a:ahLst/>
              <a:cxnLst/>
              <a:rect l="l" t="t" r="r" b="b"/>
              <a:pathLst>
                <a:path w="52070" h="37464">
                  <a:moveTo>
                    <a:pt x="51554" y="13341"/>
                  </a:moveTo>
                  <a:lnTo>
                    <a:pt x="0" y="0"/>
                  </a:lnTo>
                  <a:lnTo>
                    <a:pt x="20564" y="16623"/>
                  </a:lnTo>
                  <a:lnTo>
                    <a:pt x="3939" y="37188"/>
                  </a:lnTo>
                  <a:lnTo>
                    <a:pt x="51554" y="13341"/>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0" name="object 310"/>
            <p:cNvSpPr/>
            <p:nvPr/>
          </p:nvSpPr>
          <p:spPr>
            <a:xfrm>
              <a:off x="6714764" y="5573438"/>
              <a:ext cx="3399790" cy="482600"/>
            </a:xfrm>
            <a:custGeom>
              <a:avLst/>
              <a:gdLst/>
              <a:ahLst/>
              <a:cxnLst/>
              <a:rect l="l" t="t" r="r" b="b"/>
              <a:pathLst>
                <a:path w="3399790" h="482600">
                  <a:moveTo>
                    <a:pt x="0" y="482035"/>
                  </a:moveTo>
                  <a:lnTo>
                    <a:pt x="3399347"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1" name="object 311"/>
            <p:cNvSpPr/>
            <p:nvPr/>
          </p:nvSpPr>
          <p:spPr>
            <a:xfrm>
              <a:off x="10092973" y="5557549"/>
              <a:ext cx="52069" cy="37465"/>
            </a:xfrm>
            <a:custGeom>
              <a:avLst/>
              <a:gdLst/>
              <a:ahLst/>
              <a:cxnLst/>
              <a:rect l="l" t="t" r="r" b="b"/>
              <a:pathLst>
                <a:path w="52070" h="37464">
                  <a:moveTo>
                    <a:pt x="0" y="0"/>
                  </a:moveTo>
                  <a:lnTo>
                    <a:pt x="21139" y="15888"/>
                  </a:lnTo>
                  <a:lnTo>
                    <a:pt x="5250" y="37025"/>
                  </a:lnTo>
                  <a:lnTo>
                    <a:pt x="51993" y="1151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2" name="object 312"/>
            <p:cNvSpPr/>
            <p:nvPr/>
          </p:nvSpPr>
          <p:spPr>
            <a:xfrm>
              <a:off x="10092972" y="5557549"/>
              <a:ext cx="52069" cy="37465"/>
            </a:xfrm>
            <a:custGeom>
              <a:avLst/>
              <a:gdLst/>
              <a:ahLst/>
              <a:cxnLst/>
              <a:rect l="l" t="t" r="r" b="b"/>
              <a:pathLst>
                <a:path w="52070" h="37464">
                  <a:moveTo>
                    <a:pt x="51993" y="11513"/>
                  </a:moveTo>
                  <a:lnTo>
                    <a:pt x="0" y="0"/>
                  </a:lnTo>
                  <a:lnTo>
                    <a:pt x="21138" y="15888"/>
                  </a:lnTo>
                  <a:lnTo>
                    <a:pt x="5250" y="37026"/>
                  </a:lnTo>
                  <a:lnTo>
                    <a:pt x="51993" y="11513"/>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3" name="object 313"/>
            <p:cNvSpPr/>
            <p:nvPr/>
          </p:nvSpPr>
          <p:spPr>
            <a:xfrm>
              <a:off x="7958162" y="5577313"/>
              <a:ext cx="2157095" cy="466090"/>
            </a:xfrm>
            <a:custGeom>
              <a:avLst/>
              <a:gdLst/>
              <a:ahLst/>
              <a:cxnLst/>
              <a:rect l="l" t="t" r="r" b="b"/>
              <a:pathLst>
                <a:path w="2157095" h="466089">
                  <a:moveTo>
                    <a:pt x="0" y="465694"/>
                  </a:moveTo>
                  <a:lnTo>
                    <a:pt x="215664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4" name="object 314"/>
            <p:cNvSpPr/>
            <p:nvPr/>
          </p:nvSpPr>
          <p:spPr>
            <a:xfrm>
              <a:off x="10092580" y="5562983"/>
              <a:ext cx="52705" cy="36830"/>
            </a:xfrm>
            <a:custGeom>
              <a:avLst/>
              <a:gdLst/>
              <a:ahLst/>
              <a:cxnLst/>
              <a:rect l="l" t="t" r="r" b="b"/>
              <a:pathLst>
                <a:path w="52704" h="36829">
                  <a:moveTo>
                    <a:pt x="0" y="0"/>
                  </a:moveTo>
                  <a:lnTo>
                    <a:pt x="22222" y="14329"/>
                  </a:lnTo>
                  <a:lnTo>
                    <a:pt x="7893" y="36553"/>
                  </a:lnTo>
                  <a:lnTo>
                    <a:pt x="52684" y="77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5" name="object 315"/>
            <p:cNvSpPr/>
            <p:nvPr/>
          </p:nvSpPr>
          <p:spPr>
            <a:xfrm>
              <a:off x="10092580" y="5562983"/>
              <a:ext cx="52705" cy="36830"/>
            </a:xfrm>
            <a:custGeom>
              <a:avLst/>
              <a:gdLst/>
              <a:ahLst/>
              <a:cxnLst/>
              <a:rect l="l" t="t" r="r" b="b"/>
              <a:pathLst>
                <a:path w="52704" h="36829">
                  <a:moveTo>
                    <a:pt x="52685" y="7752"/>
                  </a:moveTo>
                  <a:lnTo>
                    <a:pt x="0" y="0"/>
                  </a:lnTo>
                  <a:lnTo>
                    <a:pt x="22223" y="14330"/>
                  </a:lnTo>
                  <a:lnTo>
                    <a:pt x="7893" y="36553"/>
                  </a:lnTo>
                  <a:lnTo>
                    <a:pt x="52685" y="7752"/>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6" name="object 316"/>
            <p:cNvSpPr/>
            <p:nvPr/>
          </p:nvSpPr>
          <p:spPr>
            <a:xfrm>
              <a:off x="9074373" y="5587668"/>
              <a:ext cx="1043940" cy="455930"/>
            </a:xfrm>
            <a:custGeom>
              <a:avLst/>
              <a:gdLst/>
              <a:ahLst/>
              <a:cxnLst/>
              <a:rect l="l" t="t" r="r" b="b"/>
              <a:pathLst>
                <a:path w="1043940" h="455929">
                  <a:moveTo>
                    <a:pt x="0" y="455339"/>
                  </a:moveTo>
                  <a:lnTo>
                    <a:pt x="1043770" y="0"/>
                  </a:lnTo>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7" name="object 317"/>
            <p:cNvSpPr/>
            <p:nvPr/>
          </p:nvSpPr>
          <p:spPr>
            <a:xfrm>
              <a:off x="10093529" y="5575205"/>
              <a:ext cx="53340" cy="37465"/>
            </a:xfrm>
            <a:custGeom>
              <a:avLst/>
              <a:gdLst/>
              <a:ahLst/>
              <a:cxnLst/>
              <a:rect l="l" t="t" r="r" b="b"/>
              <a:pathLst>
                <a:path w="53340" h="37464">
                  <a:moveTo>
                    <a:pt x="53178" y="0"/>
                  </a:moveTo>
                  <a:lnTo>
                    <a:pt x="0" y="2800"/>
                  </a:lnTo>
                  <a:lnTo>
                    <a:pt x="24615" y="12462"/>
                  </a:lnTo>
                  <a:lnTo>
                    <a:pt x="14952" y="37076"/>
                  </a:lnTo>
                  <a:lnTo>
                    <a:pt x="5317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 name="object 318"/>
            <p:cNvSpPr/>
            <p:nvPr/>
          </p:nvSpPr>
          <p:spPr>
            <a:xfrm>
              <a:off x="10093528" y="5575206"/>
              <a:ext cx="53340" cy="37465"/>
            </a:xfrm>
            <a:custGeom>
              <a:avLst/>
              <a:gdLst/>
              <a:ahLst/>
              <a:cxnLst/>
              <a:rect l="l" t="t" r="r" b="b"/>
              <a:pathLst>
                <a:path w="53340" h="37464">
                  <a:moveTo>
                    <a:pt x="53178" y="0"/>
                  </a:moveTo>
                  <a:lnTo>
                    <a:pt x="0" y="2799"/>
                  </a:lnTo>
                  <a:lnTo>
                    <a:pt x="24615" y="12461"/>
                  </a:lnTo>
                  <a:lnTo>
                    <a:pt x="14953" y="37075"/>
                  </a:lnTo>
                  <a:lnTo>
                    <a:pt x="53178" y="0"/>
                  </a:lnTo>
                  <a:close/>
                </a:path>
              </a:pathLst>
            </a:custGeom>
            <a:ln w="12465">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19" name="object 319"/>
          <p:cNvSpPr txBox="1"/>
          <p:nvPr/>
        </p:nvSpPr>
        <p:spPr>
          <a:xfrm>
            <a:off x="4853418" y="3875180"/>
            <a:ext cx="171847" cy="196432"/>
          </a:xfrm>
          <a:prstGeom prst="rect">
            <a:avLst/>
          </a:prstGeom>
        </p:spPr>
        <p:txBody>
          <a:bodyPr vert="horz" wrap="square" lIns="0" tIns="8731" rIns="0" bIns="0" rtlCol="0">
            <a:spAutoFit/>
          </a:bodyPr>
          <a:lstStyle/>
          <a:p>
            <a:pPr marL="7938" marR="0" lvl="0" indent="0" algn="l" defTabSz="914400" rtl="0" eaLnBrk="1" fontAlgn="auto" latinLnBrk="0" hangingPunct="1">
              <a:lnSpc>
                <a:spcPct val="100000"/>
              </a:lnSpc>
              <a:spcBef>
                <a:spcPts val="69"/>
              </a:spcBef>
              <a:spcAft>
                <a:spcPts val="0"/>
              </a:spcAft>
              <a:buClrTx/>
              <a:buSzTx/>
              <a:buFontTx/>
              <a:buNone/>
              <a:tabLst/>
              <a:defRPr/>
            </a:pPr>
            <a:r>
              <a:rPr kumimoji="0" sz="1219" b="0" i="0" u="none" strike="noStrike" kern="1200" cap="none" spc="-31" normalizeH="0" baseline="0" noProof="0" dirty="0">
                <a:ln>
                  <a:noFill/>
                </a:ln>
                <a:solidFill>
                  <a:prstClr val="black"/>
                </a:solidFill>
                <a:effectLst/>
                <a:uLnTx/>
                <a:uFillTx/>
                <a:latin typeface="Arial"/>
                <a:ea typeface="+mn-ea"/>
                <a:cs typeface="Arial"/>
              </a:rPr>
              <a:t>…</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3887" y="1213688"/>
            <a:ext cx="8003778" cy="450444"/>
          </a:xfrm>
          <a:prstGeom prst="rect">
            <a:avLst/>
          </a:prstGeom>
        </p:spPr>
        <p:txBody>
          <a:bodyPr vert="horz" wrap="square" lIns="0" tIns="7938" rIns="0" bIns="0" rtlCol="0" anchor="ctr">
            <a:spAutoFit/>
          </a:bodyPr>
          <a:lstStyle/>
          <a:p>
            <a:pPr marL="7938">
              <a:lnSpc>
                <a:spcPct val="100000"/>
              </a:lnSpc>
              <a:spcBef>
                <a:spcPts val="63"/>
              </a:spcBef>
            </a:pPr>
            <a:r>
              <a:rPr sz="2875" spc="-34" dirty="0"/>
              <a:t>Many</a:t>
            </a:r>
            <a:r>
              <a:rPr sz="2875" spc="-119" dirty="0"/>
              <a:t> </a:t>
            </a:r>
            <a:r>
              <a:rPr sz="2875" spc="-50" dirty="0"/>
              <a:t>practical</a:t>
            </a:r>
            <a:r>
              <a:rPr sz="2875" spc="-113" dirty="0"/>
              <a:t> </a:t>
            </a:r>
            <a:r>
              <a:rPr sz="2875" spc="-22" dirty="0"/>
              <a:t>NLP</a:t>
            </a:r>
            <a:r>
              <a:rPr sz="2875" spc="-116" dirty="0"/>
              <a:t> </a:t>
            </a:r>
            <a:r>
              <a:rPr sz="2875" spc="-38" dirty="0"/>
              <a:t>tasks</a:t>
            </a:r>
            <a:r>
              <a:rPr sz="2875" spc="-113" dirty="0"/>
              <a:t> </a:t>
            </a:r>
            <a:r>
              <a:rPr sz="2875" spc="-22" dirty="0"/>
              <a:t>can</a:t>
            </a:r>
            <a:r>
              <a:rPr sz="2875" spc="-116" dirty="0"/>
              <a:t> </a:t>
            </a:r>
            <a:r>
              <a:rPr sz="2875" dirty="0"/>
              <a:t>be</a:t>
            </a:r>
            <a:r>
              <a:rPr sz="2875" spc="-116" dirty="0"/>
              <a:t> </a:t>
            </a:r>
            <a:r>
              <a:rPr sz="2875" spc="-38" dirty="0"/>
              <a:t>cast</a:t>
            </a:r>
            <a:r>
              <a:rPr sz="2875" spc="-116" dirty="0"/>
              <a:t> </a:t>
            </a:r>
            <a:r>
              <a:rPr sz="2875" dirty="0"/>
              <a:t>as</a:t>
            </a:r>
            <a:r>
              <a:rPr sz="2875" spc="-109" dirty="0"/>
              <a:t> </a:t>
            </a:r>
            <a:r>
              <a:rPr sz="2875" spc="-47" dirty="0"/>
              <a:t>word</a:t>
            </a:r>
            <a:r>
              <a:rPr sz="2875" spc="-116" dirty="0"/>
              <a:t> </a:t>
            </a:r>
            <a:r>
              <a:rPr sz="2875" spc="-19" dirty="0"/>
              <a:t>prediction!</a:t>
            </a:r>
            <a:endParaRPr sz="2875"/>
          </a:p>
        </p:txBody>
      </p:sp>
      <p:sp>
        <p:nvSpPr>
          <p:cNvPr id="3" name="object 3"/>
          <p:cNvSpPr txBox="1"/>
          <p:nvPr/>
        </p:nvSpPr>
        <p:spPr>
          <a:xfrm>
            <a:off x="715660" y="1954213"/>
            <a:ext cx="8020050" cy="3862852"/>
          </a:xfrm>
          <a:prstGeom prst="rect">
            <a:avLst/>
          </a:prstGeom>
        </p:spPr>
        <p:txBody>
          <a:bodyPr vert="horz" wrap="square" lIns="0" tIns="66675" rIns="0" bIns="0" rtlCol="0">
            <a:spAutoFit/>
          </a:bodyPr>
          <a:lstStyle/>
          <a:p>
            <a:pPr marL="107156" marR="0" lvl="0" indent="0" algn="l" defTabSz="914400" rtl="0" eaLnBrk="1" fontAlgn="auto" latinLnBrk="0" hangingPunct="1">
              <a:lnSpc>
                <a:spcPct val="100000"/>
              </a:lnSpc>
              <a:spcBef>
                <a:spcPts val="525"/>
              </a:spcBef>
              <a:spcAft>
                <a:spcPts val="0"/>
              </a:spcAft>
              <a:buClrTx/>
              <a:buSzTx/>
              <a:buFontTx/>
              <a:buNone/>
              <a:tabLst/>
              <a:defRPr/>
            </a:pPr>
            <a:r>
              <a:rPr kumimoji="0" sz="3000" b="0" i="0" u="none" strike="noStrike" kern="1200" cap="none" spc="0" normalizeH="0" baseline="0" noProof="0" dirty="0">
                <a:ln>
                  <a:noFill/>
                </a:ln>
                <a:solidFill>
                  <a:srgbClr val="404040"/>
                </a:solidFill>
                <a:effectLst/>
                <a:uLnTx/>
                <a:uFillTx/>
                <a:latin typeface="Calibri"/>
                <a:ea typeface="+mn-ea"/>
                <a:cs typeface="Calibri"/>
              </a:rPr>
              <a:t>Sentiment</a:t>
            </a:r>
            <a:r>
              <a:rPr kumimoji="0" sz="3000" b="0" i="0" u="none" strike="noStrike" kern="1200" cap="none" spc="-103" normalizeH="0" baseline="0" noProof="0" dirty="0">
                <a:ln>
                  <a:noFill/>
                </a:ln>
                <a:solidFill>
                  <a:srgbClr val="404040"/>
                </a:solidFill>
                <a:effectLst/>
                <a:uLnTx/>
                <a:uFillTx/>
                <a:latin typeface="Calibri"/>
                <a:ea typeface="+mn-ea"/>
                <a:cs typeface="Calibri"/>
              </a:rPr>
              <a:t> </a:t>
            </a:r>
            <a:r>
              <a:rPr kumimoji="0" sz="3000" b="0" i="0" u="none" strike="noStrike" kern="1200" cap="none" spc="0" normalizeH="0" baseline="0" noProof="0" dirty="0">
                <a:ln>
                  <a:noFill/>
                </a:ln>
                <a:solidFill>
                  <a:srgbClr val="404040"/>
                </a:solidFill>
                <a:effectLst/>
                <a:uLnTx/>
                <a:uFillTx/>
                <a:latin typeface="Calibri"/>
                <a:ea typeface="+mn-ea"/>
                <a:cs typeface="Calibri"/>
              </a:rPr>
              <a:t>analysis:</a:t>
            </a:r>
            <a:r>
              <a:rPr kumimoji="0" sz="3000" b="0" i="0" u="none" strike="noStrike" kern="1200" cap="none" spc="-94" normalizeH="0" baseline="0" noProof="0" dirty="0">
                <a:ln>
                  <a:noFill/>
                </a:ln>
                <a:solidFill>
                  <a:srgbClr val="404040"/>
                </a:solidFill>
                <a:effectLst/>
                <a:uLnTx/>
                <a:uFillTx/>
                <a:latin typeface="Calibri"/>
                <a:ea typeface="+mn-ea"/>
                <a:cs typeface="Calibri"/>
              </a:rPr>
              <a:t> </a:t>
            </a:r>
            <a:r>
              <a:rPr kumimoji="0" sz="3000" b="0" i="0" u="none" strike="noStrike" kern="1200" cap="none" spc="0" normalizeH="0" baseline="0" noProof="0" dirty="0">
                <a:ln>
                  <a:noFill/>
                </a:ln>
                <a:solidFill>
                  <a:srgbClr val="404040"/>
                </a:solidFill>
                <a:effectLst/>
                <a:uLnTx/>
                <a:uFillTx/>
                <a:latin typeface="Calibri"/>
                <a:ea typeface="+mn-ea"/>
                <a:cs typeface="Calibri"/>
              </a:rPr>
              <a:t>“I</a:t>
            </a:r>
            <a:r>
              <a:rPr kumimoji="0" sz="3000" b="0" i="0" u="none" strike="noStrike" kern="1200" cap="none" spc="-94" normalizeH="0" baseline="0" noProof="0" dirty="0">
                <a:ln>
                  <a:noFill/>
                </a:ln>
                <a:solidFill>
                  <a:srgbClr val="404040"/>
                </a:solidFill>
                <a:effectLst/>
                <a:uLnTx/>
                <a:uFillTx/>
                <a:latin typeface="Calibri"/>
                <a:ea typeface="+mn-ea"/>
                <a:cs typeface="Calibri"/>
              </a:rPr>
              <a:t> </a:t>
            </a:r>
            <a:r>
              <a:rPr kumimoji="0" sz="3000" b="0" i="0" u="none" strike="noStrike" kern="1200" cap="none" spc="0" normalizeH="0" baseline="0" noProof="0" dirty="0">
                <a:ln>
                  <a:noFill/>
                </a:ln>
                <a:solidFill>
                  <a:srgbClr val="404040"/>
                </a:solidFill>
                <a:effectLst/>
                <a:uLnTx/>
                <a:uFillTx/>
                <a:latin typeface="Calibri"/>
                <a:ea typeface="+mn-ea"/>
                <a:cs typeface="Calibri"/>
              </a:rPr>
              <a:t>like</a:t>
            </a:r>
            <a:r>
              <a:rPr kumimoji="0" sz="3000" b="0" i="0" u="none" strike="noStrike" kern="1200" cap="none" spc="-103" normalizeH="0" baseline="0" noProof="0" dirty="0">
                <a:ln>
                  <a:noFill/>
                </a:ln>
                <a:solidFill>
                  <a:srgbClr val="404040"/>
                </a:solidFill>
                <a:effectLst/>
                <a:uLnTx/>
                <a:uFillTx/>
                <a:latin typeface="Calibri"/>
                <a:ea typeface="+mn-ea"/>
                <a:cs typeface="Calibri"/>
              </a:rPr>
              <a:t> </a:t>
            </a:r>
            <a:r>
              <a:rPr kumimoji="0" sz="3000" b="0" i="0" u="none" strike="noStrike" kern="1200" cap="none" spc="0" normalizeH="0" baseline="0" noProof="0" dirty="0">
                <a:ln>
                  <a:noFill/>
                </a:ln>
                <a:solidFill>
                  <a:srgbClr val="404040"/>
                </a:solidFill>
                <a:effectLst/>
                <a:uLnTx/>
                <a:uFillTx/>
                <a:latin typeface="Calibri"/>
                <a:ea typeface="+mn-ea"/>
                <a:cs typeface="Calibri"/>
              </a:rPr>
              <a:t>Jackie</a:t>
            </a:r>
            <a:r>
              <a:rPr kumimoji="0" sz="3000" b="0" i="0" u="none" strike="noStrike" kern="1200" cap="none" spc="-100" normalizeH="0" baseline="0" noProof="0" dirty="0">
                <a:ln>
                  <a:noFill/>
                </a:ln>
                <a:solidFill>
                  <a:srgbClr val="404040"/>
                </a:solidFill>
                <a:effectLst/>
                <a:uLnTx/>
                <a:uFillTx/>
                <a:latin typeface="Calibri"/>
                <a:ea typeface="+mn-ea"/>
                <a:cs typeface="Calibri"/>
              </a:rPr>
              <a:t> </a:t>
            </a:r>
            <a:r>
              <a:rPr kumimoji="0" sz="3000" b="0" i="0" u="none" strike="noStrike" kern="1200" cap="none" spc="-6" normalizeH="0" baseline="0" noProof="0" dirty="0">
                <a:ln>
                  <a:noFill/>
                </a:ln>
                <a:solidFill>
                  <a:srgbClr val="404040"/>
                </a:solidFill>
                <a:effectLst/>
                <a:uLnTx/>
                <a:uFillTx/>
                <a:latin typeface="Calibri"/>
                <a:ea typeface="+mn-ea"/>
                <a:cs typeface="Calibri"/>
              </a:rPr>
              <a:t>Chan”</a:t>
            </a:r>
            <a:endParaRPr kumimoji="0" sz="3000" b="0" i="0" u="none" strike="noStrike" kern="1200" cap="none" spc="0" normalizeH="0" baseline="0" noProof="0">
              <a:ln>
                <a:noFill/>
              </a:ln>
              <a:solidFill>
                <a:prstClr val="black"/>
              </a:solidFill>
              <a:effectLst/>
              <a:uLnTx/>
              <a:uFillTx/>
              <a:latin typeface="Calibri"/>
              <a:ea typeface="+mn-ea"/>
              <a:cs typeface="Calibri"/>
            </a:endParaRPr>
          </a:p>
          <a:p>
            <a:pPr marL="664369" marR="758825" lvl="0" indent="-557213" algn="l" defTabSz="914400" rtl="0" eaLnBrk="1" fontAlgn="auto" latinLnBrk="0" hangingPunct="1">
              <a:lnSpc>
                <a:spcPct val="89100"/>
              </a:lnSpc>
              <a:spcBef>
                <a:spcPts val="859"/>
              </a:spcBef>
              <a:spcAft>
                <a:spcPts val="0"/>
              </a:spcAft>
              <a:buClr>
                <a:srgbClr val="E48312"/>
              </a:buClr>
              <a:buSzTx/>
              <a:buFontTx/>
              <a:buAutoNum type="arabicPeriod"/>
              <a:tabLst>
                <a:tab pos="664369" algn="l"/>
              </a:tabLst>
              <a:defRPr/>
            </a:pPr>
            <a:r>
              <a:rPr kumimoji="0" sz="3000" b="0" i="0" u="none" strike="noStrike" kern="1200" cap="none" spc="0" normalizeH="0" baseline="0" noProof="0" dirty="0">
                <a:ln>
                  <a:noFill/>
                </a:ln>
                <a:solidFill>
                  <a:srgbClr val="404040"/>
                </a:solidFill>
                <a:effectLst/>
                <a:uLnTx/>
                <a:uFillTx/>
                <a:latin typeface="Calibri"/>
                <a:ea typeface="+mn-ea"/>
                <a:cs typeface="Calibri"/>
              </a:rPr>
              <a:t>We</a:t>
            </a:r>
            <a:r>
              <a:rPr kumimoji="0" sz="3000" b="0" i="0" u="none" strike="noStrike" kern="1200" cap="none" spc="-84" normalizeH="0" baseline="0" noProof="0" dirty="0">
                <a:ln>
                  <a:noFill/>
                </a:ln>
                <a:solidFill>
                  <a:srgbClr val="404040"/>
                </a:solidFill>
                <a:effectLst/>
                <a:uLnTx/>
                <a:uFillTx/>
                <a:latin typeface="Calibri"/>
                <a:ea typeface="+mn-ea"/>
                <a:cs typeface="Calibri"/>
              </a:rPr>
              <a:t> </a:t>
            </a:r>
            <a:r>
              <a:rPr kumimoji="0" sz="3000" b="0" i="0" u="none" strike="noStrike" kern="1200" cap="none" spc="0" normalizeH="0" baseline="0" noProof="0" dirty="0">
                <a:ln>
                  <a:noFill/>
                </a:ln>
                <a:solidFill>
                  <a:srgbClr val="404040"/>
                </a:solidFill>
                <a:effectLst/>
                <a:uLnTx/>
                <a:uFillTx/>
                <a:latin typeface="Calibri"/>
                <a:ea typeface="+mn-ea"/>
                <a:cs typeface="Calibri"/>
              </a:rPr>
              <a:t>give</a:t>
            </a:r>
            <a:r>
              <a:rPr kumimoji="0" sz="3000" b="0" i="0" u="none" strike="noStrike" kern="1200" cap="none" spc="-81" normalizeH="0" baseline="0" noProof="0" dirty="0">
                <a:ln>
                  <a:noFill/>
                </a:ln>
                <a:solidFill>
                  <a:srgbClr val="404040"/>
                </a:solidFill>
                <a:effectLst/>
                <a:uLnTx/>
                <a:uFillTx/>
                <a:latin typeface="Calibri"/>
                <a:ea typeface="+mn-ea"/>
                <a:cs typeface="Calibri"/>
              </a:rPr>
              <a:t> </a:t>
            </a:r>
            <a:r>
              <a:rPr kumimoji="0" sz="3000" b="0" i="0" u="none" strike="noStrike" kern="1200" cap="none" spc="0" normalizeH="0" baseline="0" noProof="0" dirty="0">
                <a:ln>
                  <a:noFill/>
                </a:ln>
                <a:solidFill>
                  <a:srgbClr val="404040"/>
                </a:solidFill>
                <a:effectLst/>
                <a:uLnTx/>
                <a:uFillTx/>
                <a:latin typeface="Calibri"/>
                <a:ea typeface="+mn-ea"/>
                <a:cs typeface="Calibri"/>
              </a:rPr>
              <a:t>the</a:t>
            </a:r>
            <a:r>
              <a:rPr kumimoji="0" sz="3000" b="0" i="0" u="none" strike="noStrike" kern="1200" cap="none" spc="-84" normalizeH="0" baseline="0" noProof="0" dirty="0">
                <a:ln>
                  <a:noFill/>
                </a:ln>
                <a:solidFill>
                  <a:srgbClr val="404040"/>
                </a:solidFill>
                <a:effectLst/>
                <a:uLnTx/>
                <a:uFillTx/>
                <a:latin typeface="Calibri"/>
                <a:ea typeface="+mn-ea"/>
                <a:cs typeface="Calibri"/>
              </a:rPr>
              <a:t> </a:t>
            </a:r>
            <a:r>
              <a:rPr kumimoji="0" sz="3000" b="0" i="0" u="none" strike="noStrike" kern="1200" cap="none" spc="0" normalizeH="0" baseline="0" noProof="0" dirty="0">
                <a:ln>
                  <a:noFill/>
                </a:ln>
                <a:solidFill>
                  <a:srgbClr val="404040"/>
                </a:solidFill>
                <a:effectLst/>
                <a:uLnTx/>
                <a:uFillTx/>
                <a:latin typeface="Calibri"/>
                <a:ea typeface="+mn-ea"/>
                <a:cs typeface="Calibri"/>
              </a:rPr>
              <a:t>language</a:t>
            </a:r>
            <a:r>
              <a:rPr kumimoji="0" sz="3000" b="0" i="0" u="none" strike="noStrike" kern="1200" cap="none" spc="-81" normalizeH="0" baseline="0" noProof="0" dirty="0">
                <a:ln>
                  <a:noFill/>
                </a:ln>
                <a:solidFill>
                  <a:srgbClr val="404040"/>
                </a:solidFill>
                <a:effectLst/>
                <a:uLnTx/>
                <a:uFillTx/>
                <a:latin typeface="Calibri"/>
                <a:ea typeface="+mn-ea"/>
                <a:cs typeface="Calibri"/>
              </a:rPr>
              <a:t> </a:t>
            </a:r>
            <a:r>
              <a:rPr kumimoji="0" sz="3000" b="0" i="0" u="none" strike="noStrike" kern="1200" cap="none" spc="0" normalizeH="0" baseline="0" noProof="0" dirty="0">
                <a:ln>
                  <a:noFill/>
                </a:ln>
                <a:solidFill>
                  <a:srgbClr val="404040"/>
                </a:solidFill>
                <a:effectLst/>
                <a:uLnTx/>
                <a:uFillTx/>
                <a:latin typeface="Calibri"/>
                <a:ea typeface="+mn-ea"/>
                <a:cs typeface="Calibri"/>
              </a:rPr>
              <a:t>model</a:t>
            </a:r>
            <a:r>
              <a:rPr kumimoji="0" sz="3000" b="0" i="0" u="none" strike="noStrike" kern="1200" cap="none" spc="-88" normalizeH="0" baseline="0" noProof="0" dirty="0">
                <a:ln>
                  <a:noFill/>
                </a:ln>
                <a:solidFill>
                  <a:srgbClr val="404040"/>
                </a:solidFill>
                <a:effectLst/>
                <a:uLnTx/>
                <a:uFillTx/>
                <a:latin typeface="Calibri"/>
                <a:ea typeface="+mn-ea"/>
                <a:cs typeface="Calibri"/>
              </a:rPr>
              <a:t> </a:t>
            </a:r>
            <a:r>
              <a:rPr kumimoji="0" sz="3000" b="0" i="0" u="none" strike="noStrike" kern="1200" cap="none" spc="0" normalizeH="0" baseline="0" noProof="0" dirty="0">
                <a:ln>
                  <a:noFill/>
                </a:ln>
                <a:solidFill>
                  <a:srgbClr val="404040"/>
                </a:solidFill>
                <a:effectLst/>
                <a:uLnTx/>
                <a:uFillTx/>
                <a:latin typeface="Calibri"/>
                <a:ea typeface="+mn-ea"/>
                <a:cs typeface="Calibri"/>
              </a:rPr>
              <a:t>this</a:t>
            </a:r>
            <a:r>
              <a:rPr kumimoji="0" sz="3000" b="0" i="0" u="none" strike="noStrike" kern="1200" cap="none" spc="-81" normalizeH="0" baseline="0" noProof="0" dirty="0">
                <a:ln>
                  <a:noFill/>
                </a:ln>
                <a:solidFill>
                  <a:srgbClr val="404040"/>
                </a:solidFill>
                <a:effectLst/>
                <a:uLnTx/>
                <a:uFillTx/>
                <a:latin typeface="Calibri"/>
                <a:ea typeface="+mn-ea"/>
                <a:cs typeface="Calibri"/>
              </a:rPr>
              <a:t> </a:t>
            </a:r>
            <a:r>
              <a:rPr kumimoji="0" sz="3000" b="0" i="0" u="none" strike="noStrike" kern="1200" cap="none" spc="-6" normalizeH="0" baseline="0" noProof="0" dirty="0">
                <a:ln>
                  <a:noFill/>
                </a:ln>
                <a:solidFill>
                  <a:srgbClr val="404040"/>
                </a:solidFill>
                <a:effectLst/>
                <a:uLnTx/>
                <a:uFillTx/>
                <a:latin typeface="Calibri"/>
                <a:ea typeface="+mn-ea"/>
                <a:cs typeface="Calibri"/>
              </a:rPr>
              <a:t>string: </a:t>
            </a:r>
            <a:r>
              <a:rPr kumimoji="0" sz="2688" b="0" i="0" u="none" strike="noStrike" kern="1200" cap="none" spc="0" normalizeH="0" baseline="0" noProof="0" dirty="0">
                <a:ln>
                  <a:noFill/>
                </a:ln>
                <a:solidFill>
                  <a:srgbClr val="404040"/>
                </a:solidFill>
                <a:effectLst/>
                <a:uLnTx/>
                <a:uFillTx/>
                <a:latin typeface="Courier New"/>
                <a:ea typeface="+mn-ea"/>
                <a:cs typeface="Courier New"/>
              </a:rPr>
              <a:t>The</a:t>
            </a:r>
            <a:r>
              <a:rPr kumimoji="0" sz="2688" b="0" i="0" u="none" strike="noStrike" kern="1200" cap="none" spc="41" normalizeH="0" baseline="0" noProof="0" dirty="0">
                <a:ln>
                  <a:noFill/>
                </a:ln>
                <a:solidFill>
                  <a:srgbClr val="404040"/>
                </a:solidFill>
                <a:effectLst/>
                <a:uLnTx/>
                <a:uFillTx/>
                <a:latin typeface="Courier New"/>
                <a:ea typeface="+mn-ea"/>
                <a:cs typeface="Courier New"/>
              </a:rPr>
              <a:t> </a:t>
            </a:r>
            <a:r>
              <a:rPr kumimoji="0" sz="2688" b="0" i="0" u="none" strike="noStrike" kern="1200" cap="none" spc="0" normalizeH="0" baseline="0" noProof="0" dirty="0">
                <a:ln>
                  <a:noFill/>
                </a:ln>
                <a:solidFill>
                  <a:srgbClr val="404040"/>
                </a:solidFill>
                <a:effectLst/>
                <a:uLnTx/>
                <a:uFillTx/>
                <a:latin typeface="Courier New"/>
                <a:ea typeface="+mn-ea"/>
                <a:cs typeface="Courier New"/>
              </a:rPr>
              <a:t>sentiment</a:t>
            </a:r>
            <a:r>
              <a:rPr kumimoji="0" sz="2688" b="0" i="0" u="none" strike="noStrike" kern="1200" cap="none" spc="41" normalizeH="0" baseline="0" noProof="0" dirty="0">
                <a:ln>
                  <a:noFill/>
                </a:ln>
                <a:solidFill>
                  <a:srgbClr val="404040"/>
                </a:solidFill>
                <a:effectLst/>
                <a:uLnTx/>
                <a:uFillTx/>
                <a:latin typeface="Courier New"/>
                <a:ea typeface="+mn-ea"/>
                <a:cs typeface="Courier New"/>
              </a:rPr>
              <a:t> </a:t>
            </a:r>
            <a:r>
              <a:rPr kumimoji="0" sz="2688" b="0" i="0" u="none" strike="noStrike" kern="1200" cap="none" spc="0" normalizeH="0" baseline="0" noProof="0" dirty="0">
                <a:ln>
                  <a:noFill/>
                </a:ln>
                <a:solidFill>
                  <a:srgbClr val="404040"/>
                </a:solidFill>
                <a:effectLst/>
                <a:uLnTx/>
                <a:uFillTx/>
                <a:latin typeface="Courier New"/>
                <a:ea typeface="+mn-ea"/>
                <a:cs typeface="Courier New"/>
              </a:rPr>
              <a:t>of</a:t>
            </a:r>
            <a:r>
              <a:rPr kumimoji="0" sz="2688" b="0" i="0" u="none" strike="noStrike" kern="1200" cap="none" spc="41" normalizeH="0" baseline="0" noProof="0" dirty="0">
                <a:ln>
                  <a:noFill/>
                </a:ln>
                <a:solidFill>
                  <a:srgbClr val="404040"/>
                </a:solidFill>
                <a:effectLst/>
                <a:uLnTx/>
                <a:uFillTx/>
                <a:latin typeface="Courier New"/>
                <a:ea typeface="+mn-ea"/>
                <a:cs typeface="Courier New"/>
              </a:rPr>
              <a:t> </a:t>
            </a:r>
            <a:r>
              <a:rPr kumimoji="0" sz="2688" b="0" i="0" u="none" strike="noStrike" kern="1200" cap="none" spc="0" normalizeH="0" baseline="0" noProof="0" dirty="0">
                <a:ln>
                  <a:noFill/>
                </a:ln>
                <a:solidFill>
                  <a:srgbClr val="404040"/>
                </a:solidFill>
                <a:effectLst/>
                <a:uLnTx/>
                <a:uFillTx/>
                <a:latin typeface="Courier New"/>
                <a:ea typeface="+mn-ea"/>
                <a:cs typeface="Courier New"/>
              </a:rPr>
              <a:t>the</a:t>
            </a:r>
            <a:r>
              <a:rPr kumimoji="0" sz="2688" b="0" i="0" u="none" strike="noStrike" kern="1200" cap="none" spc="41" normalizeH="0" baseline="0" noProof="0" dirty="0">
                <a:ln>
                  <a:noFill/>
                </a:ln>
                <a:solidFill>
                  <a:srgbClr val="404040"/>
                </a:solidFill>
                <a:effectLst/>
                <a:uLnTx/>
                <a:uFillTx/>
                <a:latin typeface="Courier New"/>
                <a:ea typeface="+mn-ea"/>
                <a:cs typeface="Courier New"/>
              </a:rPr>
              <a:t> </a:t>
            </a:r>
            <a:r>
              <a:rPr kumimoji="0" sz="2688" b="0" i="0" u="none" strike="noStrike" kern="1200" cap="none" spc="0" normalizeH="0" baseline="0" noProof="0" dirty="0">
                <a:ln>
                  <a:noFill/>
                </a:ln>
                <a:solidFill>
                  <a:srgbClr val="404040"/>
                </a:solidFill>
                <a:effectLst/>
                <a:uLnTx/>
                <a:uFillTx/>
                <a:latin typeface="Courier New"/>
                <a:ea typeface="+mn-ea"/>
                <a:cs typeface="Courier New"/>
              </a:rPr>
              <a:t>sentence</a:t>
            </a:r>
            <a:r>
              <a:rPr kumimoji="0" sz="2688" b="0" i="0" u="none" strike="noStrike" kern="1200" cap="none" spc="41" normalizeH="0" baseline="0" noProof="0" dirty="0">
                <a:ln>
                  <a:noFill/>
                </a:ln>
                <a:solidFill>
                  <a:srgbClr val="404040"/>
                </a:solidFill>
                <a:effectLst/>
                <a:uLnTx/>
                <a:uFillTx/>
                <a:latin typeface="Courier New"/>
                <a:ea typeface="+mn-ea"/>
                <a:cs typeface="Courier New"/>
              </a:rPr>
              <a:t> </a:t>
            </a:r>
            <a:r>
              <a:rPr kumimoji="0" sz="2688" b="0" i="0" u="none" strike="noStrike" kern="1200" cap="none" spc="-16" normalizeH="0" baseline="0" noProof="0" dirty="0">
                <a:ln>
                  <a:noFill/>
                </a:ln>
                <a:solidFill>
                  <a:srgbClr val="404040"/>
                </a:solidFill>
                <a:effectLst/>
                <a:uLnTx/>
                <a:uFillTx/>
                <a:latin typeface="Courier New"/>
                <a:ea typeface="+mn-ea"/>
                <a:cs typeface="Courier New"/>
              </a:rPr>
              <a:t>"I </a:t>
            </a:r>
            <a:r>
              <a:rPr kumimoji="0" sz="2688" b="0" i="0" u="none" strike="noStrike" kern="1200" cap="none" spc="0" normalizeH="0" baseline="0" noProof="0" dirty="0">
                <a:ln>
                  <a:noFill/>
                </a:ln>
                <a:solidFill>
                  <a:srgbClr val="404040"/>
                </a:solidFill>
                <a:effectLst/>
                <a:uLnTx/>
                <a:uFillTx/>
                <a:latin typeface="Courier New"/>
                <a:ea typeface="+mn-ea"/>
                <a:cs typeface="Courier New"/>
              </a:rPr>
              <a:t>like</a:t>
            </a:r>
            <a:r>
              <a:rPr kumimoji="0" sz="2688" b="0" i="0" u="none" strike="noStrike" kern="1200" cap="none" spc="41" normalizeH="0" baseline="0" noProof="0" dirty="0">
                <a:ln>
                  <a:noFill/>
                </a:ln>
                <a:solidFill>
                  <a:srgbClr val="404040"/>
                </a:solidFill>
                <a:effectLst/>
                <a:uLnTx/>
                <a:uFillTx/>
                <a:latin typeface="Courier New"/>
                <a:ea typeface="+mn-ea"/>
                <a:cs typeface="Courier New"/>
              </a:rPr>
              <a:t> </a:t>
            </a:r>
            <a:r>
              <a:rPr kumimoji="0" sz="2688" b="0" i="0" u="none" strike="noStrike" kern="1200" cap="none" spc="0" normalizeH="0" baseline="0" noProof="0" dirty="0">
                <a:ln>
                  <a:noFill/>
                </a:ln>
                <a:solidFill>
                  <a:srgbClr val="404040"/>
                </a:solidFill>
                <a:effectLst/>
                <a:uLnTx/>
                <a:uFillTx/>
                <a:latin typeface="Courier New"/>
                <a:ea typeface="+mn-ea"/>
                <a:cs typeface="Courier New"/>
              </a:rPr>
              <a:t>Jackie</a:t>
            </a:r>
            <a:r>
              <a:rPr kumimoji="0" sz="2688" b="0" i="0" u="none" strike="noStrike" kern="1200" cap="none" spc="41" normalizeH="0" baseline="0" noProof="0" dirty="0">
                <a:ln>
                  <a:noFill/>
                </a:ln>
                <a:solidFill>
                  <a:srgbClr val="404040"/>
                </a:solidFill>
                <a:effectLst/>
                <a:uLnTx/>
                <a:uFillTx/>
                <a:latin typeface="Courier New"/>
                <a:ea typeface="+mn-ea"/>
                <a:cs typeface="Courier New"/>
              </a:rPr>
              <a:t> </a:t>
            </a:r>
            <a:r>
              <a:rPr kumimoji="0" sz="2688" b="0" i="0" u="none" strike="noStrike" kern="1200" cap="none" spc="0" normalizeH="0" baseline="0" noProof="0" dirty="0">
                <a:ln>
                  <a:noFill/>
                </a:ln>
                <a:solidFill>
                  <a:srgbClr val="404040"/>
                </a:solidFill>
                <a:effectLst/>
                <a:uLnTx/>
                <a:uFillTx/>
                <a:latin typeface="Courier New"/>
                <a:ea typeface="+mn-ea"/>
                <a:cs typeface="Courier New"/>
              </a:rPr>
              <a:t>Chan"</a:t>
            </a:r>
            <a:r>
              <a:rPr kumimoji="0" sz="2688" b="0" i="0" u="none" strike="noStrike" kern="1200" cap="none" spc="41" normalizeH="0" baseline="0" noProof="0" dirty="0">
                <a:ln>
                  <a:noFill/>
                </a:ln>
                <a:solidFill>
                  <a:srgbClr val="404040"/>
                </a:solidFill>
                <a:effectLst/>
                <a:uLnTx/>
                <a:uFillTx/>
                <a:latin typeface="Courier New"/>
                <a:ea typeface="+mn-ea"/>
                <a:cs typeface="Courier New"/>
              </a:rPr>
              <a:t> </a:t>
            </a:r>
            <a:r>
              <a:rPr kumimoji="0" sz="2688" b="0" i="0" u="none" strike="noStrike" kern="1200" cap="none" spc="-16" normalizeH="0" baseline="0" noProof="0" dirty="0">
                <a:ln>
                  <a:noFill/>
                </a:ln>
                <a:solidFill>
                  <a:srgbClr val="404040"/>
                </a:solidFill>
                <a:effectLst/>
                <a:uLnTx/>
                <a:uFillTx/>
                <a:latin typeface="Courier New"/>
                <a:ea typeface="+mn-ea"/>
                <a:cs typeface="Courier New"/>
              </a:rPr>
              <a:t>is:</a:t>
            </a:r>
            <a:endParaRPr kumimoji="0" sz="2688" b="0" i="0" u="none" strike="noStrike" kern="1200" cap="none" spc="0" normalizeH="0" baseline="0" noProof="0">
              <a:ln>
                <a:noFill/>
              </a:ln>
              <a:solidFill>
                <a:prstClr val="black"/>
              </a:solidFill>
              <a:effectLst/>
              <a:uLnTx/>
              <a:uFillTx/>
              <a:latin typeface="Courier New"/>
              <a:ea typeface="+mn-ea"/>
              <a:cs typeface="Courier New"/>
            </a:endParaRPr>
          </a:p>
          <a:p>
            <a:pPr marL="664369" marR="0" lvl="0" indent="-557213" algn="l" defTabSz="914400" rtl="0" eaLnBrk="1" fontAlgn="auto" latinLnBrk="0" hangingPunct="1">
              <a:lnSpc>
                <a:spcPct val="100000"/>
              </a:lnSpc>
              <a:spcBef>
                <a:spcPts val="466"/>
              </a:spcBef>
              <a:spcAft>
                <a:spcPts val="0"/>
              </a:spcAft>
              <a:buClr>
                <a:srgbClr val="E48312"/>
              </a:buClr>
              <a:buSzTx/>
              <a:buFontTx/>
              <a:buAutoNum type="arabicPeriod"/>
              <a:tabLst>
                <a:tab pos="664369" algn="l"/>
              </a:tabLst>
              <a:defRPr/>
            </a:pPr>
            <a:r>
              <a:rPr kumimoji="0" sz="3000" b="0" i="0" u="none" strike="noStrike" kern="1200" cap="none" spc="0" normalizeH="0" baseline="0" noProof="0" dirty="0">
                <a:ln>
                  <a:noFill/>
                </a:ln>
                <a:solidFill>
                  <a:srgbClr val="404040"/>
                </a:solidFill>
                <a:effectLst/>
                <a:uLnTx/>
                <a:uFillTx/>
                <a:latin typeface="Calibri"/>
                <a:ea typeface="+mn-ea"/>
                <a:cs typeface="Calibri"/>
              </a:rPr>
              <a:t>And</a:t>
            </a:r>
            <a:r>
              <a:rPr kumimoji="0" sz="3000" b="0" i="0" u="none" strike="noStrike" kern="1200" cap="none" spc="-75" normalizeH="0" baseline="0" noProof="0" dirty="0">
                <a:ln>
                  <a:noFill/>
                </a:ln>
                <a:solidFill>
                  <a:srgbClr val="404040"/>
                </a:solidFill>
                <a:effectLst/>
                <a:uLnTx/>
                <a:uFillTx/>
                <a:latin typeface="Calibri"/>
                <a:ea typeface="+mn-ea"/>
                <a:cs typeface="Calibri"/>
              </a:rPr>
              <a:t> </a:t>
            </a:r>
            <a:r>
              <a:rPr kumimoji="0" sz="3000" b="0" i="0" u="none" strike="noStrike" kern="1200" cap="none" spc="0" normalizeH="0" baseline="0" noProof="0" dirty="0">
                <a:ln>
                  <a:noFill/>
                </a:ln>
                <a:solidFill>
                  <a:srgbClr val="404040"/>
                </a:solidFill>
                <a:effectLst/>
                <a:uLnTx/>
                <a:uFillTx/>
                <a:latin typeface="Calibri"/>
                <a:ea typeface="+mn-ea"/>
                <a:cs typeface="Calibri"/>
              </a:rPr>
              <a:t>see</a:t>
            </a:r>
            <a:r>
              <a:rPr kumimoji="0" sz="3000" b="0" i="0" u="none" strike="noStrike" kern="1200" cap="none" spc="-71" normalizeH="0" baseline="0" noProof="0" dirty="0">
                <a:ln>
                  <a:noFill/>
                </a:ln>
                <a:solidFill>
                  <a:srgbClr val="404040"/>
                </a:solidFill>
                <a:effectLst/>
                <a:uLnTx/>
                <a:uFillTx/>
                <a:latin typeface="Calibri"/>
                <a:ea typeface="+mn-ea"/>
                <a:cs typeface="Calibri"/>
              </a:rPr>
              <a:t> </a:t>
            </a:r>
            <a:r>
              <a:rPr kumimoji="0" sz="3000" b="0" i="0" u="none" strike="noStrike" kern="1200" cap="none" spc="0" normalizeH="0" baseline="0" noProof="0" dirty="0">
                <a:ln>
                  <a:noFill/>
                </a:ln>
                <a:solidFill>
                  <a:srgbClr val="404040"/>
                </a:solidFill>
                <a:effectLst/>
                <a:uLnTx/>
                <a:uFillTx/>
                <a:latin typeface="Calibri"/>
                <a:ea typeface="+mn-ea"/>
                <a:cs typeface="Calibri"/>
              </a:rPr>
              <a:t>what</a:t>
            </a:r>
            <a:r>
              <a:rPr kumimoji="0" sz="3000" b="0" i="0" u="none" strike="noStrike" kern="1200" cap="none" spc="-71" normalizeH="0" baseline="0" noProof="0" dirty="0">
                <a:ln>
                  <a:noFill/>
                </a:ln>
                <a:solidFill>
                  <a:srgbClr val="404040"/>
                </a:solidFill>
                <a:effectLst/>
                <a:uLnTx/>
                <a:uFillTx/>
                <a:latin typeface="Calibri"/>
                <a:ea typeface="+mn-ea"/>
                <a:cs typeface="Calibri"/>
              </a:rPr>
              <a:t> </a:t>
            </a:r>
            <a:r>
              <a:rPr kumimoji="0" sz="3000" b="0" i="0" u="none" strike="noStrike" kern="1200" cap="none" spc="0" normalizeH="0" baseline="0" noProof="0" dirty="0">
                <a:ln>
                  <a:noFill/>
                </a:ln>
                <a:solidFill>
                  <a:srgbClr val="404040"/>
                </a:solidFill>
                <a:effectLst/>
                <a:uLnTx/>
                <a:uFillTx/>
                <a:latin typeface="Calibri"/>
                <a:ea typeface="+mn-ea"/>
                <a:cs typeface="Calibri"/>
              </a:rPr>
              <a:t>word</a:t>
            </a:r>
            <a:r>
              <a:rPr kumimoji="0" sz="3000" b="0" i="0" u="none" strike="noStrike" kern="1200" cap="none" spc="-71" normalizeH="0" baseline="0" noProof="0" dirty="0">
                <a:ln>
                  <a:noFill/>
                </a:ln>
                <a:solidFill>
                  <a:srgbClr val="404040"/>
                </a:solidFill>
                <a:effectLst/>
                <a:uLnTx/>
                <a:uFillTx/>
                <a:latin typeface="Calibri"/>
                <a:ea typeface="+mn-ea"/>
                <a:cs typeface="Calibri"/>
              </a:rPr>
              <a:t> </a:t>
            </a:r>
            <a:r>
              <a:rPr kumimoji="0" sz="3000" b="0" i="0" u="none" strike="noStrike" kern="1200" cap="none" spc="0" normalizeH="0" baseline="0" noProof="0" dirty="0">
                <a:ln>
                  <a:noFill/>
                </a:ln>
                <a:solidFill>
                  <a:srgbClr val="404040"/>
                </a:solidFill>
                <a:effectLst/>
                <a:uLnTx/>
                <a:uFillTx/>
                <a:latin typeface="Calibri"/>
                <a:ea typeface="+mn-ea"/>
                <a:cs typeface="Calibri"/>
              </a:rPr>
              <a:t>it</a:t>
            </a:r>
            <a:r>
              <a:rPr kumimoji="0" sz="3000" b="0" i="0" u="none" strike="noStrike" kern="1200" cap="none" spc="-71" normalizeH="0" baseline="0" noProof="0" dirty="0">
                <a:ln>
                  <a:noFill/>
                </a:ln>
                <a:solidFill>
                  <a:srgbClr val="404040"/>
                </a:solidFill>
                <a:effectLst/>
                <a:uLnTx/>
                <a:uFillTx/>
                <a:latin typeface="Calibri"/>
                <a:ea typeface="+mn-ea"/>
                <a:cs typeface="Calibri"/>
              </a:rPr>
              <a:t> </a:t>
            </a:r>
            <a:r>
              <a:rPr kumimoji="0" sz="3000" b="0" i="0" u="none" strike="noStrike" kern="1200" cap="none" spc="0" normalizeH="0" baseline="0" noProof="0" dirty="0">
                <a:ln>
                  <a:noFill/>
                </a:ln>
                <a:solidFill>
                  <a:srgbClr val="404040"/>
                </a:solidFill>
                <a:effectLst/>
                <a:uLnTx/>
                <a:uFillTx/>
                <a:latin typeface="Calibri"/>
                <a:ea typeface="+mn-ea"/>
                <a:cs typeface="Calibri"/>
              </a:rPr>
              <a:t>thinks</a:t>
            </a:r>
            <a:r>
              <a:rPr kumimoji="0" sz="3000" b="0" i="0" u="none" strike="noStrike" kern="1200" cap="none" spc="-71" normalizeH="0" baseline="0" noProof="0" dirty="0">
                <a:ln>
                  <a:noFill/>
                </a:ln>
                <a:solidFill>
                  <a:srgbClr val="404040"/>
                </a:solidFill>
                <a:effectLst/>
                <a:uLnTx/>
                <a:uFillTx/>
                <a:latin typeface="Calibri"/>
                <a:ea typeface="+mn-ea"/>
                <a:cs typeface="Calibri"/>
              </a:rPr>
              <a:t> </a:t>
            </a:r>
            <a:r>
              <a:rPr kumimoji="0" sz="3000" b="0" i="0" u="none" strike="noStrike" kern="1200" cap="none" spc="0" normalizeH="0" baseline="0" noProof="0" dirty="0">
                <a:ln>
                  <a:noFill/>
                </a:ln>
                <a:solidFill>
                  <a:srgbClr val="404040"/>
                </a:solidFill>
                <a:effectLst/>
                <a:uLnTx/>
                <a:uFillTx/>
                <a:latin typeface="Calibri"/>
                <a:ea typeface="+mn-ea"/>
                <a:cs typeface="Calibri"/>
              </a:rPr>
              <a:t>comes</a:t>
            </a:r>
            <a:r>
              <a:rPr kumimoji="0" sz="3000" b="0" i="0" u="none" strike="noStrike" kern="1200" cap="none" spc="-71" normalizeH="0" baseline="0" noProof="0" dirty="0">
                <a:ln>
                  <a:noFill/>
                </a:ln>
                <a:solidFill>
                  <a:srgbClr val="404040"/>
                </a:solidFill>
                <a:effectLst/>
                <a:uLnTx/>
                <a:uFillTx/>
                <a:latin typeface="Calibri"/>
                <a:ea typeface="+mn-ea"/>
                <a:cs typeface="Calibri"/>
              </a:rPr>
              <a:t> </a:t>
            </a:r>
            <a:r>
              <a:rPr kumimoji="0" sz="3000" b="0" i="0" u="none" strike="noStrike" kern="1200" cap="none" spc="-6" normalizeH="0" baseline="0" noProof="0" dirty="0">
                <a:ln>
                  <a:noFill/>
                </a:ln>
                <a:solidFill>
                  <a:srgbClr val="404040"/>
                </a:solidFill>
                <a:effectLst/>
                <a:uLnTx/>
                <a:uFillTx/>
                <a:latin typeface="Calibri"/>
                <a:ea typeface="+mn-ea"/>
                <a:cs typeface="Calibri"/>
              </a:rPr>
              <a:t>next:</a:t>
            </a:r>
            <a:endParaRPr kumimoji="0" sz="3000" b="0" i="0" u="none" strike="noStrike" kern="1200" cap="none" spc="0" normalizeH="0" baseline="0" noProof="0">
              <a:ln>
                <a:noFill/>
              </a:ln>
              <a:solidFill>
                <a:prstClr val="black"/>
              </a:solidFill>
              <a:effectLst/>
              <a:uLnTx/>
              <a:uFillTx/>
              <a:latin typeface="Calibri"/>
              <a:ea typeface="+mn-ea"/>
              <a:cs typeface="Calibri"/>
            </a:endParaRPr>
          </a:p>
          <a:p>
            <a:pPr marL="55166" marR="0" lvl="0" indent="0" algn="l" defTabSz="914400" rtl="0" eaLnBrk="1" fontAlgn="auto" latinLnBrk="0" hangingPunct="1">
              <a:lnSpc>
                <a:spcPct val="100000"/>
              </a:lnSpc>
              <a:spcBef>
                <a:spcPts val="2606"/>
              </a:spcBef>
              <a:spcAft>
                <a:spcPts val="0"/>
              </a:spcAft>
              <a:buClrTx/>
              <a:buSzTx/>
              <a:buFontTx/>
              <a:buNone/>
              <a:tabLst/>
              <a:defRPr/>
            </a:pPr>
            <a:r>
              <a:rPr kumimoji="0" sz="1844" b="0" i="1" u="none" strike="noStrike" kern="1200" cap="none" spc="-41" normalizeH="0" baseline="0" noProof="0" dirty="0">
                <a:ln>
                  <a:noFill/>
                </a:ln>
                <a:solidFill>
                  <a:prstClr val="black"/>
                </a:solidFill>
                <a:effectLst/>
                <a:uLnTx/>
                <a:uFillTx/>
                <a:latin typeface="Times New Roman"/>
                <a:ea typeface="+mn-ea"/>
                <a:cs typeface="Times New Roman"/>
              </a:rPr>
              <a:t>P</a:t>
            </a:r>
            <a:r>
              <a:rPr kumimoji="0" sz="1844" b="0" i="0" u="none" strike="noStrike" kern="1200" cap="none" spc="-41" normalizeH="0" baseline="0" noProof="0" dirty="0">
                <a:ln>
                  <a:noFill/>
                </a:ln>
                <a:solidFill>
                  <a:prstClr val="black"/>
                </a:solidFill>
                <a:effectLst/>
                <a:uLnTx/>
                <a:uFillTx/>
                <a:latin typeface="Tahoma"/>
                <a:ea typeface="+mn-ea"/>
                <a:cs typeface="Tahoma"/>
              </a:rPr>
              <a:t>(</a:t>
            </a:r>
            <a:r>
              <a:rPr kumimoji="0" sz="1844" b="0" i="0" u="none" strike="noStrike" kern="1200" cap="none" spc="-41" normalizeH="0" baseline="0" noProof="0" dirty="0">
                <a:ln>
                  <a:noFill/>
                </a:ln>
                <a:solidFill>
                  <a:prstClr val="black"/>
                </a:solidFill>
                <a:effectLst/>
                <a:uLnTx/>
                <a:uFillTx/>
                <a:latin typeface="Times New Roman"/>
                <a:ea typeface="+mn-ea"/>
                <a:cs typeface="Times New Roman"/>
              </a:rPr>
              <a:t>positive</a:t>
            </a:r>
            <a:r>
              <a:rPr kumimoji="0" sz="1844" b="0" i="1" u="none" strike="noStrike" kern="1200" cap="none" spc="-41" normalizeH="0" baseline="0" noProof="0" dirty="0">
                <a:ln>
                  <a:noFill/>
                </a:ln>
                <a:solidFill>
                  <a:prstClr val="black"/>
                </a:solidFill>
                <a:effectLst/>
                <a:uLnTx/>
                <a:uFillTx/>
                <a:latin typeface="Lucida Sans Unicode"/>
                <a:ea typeface="+mn-ea"/>
                <a:cs typeface="Lucida Sans Unicode"/>
              </a:rPr>
              <a:t>|</a:t>
            </a:r>
            <a:r>
              <a:rPr kumimoji="0" sz="1844" b="0" i="0" u="none" strike="noStrike" kern="1200" cap="none" spc="-41" normalizeH="0" baseline="0" noProof="0" dirty="0">
                <a:ln>
                  <a:noFill/>
                </a:ln>
                <a:solidFill>
                  <a:prstClr val="black"/>
                </a:solidFill>
                <a:effectLst/>
                <a:uLnTx/>
                <a:uFillTx/>
                <a:latin typeface="Courier New"/>
                <a:ea typeface="+mn-ea"/>
                <a:cs typeface="Courier New"/>
              </a:rPr>
              <a:t>The</a:t>
            </a:r>
            <a:r>
              <a:rPr kumimoji="0" sz="1844" b="0" i="0" u="none" strike="noStrike" kern="1200" cap="none" spc="-143" normalizeH="0" baseline="0" noProof="0" dirty="0">
                <a:ln>
                  <a:noFill/>
                </a:ln>
                <a:solidFill>
                  <a:prstClr val="black"/>
                </a:solidFill>
                <a:effectLst/>
                <a:uLnTx/>
                <a:uFillTx/>
                <a:latin typeface="Courier New"/>
                <a:ea typeface="+mn-ea"/>
                <a:cs typeface="Courier New"/>
              </a:rPr>
              <a:t> </a:t>
            </a:r>
            <a:r>
              <a:rPr kumimoji="0" sz="1844" b="0" i="0" u="none" strike="noStrike" kern="1200" cap="none" spc="-134" normalizeH="0" baseline="0" noProof="0" dirty="0">
                <a:ln>
                  <a:noFill/>
                </a:ln>
                <a:solidFill>
                  <a:prstClr val="black"/>
                </a:solidFill>
                <a:effectLst/>
                <a:uLnTx/>
                <a:uFillTx/>
                <a:latin typeface="Courier New"/>
                <a:ea typeface="+mn-ea"/>
                <a:cs typeface="Courier New"/>
              </a:rPr>
              <a:t>sentiment</a:t>
            </a:r>
            <a:r>
              <a:rPr kumimoji="0" sz="1844" b="0" i="0" u="none" strike="noStrike" kern="1200" cap="none" spc="-143" normalizeH="0" baseline="0" noProof="0" dirty="0">
                <a:ln>
                  <a:noFill/>
                </a:ln>
                <a:solidFill>
                  <a:prstClr val="black"/>
                </a:solidFill>
                <a:effectLst/>
                <a:uLnTx/>
                <a:uFillTx/>
                <a:latin typeface="Courier New"/>
                <a:ea typeface="+mn-ea"/>
                <a:cs typeface="Courier New"/>
              </a:rPr>
              <a:t> </a:t>
            </a:r>
            <a:r>
              <a:rPr kumimoji="0" sz="1844" b="0" i="0" u="none" strike="noStrike" kern="1200" cap="none" spc="-122" normalizeH="0" baseline="0" noProof="0" dirty="0">
                <a:ln>
                  <a:noFill/>
                </a:ln>
                <a:solidFill>
                  <a:prstClr val="black"/>
                </a:solidFill>
                <a:effectLst/>
                <a:uLnTx/>
                <a:uFillTx/>
                <a:latin typeface="Courier New"/>
                <a:ea typeface="+mn-ea"/>
                <a:cs typeface="Courier New"/>
              </a:rPr>
              <a:t>of</a:t>
            </a:r>
            <a:r>
              <a:rPr kumimoji="0" sz="1844" b="0" i="0" u="none" strike="noStrike" kern="1200" cap="none" spc="-143" normalizeH="0" baseline="0" noProof="0" dirty="0">
                <a:ln>
                  <a:noFill/>
                </a:ln>
                <a:solidFill>
                  <a:prstClr val="black"/>
                </a:solidFill>
                <a:effectLst/>
                <a:uLnTx/>
                <a:uFillTx/>
                <a:latin typeface="Courier New"/>
                <a:ea typeface="+mn-ea"/>
                <a:cs typeface="Courier New"/>
              </a:rPr>
              <a:t> </a:t>
            </a:r>
            <a:r>
              <a:rPr kumimoji="0" sz="1844" b="0" i="0" u="none" strike="noStrike" kern="1200" cap="none" spc="-127" normalizeH="0" baseline="0" noProof="0" dirty="0">
                <a:ln>
                  <a:noFill/>
                </a:ln>
                <a:solidFill>
                  <a:prstClr val="black"/>
                </a:solidFill>
                <a:effectLst/>
                <a:uLnTx/>
                <a:uFillTx/>
                <a:latin typeface="Courier New"/>
                <a:ea typeface="+mn-ea"/>
                <a:cs typeface="Courier New"/>
              </a:rPr>
              <a:t>the</a:t>
            </a:r>
            <a:r>
              <a:rPr kumimoji="0" sz="1844" b="0" i="0" u="none" strike="noStrike" kern="1200" cap="none" spc="-143" normalizeH="0" baseline="0" noProof="0" dirty="0">
                <a:ln>
                  <a:noFill/>
                </a:ln>
                <a:solidFill>
                  <a:prstClr val="black"/>
                </a:solidFill>
                <a:effectLst/>
                <a:uLnTx/>
                <a:uFillTx/>
                <a:latin typeface="Courier New"/>
                <a:ea typeface="+mn-ea"/>
                <a:cs typeface="Courier New"/>
              </a:rPr>
              <a:t> </a:t>
            </a:r>
            <a:r>
              <a:rPr kumimoji="0" sz="1844" b="0" i="0" u="none" strike="noStrike" kern="1200" cap="none" spc="-134" normalizeH="0" baseline="0" noProof="0" dirty="0">
                <a:ln>
                  <a:noFill/>
                </a:ln>
                <a:solidFill>
                  <a:prstClr val="black"/>
                </a:solidFill>
                <a:effectLst/>
                <a:uLnTx/>
                <a:uFillTx/>
                <a:latin typeface="Courier New"/>
                <a:ea typeface="+mn-ea"/>
                <a:cs typeface="Courier New"/>
              </a:rPr>
              <a:t>sentence</a:t>
            </a:r>
            <a:r>
              <a:rPr kumimoji="0" sz="1844" b="0" i="0" u="none" strike="noStrike" kern="1200" cap="none" spc="-141" normalizeH="0" baseline="0" noProof="0" dirty="0">
                <a:ln>
                  <a:noFill/>
                </a:ln>
                <a:solidFill>
                  <a:prstClr val="black"/>
                </a:solidFill>
                <a:effectLst/>
                <a:uLnTx/>
                <a:uFillTx/>
                <a:latin typeface="Courier New"/>
                <a:ea typeface="+mn-ea"/>
                <a:cs typeface="Courier New"/>
              </a:rPr>
              <a:t> </a:t>
            </a:r>
            <a:r>
              <a:rPr kumimoji="0" sz="1844" b="0" i="0" u="none" strike="noStrike" kern="1200" cap="none" spc="-127" normalizeH="0" baseline="0" noProof="0" dirty="0">
                <a:ln>
                  <a:noFill/>
                </a:ln>
                <a:solidFill>
                  <a:prstClr val="black"/>
                </a:solidFill>
                <a:effectLst/>
                <a:uLnTx/>
                <a:uFillTx/>
                <a:latin typeface="Courier New"/>
                <a:ea typeface="+mn-ea"/>
                <a:cs typeface="Courier New"/>
              </a:rPr>
              <a:t>‘‘I</a:t>
            </a:r>
            <a:r>
              <a:rPr kumimoji="0" sz="1844" b="0" i="0" u="none" strike="noStrike" kern="1200" cap="none" spc="-143" normalizeH="0" baseline="0" noProof="0" dirty="0">
                <a:ln>
                  <a:noFill/>
                </a:ln>
                <a:solidFill>
                  <a:prstClr val="black"/>
                </a:solidFill>
                <a:effectLst/>
                <a:uLnTx/>
                <a:uFillTx/>
                <a:latin typeface="Courier New"/>
                <a:ea typeface="+mn-ea"/>
                <a:cs typeface="Courier New"/>
              </a:rPr>
              <a:t> </a:t>
            </a:r>
            <a:r>
              <a:rPr kumimoji="0" sz="1844" b="0" i="0" u="none" strike="noStrike" kern="1200" cap="none" spc="-131" normalizeH="0" baseline="0" noProof="0" dirty="0">
                <a:ln>
                  <a:noFill/>
                </a:ln>
                <a:solidFill>
                  <a:prstClr val="black"/>
                </a:solidFill>
                <a:effectLst/>
                <a:uLnTx/>
                <a:uFillTx/>
                <a:latin typeface="Courier New"/>
                <a:ea typeface="+mn-ea"/>
                <a:cs typeface="Courier New"/>
              </a:rPr>
              <a:t>like</a:t>
            </a:r>
            <a:r>
              <a:rPr kumimoji="0" sz="1844" b="0" i="0" u="none" strike="noStrike" kern="1200" cap="none" spc="-143" normalizeH="0" baseline="0" noProof="0" dirty="0">
                <a:ln>
                  <a:noFill/>
                </a:ln>
                <a:solidFill>
                  <a:prstClr val="black"/>
                </a:solidFill>
                <a:effectLst/>
                <a:uLnTx/>
                <a:uFillTx/>
                <a:latin typeface="Courier New"/>
                <a:ea typeface="+mn-ea"/>
                <a:cs typeface="Courier New"/>
              </a:rPr>
              <a:t> </a:t>
            </a:r>
            <a:r>
              <a:rPr kumimoji="0" sz="1844" b="0" i="0" u="none" strike="noStrike" kern="1200" cap="none" spc="-131" normalizeH="0" baseline="0" noProof="0" dirty="0">
                <a:ln>
                  <a:noFill/>
                </a:ln>
                <a:solidFill>
                  <a:prstClr val="black"/>
                </a:solidFill>
                <a:effectLst/>
                <a:uLnTx/>
                <a:uFillTx/>
                <a:latin typeface="Courier New"/>
                <a:ea typeface="+mn-ea"/>
                <a:cs typeface="Courier New"/>
              </a:rPr>
              <a:t>Jackie</a:t>
            </a:r>
            <a:r>
              <a:rPr kumimoji="0" sz="1844" b="0" i="0" u="none" strike="noStrike" kern="1200" cap="none" spc="-143" normalizeH="0" baseline="0" noProof="0" dirty="0">
                <a:ln>
                  <a:noFill/>
                </a:ln>
                <a:solidFill>
                  <a:prstClr val="black"/>
                </a:solidFill>
                <a:effectLst/>
                <a:uLnTx/>
                <a:uFillTx/>
                <a:latin typeface="Courier New"/>
                <a:ea typeface="+mn-ea"/>
                <a:cs typeface="Courier New"/>
              </a:rPr>
              <a:t> </a:t>
            </a:r>
            <a:r>
              <a:rPr kumimoji="0" sz="1844" b="0" i="0" u="none" strike="noStrike" kern="1200" cap="none" spc="-134" normalizeH="0" baseline="0" noProof="0" dirty="0">
                <a:ln>
                  <a:noFill/>
                </a:ln>
                <a:solidFill>
                  <a:prstClr val="black"/>
                </a:solidFill>
                <a:effectLst/>
                <a:uLnTx/>
                <a:uFillTx/>
                <a:latin typeface="Courier New"/>
                <a:ea typeface="+mn-ea"/>
                <a:cs typeface="Courier New"/>
              </a:rPr>
              <a:t>Chan"</a:t>
            </a:r>
            <a:r>
              <a:rPr kumimoji="0" sz="1844" b="0" i="0" u="none" strike="noStrike" kern="1200" cap="none" spc="-141" normalizeH="0" baseline="0" noProof="0" dirty="0">
                <a:ln>
                  <a:noFill/>
                </a:ln>
                <a:solidFill>
                  <a:prstClr val="black"/>
                </a:solidFill>
                <a:effectLst/>
                <a:uLnTx/>
                <a:uFillTx/>
                <a:latin typeface="Courier New"/>
                <a:ea typeface="+mn-ea"/>
                <a:cs typeface="Courier New"/>
              </a:rPr>
              <a:t> </a:t>
            </a:r>
            <a:r>
              <a:rPr kumimoji="0" sz="1844" b="0" i="0" u="none" strike="noStrike" kern="1200" cap="none" spc="-71" normalizeH="0" baseline="0" noProof="0" dirty="0">
                <a:ln>
                  <a:noFill/>
                </a:ln>
                <a:solidFill>
                  <a:prstClr val="black"/>
                </a:solidFill>
                <a:effectLst/>
                <a:uLnTx/>
                <a:uFillTx/>
                <a:latin typeface="Courier New"/>
                <a:ea typeface="+mn-ea"/>
                <a:cs typeface="Courier New"/>
              </a:rPr>
              <a:t>is:</a:t>
            </a:r>
            <a:r>
              <a:rPr kumimoji="0" sz="1844" b="0" i="0" u="none" strike="noStrike" kern="1200" cap="none" spc="-71" normalizeH="0" baseline="0" noProof="0" dirty="0">
                <a:ln>
                  <a:noFill/>
                </a:ln>
                <a:solidFill>
                  <a:prstClr val="black"/>
                </a:solidFill>
                <a:effectLst/>
                <a:uLnTx/>
                <a:uFillTx/>
                <a:latin typeface="Tahoma"/>
                <a:ea typeface="+mn-ea"/>
                <a:cs typeface="Tahoma"/>
              </a:rPr>
              <a:t>)</a:t>
            </a:r>
            <a:endParaRPr kumimoji="0" sz="1844" b="0" i="0" u="none" strike="noStrike" kern="1200" cap="none" spc="0" normalizeH="0" baseline="0" noProof="0">
              <a:ln>
                <a:noFill/>
              </a:ln>
              <a:solidFill>
                <a:prstClr val="black"/>
              </a:solidFill>
              <a:effectLst/>
              <a:uLnTx/>
              <a:uFillTx/>
              <a:latin typeface="Tahoma"/>
              <a:ea typeface="+mn-ea"/>
              <a:cs typeface="Tahoma"/>
            </a:endParaRPr>
          </a:p>
          <a:p>
            <a:pPr marL="7938" marR="0" lvl="0" indent="0" algn="l" defTabSz="914400" rtl="0" eaLnBrk="1" fontAlgn="auto" latinLnBrk="0" hangingPunct="1">
              <a:lnSpc>
                <a:spcPct val="100000"/>
              </a:lnSpc>
              <a:spcBef>
                <a:spcPts val="556"/>
              </a:spcBef>
              <a:spcAft>
                <a:spcPts val="0"/>
              </a:spcAft>
              <a:buClrTx/>
              <a:buSzTx/>
              <a:buFontTx/>
              <a:buNone/>
              <a:tabLst/>
              <a:defRPr/>
            </a:pPr>
            <a:r>
              <a:rPr kumimoji="0" sz="1844" b="0" i="1" u="none" strike="noStrike" kern="1200" cap="none" spc="-44" normalizeH="0" baseline="0" noProof="0" dirty="0">
                <a:ln>
                  <a:noFill/>
                </a:ln>
                <a:solidFill>
                  <a:prstClr val="black"/>
                </a:solidFill>
                <a:effectLst/>
                <a:uLnTx/>
                <a:uFillTx/>
                <a:latin typeface="Times New Roman"/>
                <a:ea typeface="+mn-ea"/>
                <a:cs typeface="Times New Roman"/>
              </a:rPr>
              <a:t>P</a:t>
            </a:r>
            <a:r>
              <a:rPr kumimoji="0" sz="1844" b="0" i="0" u="none" strike="noStrike" kern="1200" cap="none" spc="-44" normalizeH="0" baseline="0" noProof="0" dirty="0">
                <a:ln>
                  <a:noFill/>
                </a:ln>
                <a:solidFill>
                  <a:prstClr val="black"/>
                </a:solidFill>
                <a:effectLst/>
                <a:uLnTx/>
                <a:uFillTx/>
                <a:latin typeface="Tahoma"/>
                <a:ea typeface="+mn-ea"/>
                <a:cs typeface="Tahoma"/>
              </a:rPr>
              <a:t>(</a:t>
            </a:r>
            <a:r>
              <a:rPr kumimoji="0" sz="1844" b="0" i="0" u="none" strike="noStrike" kern="1200" cap="none" spc="-44" normalizeH="0" baseline="0" noProof="0" dirty="0">
                <a:ln>
                  <a:noFill/>
                </a:ln>
                <a:solidFill>
                  <a:prstClr val="black"/>
                </a:solidFill>
                <a:effectLst/>
                <a:uLnTx/>
                <a:uFillTx/>
                <a:latin typeface="Times New Roman"/>
                <a:ea typeface="+mn-ea"/>
                <a:cs typeface="Times New Roman"/>
              </a:rPr>
              <a:t>negative</a:t>
            </a:r>
            <a:r>
              <a:rPr kumimoji="0" sz="1844" b="0" i="1" u="none" strike="noStrike" kern="1200" cap="none" spc="-44" normalizeH="0" baseline="0" noProof="0" dirty="0">
                <a:ln>
                  <a:noFill/>
                </a:ln>
                <a:solidFill>
                  <a:prstClr val="black"/>
                </a:solidFill>
                <a:effectLst/>
                <a:uLnTx/>
                <a:uFillTx/>
                <a:latin typeface="Lucida Sans Unicode"/>
                <a:ea typeface="+mn-ea"/>
                <a:cs typeface="Lucida Sans Unicode"/>
              </a:rPr>
              <a:t>|</a:t>
            </a:r>
            <a:r>
              <a:rPr kumimoji="0" sz="1844" b="0" i="0" u="none" strike="noStrike" kern="1200" cap="none" spc="-44" normalizeH="0" baseline="0" noProof="0" dirty="0">
                <a:ln>
                  <a:noFill/>
                </a:ln>
                <a:solidFill>
                  <a:prstClr val="black"/>
                </a:solidFill>
                <a:effectLst/>
                <a:uLnTx/>
                <a:uFillTx/>
                <a:latin typeface="Courier New"/>
                <a:ea typeface="+mn-ea"/>
                <a:cs typeface="Courier New"/>
              </a:rPr>
              <a:t>The</a:t>
            </a:r>
            <a:r>
              <a:rPr kumimoji="0" sz="1844" b="0" i="0" u="none" strike="noStrike" kern="1200" cap="none" spc="-143" normalizeH="0" baseline="0" noProof="0" dirty="0">
                <a:ln>
                  <a:noFill/>
                </a:ln>
                <a:solidFill>
                  <a:prstClr val="black"/>
                </a:solidFill>
                <a:effectLst/>
                <a:uLnTx/>
                <a:uFillTx/>
                <a:latin typeface="Courier New"/>
                <a:ea typeface="+mn-ea"/>
                <a:cs typeface="Courier New"/>
              </a:rPr>
              <a:t> </a:t>
            </a:r>
            <a:r>
              <a:rPr kumimoji="0" sz="1844" b="0" i="0" u="none" strike="noStrike" kern="1200" cap="none" spc="-134" normalizeH="0" baseline="0" noProof="0" dirty="0">
                <a:ln>
                  <a:noFill/>
                </a:ln>
                <a:solidFill>
                  <a:prstClr val="black"/>
                </a:solidFill>
                <a:effectLst/>
                <a:uLnTx/>
                <a:uFillTx/>
                <a:latin typeface="Courier New"/>
                <a:ea typeface="+mn-ea"/>
                <a:cs typeface="Courier New"/>
              </a:rPr>
              <a:t>sentiment</a:t>
            </a:r>
            <a:r>
              <a:rPr kumimoji="0" sz="1844" b="0" i="0" u="none" strike="noStrike" kern="1200" cap="none" spc="-143" normalizeH="0" baseline="0" noProof="0" dirty="0">
                <a:ln>
                  <a:noFill/>
                </a:ln>
                <a:solidFill>
                  <a:prstClr val="black"/>
                </a:solidFill>
                <a:effectLst/>
                <a:uLnTx/>
                <a:uFillTx/>
                <a:latin typeface="Courier New"/>
                <a:ea typeface="+mn-ea"/>
                <a:cs typeface="Courier New"/>
              </a:rPr>
              <a:t> </a:t>
            </a:r>
            <a:r>
              <a:rPr kumimoji="0" sz="1844" b="0" i="0" u="none" strike="noStrike" kern="1200" cap="none" spc="-122" normalizeH="0" baseline="0" noProof="0" dirty="0">
                <a:ln>
                  <a:noFill/>
                </a:ln>
                <a:solidFill>
                  <a:prstClr val="black"/>
                </a:solidFill>
                <a:effectLst/>
                <a:uLnTx/>
                <a:uFillTx/>
                <a:latin typeface="Courier New"/>
                <a:ea typeface="+mn-ea"/>
                <a:cs typeface="Courier New"/>
              </a:rPr>
              <a:t>of</a:t>
            </a:r>
            <a:r>
              <a:rPr kumimoji="0" sz="1844" b="0" i="0" u="none" strike="noStrike" kern="1200" cap="none" spc="-141" normalizeH="0" baseline="0" noProof="0" dirty="0">
                <a:ln>
                  <a:noFill/>
                </a:ln>
                <a:solidFill>
                  <a:prstClr val="black"/>
                </a:solidFill>
                <a:effectLst/>
                <a:uLnTx/>
                <a:uFillTx/>
                <a:latin typeface="Courier New"/>
                <a:ea typeface="+mn-ea"/>
                <a:cs typeface="Courier New"/>
              </a:rPr>
              <a:t> </a:t>
            </a:r>
            <a:r>
              <a:rPr kumimoji="0" sz="1844" b="0" i="0" u="none" strike="noStrike" kern="1200" cap="none" spc="-127" normalizeH="0" baseline="0" noProof="0" dirty="0">
                <a:ln>
                  <a:noFill/>
                </a:ln>
                <a:solidFill>
                  <a:prstClr val="black"/>
                </a:solidFill>
                <a:effectLst/>
                <a:uLnTx/>
                <a:uFillTx/>
                <a:latin typeface="Courier New"/>
                <a:ea typeface="+mn-ea"/>
                <a:cs typeface="Courier New"/>
              </a:rPr>
              <a:t>the</a:t>
            </a:r>
            <a:r>
              <a:rPr kumimoji="0" sz="1844" b="0" i="0" u="none" strike="noStrike" kern="1200" cap="none" spc="-143" normalizeH="0" baseline="0" noProof="0" dirty="0">
                <a:ln>
                  <a:noFill/>
                </a:ln>
                <a:solidFill>
                  <a:prstClr val="black"/>
                </a:solidFill>
                <a:effectLst/>
                <a:uLnTx/>
                <a:uFillTx/>
                <a:latin typeface="Courier New"/>
                <a:ea typeface="+mn-ea"/>
                <a:cs typeface="Courier New"/>
              </a:rPr>
              <a:t> </a:t>
            </a:r>
            <a:r>
              <a:rPr kumimoji="0" sz="1844" b="0" i="0" u="none" strike="noStrike" kern="1200" cap="none" spc="-134" normalizeH="0" baseline="0" noProof="0" dirty="0">
                <a:ln>
                  <a:noFill/>
                </a:ln>
                <a:solidFill>
                  <a:prstClr val="black"/>
                </a:solidFill>
                <a:effectLst/>
                <a:uLnTx/>
                <a:uFillTx/>
                <a:latin typeface="Courier New"/>
                <a:ea typeface="+mn-ea"/>
                <a:cs typeface="Courier New"/>
              </a:rPr>
              <a:t>sentence</a:t>
            </a:r>
            <a:r>
              <a:rPr kumimoji="0" sz="1844" b="0" i="0" u="none" strike="noStrike" kern="1200" cap="none" spc="-143" normalizeH="0" baseline="0" noProof="0" dirty="0">
                <a:ln>
                  <a:noFill/>
                </a:ln>
                <a:solidFill>
                  <a:prstClr val="black"/>
                </a:solidFill>
                <a:effectLst/>
                <a:uLnTx/>
                <a:uFillTx/>
                <a:latin typeface="Courier New"/>
                <a:ea typeface="+mn-ea"/>
                <a:cs typeface="Courier New"/>
              </a:rPr>
              <a:t> </a:t>
            </a:r>
            <a:r>
              <a:rPr kumimoji="0" sz="1844" b="0" i="0" u="none" strike="noStrike" kern="1200" cap="none" spc="-127" normalizeH="0" baseline="0" noProof="0" dirty="0">
                <a:ln>
                  <a:noFill/>
                </a:ln>
                <a:solidFill>
                  <a:prstClr val="black"/>
                </a:solidFill>
                <a:effectLst/>
                <a:uLnTx/>
                <a:uFillTx/>
                <a:latin typeface="Courier New"/>
                <a:ea typeface="+mn-ea"/>
                <a:cs typeface="Courier New"/>
              </a:rPr>
              <a:t>‘‘I</a:t>
            </a:r>
            <a:r>
              <a:rPr kumimoji="0" sz="1844" b="0" i="0" u="none" strike="noStrike" kern="1200" cap="none" spc="-141" normalizeH="0" baseline="0" noProof="0" dirty="0">
                <a:ln>
                  <a:noFill/>
                </a:ln>
                <a:solidFill>
                  <a:prstClr val="black"/>
                </a:solidFill>
                <a:effectLst/>
                <a:uLnTx/>
                <a:uFillTx/>
                <a:latin typeface="Courier New"/>
                <a:ea typeface="+mn-ea"/>
                <a:cs typeface="Courier New"/>
              </a:rPr>
              <a:t> </a:t>
            </a:r>
            <a:r>
              <a:rPr kumimoji="0" sz="1844" b="0" i="0" u="none" strike="noStrike" kern="1200" cap="none" spc="-131" normalizeH="0" baseline="0" noProof="0" dirty="0">
                <a:ln>
                  <a:noFill/>
                </a:ln>
                <a:solidFill>
                  <a:prstClr val="black"/>
                </a:solidFill>
                <a:effectLst/>
                <a:uLnTx/>
                <a:uFillTx/>
                <a:latin typeface="Courier New"/>
                <a:ea typeface="+mn-ea"/>
                <a:cs typeface="Courier New"/>
              </a:rPr>
              <a:t>like</a:t>
            </a:r>
            <a:r>
              <a:rPr kumimoji="0" sz="1844" b="0" i="0" u="none" strike="noStrike" kern="1200" cap="none" spc="-143" normalizeH="0" baseline="0" noProof="0" dirty="0">
                <a:ln>
                  <a:noFill/>
                </a:ln>
                <a:solidFill>
                  <a:prstClr val="black"/>
                </a:solidFill>
                <a:effectLst/>
                <a:uLnTx/>
                <a:uFillTx/>
                <a:latin typeface="Courier New"/>
                <a:ea typeface="+mn-ea"/>
                <a:cs typeface="Courier New"/>
              </a:rPr>
              <a:t> </a:t>
            </a:r>
            <a:r>
              <a:rPr kumimoji="0" sz="1844" b="0" i="0" u="none" strike="noStrike" kern="1200" cap="none" spc="-131" normalizeH="0" baseline="0" noProof="0" dirty="0">
                <a:ln>
                  <a:noFill/>
                </a:ln>
                <a:solidFill>
                  <a:prstClr val="black"/>
                </a:solidFill>
                <a:effectLst/>
                <a:uLnTx/>
                <a:uFillTx/>
                <a:latin typeface="Courier New"/>
                <a:ea typeface="+mn-ea"/>
                <a:cs typeface="Courier New"/>
              </a:rPr>
              <a:t>Jackie</a:t>
            </a:r>
            <a:r>
              <a:rPr kumimoji="0" sz="1844" b="0" i="0" u="none" strike="noStrike" kern="1200" cap="none" spc="-143" normalizeH="0" baseline="0" noProof="0" dirty="0">
                <a:ln>
                  <a:noFill/>
                </a:ln>
                <a:solidFill>
                  <a:prstClr val="black"/>
                </a:solidFill>
                <a:effectLst/>
                <a:uLnTx/>
                <a:uFillTx/>
                <a:latin typeface="Courier New"/>
                <a:ea typeface="+mn-ea"/>
                <a:cs typeface="Courier New"/>
              </a:rPr>
              <a:t> </a:t>
            </a:r>
            <a:r>
              <a:rPr kumimoji="0" sz="1844" b="0" i="0" u="none" strike="noStrike" kern="1200" cap="none" spc="-134" normalizeH="0" baseline="0" noProof="0" dirty="0">
                <a:ln>
                  <a:noFill/>
                </a:ln>
                <a:solidFill>
                  <a:prstClr val="black"/>
                </a:solidFill>
                <a:effectLst/>
                <a:uLnTx/>
                <a:uFillTx/>
                <a:latin typeface="Courier New"/>
                <a:ea typeface="+mn-ea"/>
                <a:cs typeface="Courier New"/>
              </a:rPr>
              <a:t>Chan"</a:t>
            </a:r>
            <a:r>
              <a:rPr kumimoji="0" sz="1844" b="0" i="0" u="none" strike="noStrike" kern="1200" cap="none" spc="-141" normalizeH="0" baseline="0" noProof="0" dirty="0">
                <a:ln>
                  <a:noFill/>
                </a:ln>
                <a:solidFill>
                  <a:prstClr val="black"/>
                </a:solidFill>
                <a:effectLst/>
                <a:uLnTx/>
                <a:uFillTx/>
                <a:latin typeface="Courier New"/>
                <a:ea typeface="+mn-ea"/>
                <a:cs typeface="Courier New"/>
              </a:rPr>
              <a:t> </a:t>
            </a:r>
            <a:r>
              <a:rPr kumimoji="0" sz="1844" b="0" i="0" u="none" strike="noStrike" kern="1200" cap="none" spc="-69" normalizeH="0" baseline="0" noProof="0" dirty="0">
                <a:ln>
                  <a:noFill/>
                </a:ln>
                <a:solidFill>
                  <a:prstClr val="black"/>
                </a:solidFill>
                <a:effectLst/>
                <a:uLnTx/>
                <a:uFillTx/>
                <a:latin typeface="Courier New"/>
                <a:ea typeface="+mn-ea"/>
                <a:cs typeface="Courier New"/>
              </a:rPr>
              <a:t>is:</a:t>
            </a:r>
            <a:r>
              <a:rPr kumimoji="0" sz="1844" b="0" i="0" u="none" strike="noStrike" kern="1200" cap="none" spc="-69" normalizeH="0" baseline="0" noProof="0" dirty="0">
                <a:ln>
                  <a:noFill/>
                </a:ln>
                <a:solidFill>
                  <a:prstClr val="black"/>
                </a:solidFill>
                <a:effectLst/>
                <a:uLnTx/>
                <a:uFillTx/>
                <a:latin typeface="Tahoma"/>
                <a:ea typeface="+mn-ea"/>
                <a:cs typeface="Tahoma"/>
              </a:rPr>
              <a:t>)</a:t>
            </a:r>
            <a:endParaRPr kumimoji="0" sz="1844" b="0" i="0" u="none" strike="noStrike" kern="1200" cap="none" spc="0" normalizeH="0" baseline="0" noProof="0">
              <a:ln>
                <a:noFill/>
              </a:ln>
              <a:solidFill>
                <a:prstClr val="black"/>
              </a:solidFill>
              <a:effectLst/>
              <a:uLnTx/>
              <a:uFillTx/>
              <a:latin typeface="Tahoma"/>
              <a:ea typeface="+mn-ea"/>
              <a:cs typeface="Tahoma"/>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0056" y="476015"/>
            <a:ext cx="4929188" cy="1023678"/>
          </a:xfrm>
          <a:prstGeom prst="rect">
            <a:avLst/>
          </a:prstGeom>
        </p:spPr>
        <p:txBody>
          <a:bodyPr vert="horz" wrap="square" lIns="0" tIns="7938" rIns="0" bIns="0" rtlCol="0" anchor="ctr">
            <a:spAutoFit/>
          </a:bodyPr>
          <a:lstStyle/>
          <a:p>
            <a:pPr marL="7938">
              <a:lnSpc>
                <a:spcPct val="100000"/>
              </a:lnSpc>
              <a:spcBef>
                <a:spcPts val="63"/>
              </a:spcBef>
            </a:pPr>
            <a:r>
              <a:rPr spc="-16" dirty="0"/>
              <a:t>Framing</a:t>
            </a:r>
            <a:r>
              <a:rPr spc="-116" dirty="0"/>
              <a:t> </a:t>
            </a:r>
            <a:r>
              <a:rPr dirty="0"/>
              <a:t>lots</a:t>
            </a:r>
            <a:r>
              <a:rPr spc="-116" dirty="0"/>
              <a:t> </a:t>
            </a:r>
            <a:r>
              <a:rPr dirty="0"/>
              <a:t>of</a:t>
            </a:r>
            <a:r>
              <a:rPr spc="-125" dirty="0"/>
              <a:t> </a:t>
            </a:r>
            <a:r>
              <a:rPr spc="-16" dirty="0"/>
              <a:t>tasks</a:t>
            </a:r>
            <a:r>
              <a:rPr spc="-119" dirty="0"/>
              <a:t> </a:t>
            </a:r>
            <a:r>
              <a:rPr dirty="0"/>
              <a:t>as</a:t>
            </a:r>
            <a:r>
              <a:rPr spc="-119" dirty="0"/>
              <a:t> </a:t>
            </a:r>
            <a:r>
              <a:rPr spc="-19" dirty="0"/>
              <a:t>conditional</a:t>
            </a:r>
            <a:r>
              <a:rPr spc="-122" dirty="0"/>
              <a:t> </a:t>
            </a:r>
            <a:r>
              <a:rPr spc="-6" dirty="0"/>
              <a:t>generation</a:t>
            </a:r>
          </a:p>
        </p:txBody>
      </p:sp>
      <p:sp>
        <p:nvSpPr>
          <p:cNvPr id="3" name="object 3"/>
          <p:cNvSpPr txBox="1"/>
          <p:nvPr/>
        </p:nvSpPr>
        <p:spPr>
          <a:xfrm>
            <a:off x="768752" y="1624012"/>
            <a:ext cx="8190706" cy="4049315"/>
          </a:xfrm>
          <a:prstGeom prst="rect">
            <a:avLst/>
          </a:prstGeom>
        </p:spPr>
        <p:txBody>
          <a:bodyPr vert="horz" wrap="square" lIns="0" tIns="169863" rIns="0" bIns="0" rtlCol="0">
            <a:spAutoFit/>
          </a:bodyPr>
          <a:lstStyle/>
          <a:p>
            <a:pPr marL="8334" marR="0" lvl="0" indent="0" algn="l" defTabSz="914400" rtl="0" eaLnBrk="1" fontAlgn="auto" latinLnBrk="0" hangingPunct="1">
              <a:lnSpc>
                <a:spcPct val="100000"/>
              </a:lnSpc>
              <a:spcBef>
                <a:spcPts val="1338"/>
              </a:spcBef>
              <a:spcAft>
                <a:spcPts val="0"/>
              </a:spcAft>
              <a:buClrTx/>
              <a:buSzTx/>
              <a:buFontTx/>
              <a:buNone/>
              <a:tabLst/>
              <a:defRPr/>
            </a:pPr>
            <a:r>
              <a:rPr kumimoji="0" sz="2750" b="0" i="0" u="none" strike="noStrike" kern="1200" cap="none" spc="0" normalizeH="0" baseline="0" noProof="0" dirty="0">
                <a:ln>
                  <a:noFill/>
                </a:ln>
                <a:solidFill>
                  <a:srgbClr val="404040"/>
                </a:solidFill>
                <a:effectLst/>
                <a:uLnTx/>
                <a:uFillTx/>
                <a:latin typeface="Calibri"/>
                <a:ea typeface="+mn-ea"/>
                <a:cs typeface="Calibri"/>
              </a:rPr>
              <a:t>QA:</a:t>
            </a:r>
            <a:r>
              <a:rPr kumimoji="0" sz="2750" b="0" i="0" u="none" strike="noStrike" kern="1200" cap="none" spc="-6" normalizeH="0" baseline="0" noProof="0" dirty="0">
                <a:ln>
                  <a:noFill/>
                </a:ln>
                <a:solidFill>
                  <a:srgbClr val="404040"/>
                </a:solidFill>
                <a:effectLst/>
                <a:uLnTx/>
                <a:uFillTx/>
                <a:latin typeface="Calibri"/>
                <a:ea typeface="+mn-ea"/>
                <a:cs typeface="Calibri"/>
              </a:rPr>
              <a:t> </a:t>
            </a:r>
            <a:r>
              <a:rPr kumimoji="0" sz="2750" b="0" i="0" u="none" strike="noStrike" kern="1200" cap="none" spc="0" normalizeH="0" baseline="0" noProof="0" dirty="0">
                <a:ln>
                  <a:noFill/>
                </a:ln>
                <a:solidFill>
                  <a:srgbClr val="404040"/>
                </a:solidFill>
                <a:effectLst/>
                <a:uLnTx/>
                <a:uFillTx/>
                <a:latin typeface="Calibri"/>
                <a:ea typeface="+mn-ea"/>
                <a:cs typeface="Calibri"/>
              </a:rPr>
              <a:t>“Who</a:t>
            </a:r>
            <a:r>
              <a:rPr kumimoji="0" sz="2750" b="0" i="0" u="none" strike="noStrike" kern="1200" cap="none" spc="6" normalizeH="0" baseline="0" noProof="0" dirty="0">
                <a:ln>
                  <a:noFill/>
                </a:ln>
                <a:solidFill>
                  <a:srgbClr val="404040"/>
                </a:solidFill>
                <a:effectLst/>
                <a:uLnTx/>
                <a:uFillTx/>
                <a:latin typeface="Calibri"/>
                <a:ea typeface="+mn-ea"/>
                <a:cs typeface="Calibri"/>
              </a:rPr>
              <a:t> </a:t>
            </a:r>
            <a:r>
              <a:rPr kumimoji="0" sz="2750" b="0" i="0" u="none" strike="noStrike" kern="1200" cap="none" spc="0" normalizeH="0" baseline="0" noProof="0" dirty="0">
                <a:ln>
                  <a:noFill/>
                </a:ln>
                <a:solidFill>
                  <a:srgbClr val="404040"/>
                </a:solidFill>
                <a:effectLst/>
                <a:uLnTx/>
                <a:uFillTx/>
                <a:latin typeface="Calibri"/>
                <a:ea typeface="+mn-ea"/>
                <a:cs typeface="Calibri"/>
              </a:rPr>
              <a:t>wrote</a:t>
            </a:r>
            <a:r>
              <a:rPr kumimoji="0" sz="2750" b="0" i="0" u="none" strike="noStrike" kern="1200" cap="none" spc="3" normalizeH="0" baseline="0" noProof="0" dirty="0">
                <a:ln>
                  <a:noFill/>
                </a:ln>
                <a:solidFill>
                  <a:srgbClr val="404040"/>
                </a:solidFill>
                <a:effectLst/>
                <a:uLnTx/>
                <a:uFillTx/>
                <a:latin typeface="Calibri"/>
                <a:ea typeface="+mn-ea"/>
                <a:cs typeface="Calibri"/>
              </a:rPr>
              <a:t> </a:t>
            </a:r>
            <a:r>
              <a:rPr kumimoji="0" sz="2750" b="0" i="0" u="none" strike="noStrike" kern="1200" cap="none" spc="0" normalizeH="0" baseline="0" noProof="0" dirty="0">
                <a:ln>
                  <a:noFill/>
                </a:ln>
                <a:solidFill>
                  <a:srgbClr val="404040"/>
                </a:solidFill>
                <a:effectLst/>
                <a:uLnTx/>
                <a:uFillTx/>
                <a:latin typeface="Calibri"/>
                <a:ea typeface="+mn-ea"/>
                <a:cs typeface="Calibri"/>
              </a:rPr>
              <a:t>The Origin</a:t>
            </a:r>
            <a:r>
              <a:rPr kumimoji="0" sz="2750" b="0" i="0" u="none" strike="noStrike" kern="1200" cap="none" spc="13" normalizeH="0" baseline="0" noProof="0" dirty="0">
                <a:ln>
                  <a:noFill/>
                </a:ln>
                <a:solidFill>
                  <a:srgbClr val="404040"/>
                </a:solidFill>
                <a:effectLst/>
                <a:uLnTx/>
                <a:uFillTx/>
                <a:latin typeface="Calibri"/>
                <a:ea typeface="+mn-ea"/>
                <a:cs typeface="Calibri"/>
              </a:rPr>
              <a:t> </a:t>
            </a:r>
            <a:r>
              <a:rPr kumimoji="0" sz="2750" b="0" i="0" u="none" strike="noStrike" kern="1200" cap="none" spc="0" normalizeH="0" baseline="0" noProof="0" dirty="0">
                <a:ln>
                  <a:noFill/>
                </a:ln>
                <a:solidFill>
                  <a:srgbClr val="404040"/>
                </a:solidFill>
                <a:effectLst/>
                <a:uLnTx/>
                <a:uFillTx/>
                <a:latin typeface="Calibri"/>
                <a:ea typeface="+mn-ea"/>
                <a:cs typeface="Calibri"/>
              </a:rPr>
              <a:t>of</a:t>
            </a:r>
            <a:r>
              <a:rPr kumimoji="0" sz="2750" b="0" i="0" u="none" strike="noStrike" kern="1200" cap="none" spc="-3" normalizeH="0" baseline="0" noProof="0" dirty="0">
                <a:ln>
                  <a:noFill/>
                </a:ln>
                <a:solidFill>
                  <a:srgbClr val="404040"/>
                </a:solidFill>
                <a:effectLst/>
                <a:uLnTx/>
                <a:uFillTx/>
                <a:latin typeface="Calibri"/>
                <a:ea typeface="+mn-ea"/>
                <a:cs typeface="Calibri"/>
              </a:rPr>
              <a:t> </a:t>
            </a:r>
            <a:r>
              <a:rPr kumimoji="0" sz="2750" b="0" i="0" u="none" strike="noStrike" kern="1200" cap="none" spc="-6" normalizeH="0" baseline="0" noProof="0" dirty="0">
                <a:ln>
                  <a:noFill/>
                </a:ln>
                <a:solidFill>
                  <a:srgbClr val="404040"/>
                </a:solidFill>
                <a:effectLst/>
                <a:uLnTx/>
                <a:uFillTx/>
                <a:latin typeface="Calibri"/>
                <a:ea typeface="+mn-ea"/>
                <a:cs typeface="Calibri"/>
              </a:rPr>
              <a:t>Species”</a:t>
            </a:r>
            <a:endParaRPr kumimoji="0" sz="2750" b="0" i="0" u="none" strike="noStrike" kern="1200" cap="none" spc="0" normalizeH="0" baseline="0" noProof="0" dirty="0">
              <a:ln>
                <a:noFill/>
              </a:ln>
              <a:solidFill>
                <a:prstClr val="black"/>
              </a:solidFill>
              <a:effectLst/>
              <a:uLnTx/>
              <a:uFillTx/>
              <a:latin typeface="Calibri"/>
              <a:ea typeface="+mn-ea"/>
              <a:cs typeface="Calibri"/>
            </a:endParaRPr>
          </a:p>
          <a:p>
            <a:pPr marL="565547" marR="0" lvl="0" indent="-557213" algn="l" defTabSz="914400" rtl="0" eaLnBrk="1" fontAlgn="auto" latinLnBrk="0" hangingPunct="1">
              <a:lnSpc>
                <a:spcPct val="100000"/>
              </a:lnSpc>
              <a:spcBef>
                <a:spcPts val="1274"/>
              </a:spcBef>
              <a:spcAft>
                <a:spcPts val="0"/>
              </a:spcAft>
              <a:buClr>
                <a:srgbClr val="E48312"/>
              </a:buClr>
              <a:buSzTx/>
              <a:buFontTx/>
              <a:buAutoNum type="arabicPeriod"/>
              <a:tabLst>
                <a:tab pos="565547" algn="l"/>
              </a:tabLst>
              <a:defRPr/>
            </a:pPr>
            <a:r>
              <a:rPr kumimoji="0" sz="2750" b="0" i="0" u="none" strike="noStrike" kern="1200" cap="none" spc="0" normalizeH="0" baseline="0" noProof="0" dirty="0">
                <a:ln>
                  <a:noFill/>
                </a:ln>
                <a:solidFill>
                  <a:srgbClr val="404040"/>
                </a:solidFill>
                <a:effectLst/>
                <a:uLnTx/>
                <a:uFillTx/>
                <a:latin typeface="Calibri"/>
                <a:ea typeface="+mn-ea"/>
                <a:cs typeface="Calibri"/>
              </a:rPr>
              <a:t>We</a:t>
            </a:r>
            <a:r>
              <a:rPr kumimoji="0" sz="2750" b="0" i="0" u="none" strike="noStrike" kern="1200" cap="none" spc="-13" normalizeH="0" baseline="0" noProof="0" dirty="0">
                <a:ln>
                  <a:noFill/>
                </a:ln>
                <a:solidFill>
                  <a:srgbClr val="404040"/>
                </a:solidFill>
                <a:effectLst/>
                <a:uLnTx/>
                <a:uFillTx/>
                <a:latin typeface="Calibri"/>
                <a:ea typeface="+mn-ea"/>
                <a:cs typeface="Calibri"/>
              </a:rPr>
              <a:t> </a:t>
            </a:r>
            <a:r>
              <a:rPr kumimoji="0" sz="2750" b="0" i="0" u="none" strike="noStrike" kern="1200" cap="none" spc="0" normalizeH="0" baseline="0" noProof="0" dirty="0">
                <a:ln>
                  <a:noFill/>
                </a:ln>
                <a:solidFill>
                  <a:srgbClr val="404040"/>
                </a:solidFill>
                <a:effectLst/>
                <a:uLnTx/>
                <a:uFillTx/>
                <a:latin typeface="Calibri"/>
                <a:ea typeface="+mn-ea"/>
                <a:cs typeface="Calibri"/>
              </a:rPr>
              <a:t>give</a:t>
            </a:r>
            <a:r>
              <a:rPr kumimoji="0" sz="2750" b="0" i="0" u="none" strike="noStrike" kern="1200" cap="none" spc="-13" normalizeH="0" baseline="0" noProof="0" dirty="0">
                <a:ln>
                  <a:noFill/>
                </a:ln>
                <a:solidFill>
                  <a:srgbClr val="404040"/>
                </a:solidFill>
                <a:effectLst/>
                <a:uLnTx/>
                <a:uFillTx/>
                <a:latin typeface="Calibri"/>
                <a:ea typeface="+mn-ea"/>
                <a:cs typeface="Calibri"/>
              </a:rPr>
              <a:t> </a:t>
            </a:r>
            <a:r>
              <a:rPr kumimoji="0" sz="2750" b="0" i="0" u="none" strike="noStrike" kern="1200" cap="none" spc="0" normalizeH="0" baseline="0" noProof="0" dirty="0">
                <a:ln>
                  <a:noFill/>
                </a:ln>
                <a:solidFill>
                  <a:srgbClr val="404040"/>
                </a:solidFill>
                <a:effectLst/>
                <a:uLnTx/>
                <a:uFillTx/>
                <a:latin typeface="Calibri"/>
                <a:ea typeface="+mn-ea"/>
                <a:cs typeface="Calibri"/>
              </a:rPr>
              <a:t>the</a:t>
            </a:r>
            <a:r>
              <a:rPr kumimoji="0" sz="2750" b="0" i="0" u="none" strike="noStrike" kern="1200" cap="none" spc="-13" normalizeH="0" baseline="0" noProof="0" dirty="0">
                <a:ln>
                  <a:noFill/>
                </a:ln>
                <a:solidFill>
                  <a:srgbClr val="404040"/>
                </a:solidFill>
                <a:effectLst/>
                <a:uLnTx/>
                <a:uFillTx/>
                <a:latin typeface="Calibri"/>
                <a:ea typeface="+mn-ea"/>
                <a:cs typeface="Calibri"/>
              </a:rPr>
              <a:t> </a:t>
            </a:r>
            <a:r>
              <a:rPr kumimoji="0" sz="2750" b="0" i="0" u="none" strike="noStrike" kern="1200" cap="none" spc="0" normalizeH="0" baseline="0" noProof="0" dirty="0">
                <a:ln>
                  <a:noFill/>
                </a:ln>
                <a:solidFill>
                  <a:srgbClr val="404040"/>
                </a:solidFill>
                <a:effectLst/>
                <a:uLnTx/>
                <a:uFillTx/>
                <a:latin typeface="Calibri"/>
                <a:ea typeface="+mn-ea"/>
                <a:cs typeface="Calibri"/>
              </a:rPr>
              <a:t>language</a:t>
            </a:r>
            <a:r>
              <a:rPr kumimoji="0" sz="2750" b="0" i="0" u="none" strike="noStrike" kern="1200" cap="none" spc="-9" normalizeH="0" baseline="0" noProof="0" dirty="0">
                <a:ln>
                  <a:noFill/>
                </a:ln>
                <a:solidFill>
                  <a:srgbClr val="404040"/>
                </a:solidFill>
                <a:effectLst/>
                <a:uLnTx/>
                <a:uFillTx/>
                <a:latin typeface="Calibri"/>
                <a:ea typeface="+mn-ea"/>
                <a:cs typeface="Calibri"/>
              </a:rPr>
              <a:t> </a:t>
            </a:r>
            <a:r>
              <a:rPr kumimoji="0" sz="2750" b="0" i="0" u="none" strike="noStrike" kern="1200" cap="none" spc="0" normalizeH="0" baseline="0" noProof="0" dirty="0">
                <a:ln>
                  <a:noFill/>
                </a:ln>
                <a:solidFill>
                  <a:srgbClr val="404040"/>
                </a:solidFill>
                <a:effectLst/>
                <a:uLnTx/>
                <a:uFillTx/>
                <a:latin typeface="Calibri"/>
                <a:ea typeface="+mn-ea"/>
                <a:cs typeface="Calibri"/>
              </a:rPr>
              <a:t>model</a:t>
            </a:r>
            <a:r>
              <a:rPr kumimoji="0" sz="2750" b="0" i="0" u="none" strike="noStrike" kern="1200" cap="none" spc="-16" normalizeH="0" baseline="0" noProof="0" dirty="0">
                <a:ln>
                  <a:noFill/>
                </a:ln>
                <a:solidFill>
                  <a:srgbClr val="404040"/>
                </a:solidFill>
                <a:effectLst/>
                <a:uLnTx/>
                <a:uFillTx/>
                <a:latin typeface="Calibri"/>
                <a:ea typeface="+mn-ea"/>
                <a:cs typeface="Calibri"/>
              </a:rPr>
              <a:t> </a:t>
            </a:r>
            <a:r>
              <a:rPr kumimoji="0" sz="2750" b="0" i="0" u="none" strike="noStrike" kern="1200" cap="none" spc="0" normalizeH="0" baseline="0" noProof="0" dirty="0">
                <a:ln>
                  <a:noFill/>
                </a:ln>
                <a:solidFill>
                  <a:srgbClr val="404040"/>
                </a:solidFill>
                <a:effectLst/>
                <a:uLnTx/>
                <a:uFillTx/>
                <a:latin typeface="Calibri"/>
                <a:ea typeface="+mn-ea"/>
                <a:cs typeface="Calibri"/>
              </a:rPr>
              <a:t>this</a:t>
            </a:r>
            <a:r>
              <a:rPr kumimoji="0" sz="2750" b="0" i="0" u="none" strike="noStrike" kern="1200" cap="none" spc="-9" normalizeH="0" baseline="0" noProof="0" dirty="0">
                <a:ln>
                  <a:noFill/>
                </a:ln>
                <a:solidFill>
                  <a:srgbClr val="404040"/>
                </a:solidFill>
                <a:effectLst/>
                <a:uLnTx/>
                <a:uFillTx/>
                <a:latin typeface="Calibri"/>
                <a:ea typeface="+mn-ea"/>
                <a:cs typeface="Calibri"/>
              </a:rPr>
              <a:t> </a:t>
            </a:r>
            <a:r>
              <a:rPr kumimoji="0" sz="2750" b="0" i="0" u="none" strike="noStrike" kern="1200" cap="none" spc="-6" normalizeH="0" baseline="0" noProof="0" dirty="0">
                <a:ln>
                  <a:noFill/>
                </a:ln>
                <a:solidFill>
                  <a:srgbClr val="404040"/>
                </a:solidFill>
                <a:effectLst/>
                <a:uLnTx/>
                <a:uFillTx/>
                <a:latin typeface="Calibri"/>
                <a:ea typeface="+mn-ea"/>
                <a:cs typeface="Calibri"/>
              </a:rPr>
              <a:t>string:</a:t>
            </a:r>
            <a:endParaRPr kumimoji="0" sz="2750" b="0" i="0" u="none" strike="noStrike" kern="1200" cap="none" spc="0" normalizeH="0" baseline="0" noProof="0" dirty="0">
              <a:ln>
                <a:noFill/>
              </a:ln>
              <a:solidFill>
                <a:prstClr val="black"/>
              </a:solidFill>
              <a:effectLst/>
              <a:uLnTx/>
              <a:uFillTx/>
              <a:latin typeface="Calibri"/>
              <a:ea typeface="+mn-ea"/>
              <a:cs typeface="Calibri"/>
            </a:endParaRPr>
          </a:p>
          <a:p>
            <a:pPr marL="182959" marR="0" lvl="0" indent="0" algn="l" defTabSz="914400" rtl="0" eaLnBrk="1" fontAlgn="auto" latinLnBrk="0" hangingPunct="1">
              <a:lnSpc>
                <a:spcPct val="100000"/>
              </a:lnSpc>
              <a:spcBef>
                <a:spcPts val="1719"/>
              </a:spcBef>
              <a:spcAft>
                <a:spcPts val="0"/>
              </a:spcAft>
              <a:buClrTx/>
              <a:buSzTx/>
              <a:buFontTx/>
              <a:buNone/>
              <a:tabLst>
                <a:tab pos="7564438" algn="l"/>
              </a:tabLst>
              <a:defRPr/>
            </a:pPr>
            <a:r>
              <a:rPr kumimoji="0" sz="2219" b="0" i="0" u="none" strike="noStrike" kern="1200" cap="none" spc="-109" normalizeH="0" baseline="0" noProof="0" dirty="0">
                <a:ln>
                  <a:noFill/>
                </a:ln>
                <a:solidFill>
                  <a:prstClr val="black"/>
                </a:solidFill>
                <a:effectLst/>
                <a:uLnTx/>
                <a:uFillTx/>
                <a:latin typeface="Courier New"/>
                <a:ea typeface="+mn-ea"/>
                <a:cs typeface="Courier New"/>
              </a:rPr>
              <a:t>Q:</a:t>
            </a:r>
            <a:r>
              <a:rPr kumimoji="0" sz="2219" b="0" i="0" u="none" strike="noStrike" kern="1200" cap="none" spc="-203" normalizeH="0" baseline="0" noProof="0" dirty="0">
                <a:ln>
                  <a:noFill/>
                </a:ln>
                <a:solidFill>
                  <a:prstClr val="black"/>
                </a:solidFill>
                <a:effectLst/>
                <a:uLnTx/>
                <a:uFillTx/>
                <a:latin typeface="Courier New"/>
                <a:ea typeface="+mn-ea"/>
                <a:cs typeface="Courier New"/>
              </a:rPr>
              <a:t> </a:t>
            </a:r>
            <a:r>
              <a:rPr kumimoji="0" sz="2219" b="0" i="0" u="none" strike="noStrike" kern="1200" cap="none" spc="-127" normalizeH="0" baseline="0" noProof="0" dirty="0">
                <a:ln>
                  <a:noFill/>
                </a:ln>
                <a:solidFill>
                  <a:prstClr val="black"/>
                </a:solidFill>
                <a:effectLst/>
                <a:uLnTx/>
                <a:uFillTx/>
                <a:latin typeface="Courier New"/>
                <a:ea typeface="+mn-ea"/>
                <a:cs typeface="Courier New"/>
              </a:rPr>
              <a:t>Who</a:t>
            </a:r>
            <a:r>
              <a:rPr kumimoji="0" sz="2219" b="0" i="0" u="none" strike="noStrike" kern="1200" cap="none" spc="-194" normalizeH="0" baseline="0" noProof="0" dirty="0">
                <a:ln>
                  <a:noFill/>
                </a:ln>
                <a:solidFill>
                  <a:prstClr val="black"/>
                </a:solidFill>
                <a:effectLst/>
                <a:uLnTx/>
                <a:uFillTx/>
                <a:latin typeface="Courier New"/>
                <a:ea typeface="+mn-ea"/>
                <a:cs typeface="Courier New"/>
              </a:rPr>
              <a:t> </a:t>
            </a:r>
            <a:r>
              <a:rPr kumimoji="0" sz="2219" b="0" i="0" u="none" strike="noStrike" kern="1200" cap="none" spc="-141" normalizeH="0" baseline="0" noProof="0" dirty="0">
                <a:ln>
                  <a:noFill/>
                </a:ln>
                <a:solidFill>
                  <a:prstClr val="black"/>
                </a:solidFill>
                <a:effectLst/>
                <a:uLnTx/>
                <a:uFillTx/>
                <a:latin typeface="Courier New"/>
                <a:ea typeface="+mn-ea"/>
                <a:cs typeface="Courier New"/>
              </a:rPr>
              <a:t>wrote</a:t>
            </a:r>
            <a:r>
              <a:rPr kumimoji="0" sz="2219" b="0" i="0" u="none" strike="noStrike" kern="1200" cap="none" spc="-191" normalizeH="0" baseline="0" noProof="0" dirty="0">
                <a:ln>
                  <a:noFill/>
                </a:ln>
                <a:solidFill>
                  <a:prstClr val="black"/>
                </a:solidFill>
                <a:effectLst/>
                <a:uLnTx/>
                <a:uFillTx/>
                <a:latin typeface="Courier New"/>
                <a:ea typeface="+mn-ea"/>
                <a:cs typeface="Courier New"/>
              </a:rPr>
              <a:t> </a:t>
            </a:r>
            <a:r>
              <a:rPr kumimoji="0" sz="2219" b="0" i="0" u="none" strike="noStrike" kern="1200" cap="none" spc="-127" normalizeH="0" baseline="0" noProof="0" dirty="0">
                <a:ln>
                  <a:noFill/>
                </a:ln>
                <a:solidFill>
                  <a:prstClr val="black"/>
                </a:solidFill>
                <a:effectLst/>
                <a:uLnTx/>
                <a:uFillTx/>
                <a:latin typeface="Courier New"/>
                <a:ea typeface="+mn-ea"/>
                <a:cs typeface="Courier New"/>
              </a:rPr>
              <a:t>the</a:t>
            </a:r>
            <a:r>
              <a:rPr kumimoji="0" sz="2219" b="0" i="0" u="none" strike="noStrike" kern="1200" cap="none" spc="-194" normalizeH="0" baseline="0" noProof="0" dirty="0">
                <a:ln>
                  <a:noFill/>
                </a:ln>
                <a:solidFill>
                  <a:prstClr val="black"/>
                </a:solidFill>
                <a:effectLst/>
                <a:uLnTx/>
                <a:uFillTx/>
                <a:latin typeface="Courier New"/>
                <a:ea typeface="+mn-ea"/>
                <a:cs typeface="Courier New"/>
              </a:rPr>
              <a:t> </a:t>
            </a:r>
            <a:r>
              <a:rPr kumimoji="0" sz="2219" b="0" i="0" u="none" strike="noStrike" kern="1200" cap="none" spc="-134" normalizeH="0" baseline="0" noProof="0" dirty="0">
                <a:ln>
                  <a:noFill/>
                </a:ln>
                <a:solidFill>
                  <a:prstClr val="black"/>
                </a:solidFill>
                <a:effectLst/>
                <a:uLnTx/>
                <a:uFillTx/>
                <a:latin typeface="Courier New"/>
                <a:ea typeface="+mn-ea"/>
                <a:cs typeface="Courier New"/>
              </a:rPr>
              <a:t>book</a:t>
            </a:r>
            <a:r>
              <a:rPr kumimoji="0" sz="2219" b="0" i="0" u="none" strike="noStrike" kern="1200" cap="none" spc="-194" normalizeH="0" baseline="0" noProof="0" dirty="0">
                <a:ln>
                  <a:noFill/>
                </a:ln>
                <a:solidFill>
                  <a:prstClr val="black"/>
                </a:solidFill>
                <a:effectLst/>
                <a:uLnTx/>
                <a:uFillTx/>
                <a:latin typeface="Courier New"/>
                <a:ea typeface="+mn-ea"/>
                <a:cs typeface="Courier New"/>
              </a:rPr>
              <a:t> </a:t>
            </a:r>
            <a:r>
              <a:rPr kumimoji="0" sz="2219" b="0" i="0" u="none" strike="noStrike" kern="1200" cap="none" spc="-141" normalizeH="0" baseline="0" noProof="0" dirty="0">
                <a:ln>
                  <a:noFill/>
                </a:ln>
                <a:solidFill>
                  <a:prstClr val="black"/>
                </a:solidFill>
                <a:effectLst/>
                <a:uLnTx/>
                <a:uFillTx/>
                <a:latin typeface="Courier New"/>
                <a:ea typeface="+mn-ea"/>
                <a:cs typeface="Courier New"/>
              </a:rPr>
              <a:t>‘‘The</a:t>
            </a:r>
            <a:r>
              <a:rPr kumimoji="0" sz="2219" b="0" i="0" u="none" strike="noStrike" kern="1200" cap="none" spc="-191" normalizeH="0" baseline="0" noProof="0" dirty="0">
                <a:ln>
                  <a:noFill/>
                </a:ln>
                <a:solidFill>
                  <a:prstClr val="black"/>
                </a:solidFill>
                <a:effectLst/>
                <a:uLnTx/>
                <a:uFillTx/>
                <a:latin typeface="Courier New"/>
                <a:ea typeface="+mn-ea"/>
                <a:cs typeface="Courier New"/>
              </a:rPr>
              <a:t> </a:t>
            </a:r>
            <a:r>
              <a:rPr kumimoji="0" sz="2219" b="0" i="0" u="none" strike="noStrike" kern="1200" cap="none" spc="-143" normalizeH="0" baseline="0" noProof="0" dirty="0">
                <a:ln>
                  <a:noFill/>
                </a:ln>
                <a:solidFill>
                  <a:prstClr val="black"/>
                </a:solidFill>
                <a:effectLst/>
                <a:uLnTx/>
                <a:uFillTx/>
                <a:latin typeface="Courier New"/>
                <a:ea typeface="+mn-ea"/>
                <a:cs typeface="Courier New"/>
              </a:rPr>
              <a:t>Origin</a:t>
            </a:r>
            <a:r>
              <a:rPr kumimoji="0" sz="2219" b="0" i="0" u="none" strike="noStrike" kern="1200" cap="none" spc="-188" normalizeH="0" baseline="0" noProof="0" dirty="0">
                <a:ln>
                  <a:noFill/>
                </a:ln>
                <a:solidFill>
                  <a:prstClr val="black"/>
                </a:solidFill>
                <a:effectLst/>
                <a:uLnTx/>
                <a:uFillTx/>
                <a:latin typeface="Courier New"/>
                <a:ea typeface="+mn-ea"/>
                <a:cs typeface="Courier New"/>
              </a:rPr>
              <a:t> </a:t>
            </a:r>
            <a:r>
              <a:rPr kumimoji="0" sz="2219" b="0" i="0" u="none" strike="noStrike" kern="1200" cap="none" spc="-109" normalizeH="0" baseline="0" noProof="0" dirty="0">
                <a:ln>
                  <a:noFill/>
                </a:ln>
                <a:solidFill>
                  <a:prstClr val="black"/>
                </a:solidFill>
                <a:effectLst/>
                <a:uLnTx/>
                <a:uFillTx/>
                <a:latin typeface="Courier New"/>
                <a:ea typeface="+mn-ea"/>
                <a:cs typeface="Courier New"/>
              </a:rPr>
              <a:t>of</a:t>
            </a:r>
            <a:r>
              <a:rPr kumimoji="0" sz="2219" b="0" i="0" u="none" strike="noStrike" kern="1200" cap="none" spc="-194" normalizeH="0" baseline="0" noProof="0" dirty="0">
                <a:ln>
                  <a:noFill/>
                </a:ln>
                <a:solidFill>
                  <a:prstClr val="black"/>
                </a:solidFill>
                <a:effectLst/>
                <a:uLnTx/>
                <a:uFillTx/>
                <a:latin typeface="Courier New"/>
                <a:ea typeface="+mn-ea"/>
                <a:cs typeface="Courier New"/>
              </a:rPr>
              <a:t> </a:t>
            </a:r>
            <a:r>
              <a:rPr kumimoji="0" sz="2219" b="0" i="0" u="none" strike="noStrike" kern="1200" cap="none" spc="-6" normalizeH="0" baseline="0" noProof="0" dirty="0">
                <a:ln>
                  <a:noFill/>
                </a:ln>
                <a:solidFill>
                  <a:prstClr val="black"/>
                </a:solidFill>
                <a:effectLst/>
                <a:uLnTx/>
                <a:uFillTx/>
                <a:latin typeface="Courier New"/>
                <a:ea typeface="+mn-ea"/>
                <a:cs typeface="Courier New"/>
              </a:rPr>
              <a:t>Species"?</a:t>
            </a:r>
            <a:r>
              <a:rPr kumimoji="0" sz="2219" b="0" i="0" u="none" strike="noStrike" kern="1200" cap="none" spc="0" normalizeH="0" baseline="0" noProof="0" dirty="0">
                <a:ln>
                  <a:noFill/>
                </a:ln>
                <a:solidFill>
                  <a:prstClr val="black"/>
                </a:solidFill>
                <a:effectLst/>
                <a:uLnTx/>
                <a:uFillTx/>
                <a:latin typeface="Courier New"/>
                <a:ea typeface="+mn-ea"/>
                <a:cs typeface="Courier New"/>
              </a:rPr>
              <a:t>	</a:t>
            </a:r>
            <a:r>
              <a:rPr kumimoji="0" sz="2219" b="0" i="0" u="none" strike="noStrike" kern="1200" cap="none" spc="-16" normalizeH="0" baseline="0" noProof="0" dirty="0">
                <a:ln>
                  <a:noFill/>
                </a:ln>
                <a:solidFill>
                  <a:prstClr val="black"/>
                </a:solidFill>
                <a:effectLst/>
                <a:uLnTx/>
                <a:uFillTx/>
                <a:latin typeface="Courier New"/>
                <a:ea typeface="+mn-ea"/>
                <a:cs typeface="Courier New"/>
              </a:rPr>
              <a:t>A:</a:t>
            </a:r>
            <a:endParaRPr kumimoji="0" sz="2219" b="0" i="0" u="none" strike="noStrike" kern="1200" cap="none" spc="0" normalizeH="0" baseline="0" noProof="0" dirty="0">
              <a:ln>
                <a:noFill/>
              </a:ln>
              <a:solidFill>
                <a:prstClr val="black"/>
              </a:solidFill>
              <a:effectLst/>
              <a:uLnTx/>
              <a:uFillTx/>
              <a:latin typeface="Courier New"/>
              <a:ea typeface="+mn-ea"/>
              <a:cs typeface="Courier New"/>
            </a:endParaRPr>
          </a:p>
          <a:p>
            <a:pPr marL="565547" marR="0" lvl="0" indent="-557213" algn="l" defTabSz="914400" rtl="0" eaLnBrk="1" fontAlgn="auto" latinLnBrk="0" hangingPunct="1">
              <a:lnSpc>
                <a:spcPct val="100000"/>
              </a:lnSpc>
              <a:spcBef>
                <a:spcPts val="944"/>
              </a:spcBef>
              <a:spcAft>
                <a:spcPts val="0"/>
              </a:spcAft>
              <a:buClr>
                <a:srgbClr val="E48312"/>
              </a:buClr>
              <a:buSzTx/>
              <a:buFontTx/>
              <a:buAutoNum type="arabicPeriod" startAt="2"/>
              <a:tabLst>
                <a:tab pos="565547" algn="l"/>
              </a:tabLst>
              <a:defRPr/>
            </a:pPr>
            <a:r>
              <a:rPr kumimoji="0" sz="2750" b="0" i="0" u="none" strike="noStrike" kern="1200" cap="none" spc="0" normalizeH="0" baseline="0" noProof="0" dirty="0">
                <a:ln>
                  <a:noFill/>
                </a:ln>
                <a:solidFill>
                  <a:srgbClr val="404040"/>
                </a:solidFill>
                <a:effectLst/>
                <a:uLnTx/>
                <a:uFillTx/>
                <a:latin typeface="Calibri"/>
                <a:ea typeface="+mn-ea"/>
                <a:cs typeface="Calibri"/>
              </a:rPr>
              <a:t>And</a:t>
            </a:r>
            <a:r>
              <a:rPr kumimoji="0" sz="2750" b="0" i="0" u="none" strike="noStrike" kern="1200" cap="none" spc="-6" normalizeH="0" baseline="0" noProof="0" dirty="0">
                <a:ln>
                  <a:noFill/>
                </a:ln>
                <a:solidFill>
                  <a:srgbClr val="404040"/>
                </a:solidFill>
                <a:effectLst/>
                <a:uLnTx/>
                <a:uFillTx/>
                <a:latin typeface="Calibri"/>
                <a:ea typeface="+mn-ea"/>
                <a:cs typeface="Calibri"/>
              </a:rPr>
              <a:t> </a:t>
            </a:r>
            <a:r>
              <a:rPr kumimoji="0" sz="2750" b="0" i="0" u="none" strike="noStrike" kern="1200" cap="none" spc="0" normalizeH="0" baseline="0" noProof="0" dirty="0">
                <a:ln>
                  <a:noFill/>
                </a:ln>
                <a:solidFill>
                  <a:srgbClr val="404040"/>
                </a:solidFill>
                <a:effectLst/>
                <a:uLnTx/>
                <a:uFillTx/>
                <a:latin typeface="Calibri"/>
                <a:ea typeface="+mn-ea"/>
                <a:cs typeface="Calibri"/>
              </a:rPr>
              <a:t>see</a:t>
            </a:r>
            <a:r>
              <a:rPr kumimoji="0" sz="2750" b="0" i="0" u="none" strike="noStrike" kern="1200" cap="none" spc="-13" normalizeH="0" baseline="0" noProof="0" dirty="0">
                <a:ln>
                  <a:noFill/>
                </a:ln>
                <a:solidFill>
                  <a:srgbClr val="404040"/>
                </a:solidFill>
                <a:effectLst/>
                <a:uLnTx/>
                <a:uFillTx/>
                <a:latin typeface="Calibri"/>
                <a:ea typeface="+mn-ea"/>
                <a:cs typeface="Calibri"/>
              </a:rPr>
              <a:t> </a:t>
            </a:r>
            <a:r>
              <a:rPr kumimoji="0" sz="2750" b="0" i="0" u="none" strike="noStrike" kern="1200" cap="none" spc="0" normalizeH="0" baseline="0" noProof="0" dirty="0">
                <a:ln>
                  <a:noFill/>
                </a:ln>
                <a:solidFill>
                  <a:srgbClr val="404040"/>
                </a:solidFill>
                <a:effectLst/>
                <a:uLnTx/>
                <a:uFillTx/>
                <a:latin typeface="Calibri"/>
                <a:ea typeface="+mn-ea"/>
                <a:cs typeface="Calibri"/>
              </a:rPr>
              <a:t>what</a:t>
            </a:r>
            <a:r>
              <a:rPr kumimoji="0" sz="2750" b="0" i="0" u="none" strike="noStrike" kern="1200" cap="none" spc="-16" normalizeH="0" baseline="0" noProof="0" dirty="0">
                <a:ln>
                  <a:noFill/>
                </a:ln>
                <a:solidFill>
                  <a:srgbClr val="404040"/>
                </a:solidFill>
                <a:effectLst/>
                <a:uLnTx/>
                <a:uFillTx/>
                <a:latin typeface="Calibri"/>
                <a:ea typeface="+mn-ea"/>
                <a:cs typeface="Calibri"/>
              </a:rPr>
              <a:t> </a:t>
            </a:r>
            <a:r>
              <a:rPr kumimoji="0" sz="2750" b="0" i="0" u="none" strike="noStrike" kern="1200" cap="none" spc="0" normalizeH="0" baseline="0" noProof="0" dirty="0">
                <a:ln>
                  <a:noFill/>
                </a:ln>
                <a:solidFill>
                  <a:srgbClr val="404040"/>
                </a:solidFill>
                <a:effectLst/>
                <a:uLnTx/>
                <a:uFillTx/>
                <a:latin typeface="Calibri"/>
                <a:ea typeface="+mn-ea"/>
                <a:cs typeface="Calibri"/>
              </a:rPr>
              <a:t>word</a:t>
            </a:r>
            <a:r>
              <a:rPr kumimoji="0" sz="2750" b="0" i="0" u="none" strike="noStrike" kern="1200" cap="none" spc="-3" normalizeH="0" baseline="0" noProof="0" dirty="0">
                <a:ln>
                  <a:noFill/>
                </a:ln>
                <a:solidFill>
                  <a:srgbClr val="404040"/>
                </a:solidFill>
                <a:effectLst/>
                <a:uLnTx/>
                <a:uFillTx/>
                <a:latin typeface="Calibri"/>
                <a:ea typeface="+mn-ea"/>
                <a:cs typeface="Calibri"/>
              </a:rPr>
              <a:t> </a:t>
            </a:r>
            <a:r>
              <a:rPr kumimoji="0" sz="2750" b="0" i="0" u="none" strike="noStrike" kern="1200" cap="none" spc="0" normalizeH="0" baseline="0" noProof="0" dirty="0">
                <a:ln>
                  <a:noFill/>
                </a:ln>
                <a:solidFill>
                  <a:srgbClr val="404040"/>
                </a:solidFill>
                <a:effectLst/>
                <a:uLnTx/>
                <a:uFillTx/>
                <a:latin typeface="Calibri"/>
                <a:ea typeface="+mn-ea"/>
                <a:cs typeface="Calibri"/>
              </a:rPr>
              <a:t>it</a:t>
            </a:r>
            <a:r>
              <a:rPr kumimoji="0" sz="2750" b="0" i="0" u="none" strike="noStrike" kern="1200" cap="none" spc="-16" normalizeH="0" baseline="0" noProof="0" dirty="0">
                <a:ln>
                  <a:noFill/>
                </a:ln>
                <a:solidFill>
                  <a:srgbClr val="404040"/>
                </a:solidFill>
                <a:effectLst/>
                <a:uLnTx/>
                <a:uFillTx/>
                <a:latin typeface="Calibri"/>
                <a:ea typeface="+mn-ea"/>
                <a:cs typeface="Calibri"/>
              </a:rPr>
              <a:t> </a:t>
            </a:r>
            <a:r>
              <a:rPr kumimoji="0" sz="2750" b="0" i="0" u="none" strike="noStrike" kern="1200" cap="none" spc="0" normalizeH="0" baseline="0" noProof="0" dirty="0">
                <a:ln>
                  <a:noFill/>
                </a:ln>
                <a:solidFill>
                  <a:srgbClr val="404040"/>
                </a:solidFill>
                <a:effectLst/>
                <a:uLnTx/>
                <a:uFillTx/>
                <a:latin typeface="Calibri"/>
                <a:ea typeface="+mn-ea"/>
                <a:cs typeface="Calibri"/>
              </a:rPr>
              <a:t>thinks</a:t>
            </a:r>
            <a:r>
              <a:rPr kumimoji="0" sz="2750" b="0" i="0" u="none" strike="noStrike" kern="1200" cap="none" spc="-6" normalizeH="0" baseline="0" noProof="0" dirty="0">
                <a:ln>
                  <a:noFill/>
                </a:ln>
                <a:solidFill>
                  <a:srgbClr val="404040"/>
                </a:solidFill>
                <a:effectLst/>
                <a:uLnTx/>
                <a:uFillTx/>
                <a:latin typeface="Calibri"/>
                <a:ea typeface="+mn-ea"/>
                <a:cs typeface="Calibri"/>
              </a:rPr>
              <a:t> </a:t>
            </a:r>
            <a:r>
              <a:rPr kumimoji="0" sz="2750" b="0" i="0" u="none" strike="noStrike" kern="1200" cap="none" spc="0" normalizeH="0" baseline="0" noProof="0" dirty="0">
                <a:ln>
                  <a:noFill/>
                </a:ln>
                <a:solidFill>
                  <a:srgbClr val="404040"/>
                </a:solidFill>
                <a:effectLst/>
                <a:uLnTx/>
                <a:uFillTx/>
                <a:latin typeface="Calibri"/>
                <a:ea typeface="+mn-ea"/>
                <a:cs typeface="Calibri"/>
              </a:rPr>
              <a:t>comes</a:t>
            </a:r>
            <a:r>
              <a:rPr kumimoji="0" sz="2750" b="0" i="0" u="none" strike="noStrike" kern="1200" cap="none" spc="-9" normalizeH="0" baseline="0" noProof="0" dirty="0">
                <a:ln>
                  <a:noFill/>
                </a:ln>
                <a:solidFill>
                  <a:srgbClr val="404040"/>
                </a:solidFill>
                <a:effectLst/>
                <a:uLnTx/>
                <a:uFillTx/>
                <a:latin typeface="Calibri"/>
                <a:ea typeface="+mn-ea"/>
                <a:cs typeface="Calibri"/>
              </a:rPr>
              <a:t> </a:t>
            </a:r>
            <a:r>
              <a:rPr kumimoji="0" sz="2750" b="0" i="0" u="none" strike="noStrike" kern="1200" cap="none" spc="-6" normalizeH="0" baseline="0" noProof="0" dirty="0">
                <a:ln>
                  <a:noFill/>
                </a:ln>
                <a:solidFill>
                  <a:srgbClr val="404040"/>
                </a:solidFill>
                <a:effectLst/>
                <a:uLnTx/>
                <a:uFillTx/>
                <a:latin typeface="Calibri"/>
                <a:ea typeface="+mn-ea"/>
                <a:cs typeface="Calibri"/>
              </a:rPr>
              <a:t>next:</a:t>
            </a:r>
            <a:endParaRPr kumimoji="0" sz="2750" b="0" i="0" u="none" strike="noStrike" kern="1200" cap="none" spc="0" normalizeH="0" baseline="0" noProof="0" dirty="0">
              <a:ln>
                <a:noFill/>
              </a:ln>
              <a:solidFill>
                <a:prstClr val="black"/>
              </a:solidFill>
              <a:effectLst/>
              <a:uLnTx/>
              <a:uFillTx/>
              <a:latin typeface="Calibri"/>
              <a:ea typeface="+mn-ea"/>
              <a:cs typeface="Calibri"/>
            </a:endParaRPr>
          </a:p>
          <a:p>
            <a:pPr marL="152400" marR="0" lvl="0" indent="0" algn="l" defTabSz="914400" rtl="0" eaLnBrk="1" fontAlgn="auto" latinLnBrk="0" hangingPunct="1">
              <a:lnSpc>
                <a:spcPct val="100000"/>
              </a:lnSpc>
              <a:spcBef>
                <a:spcPts val="2241"/>
              </a:spcBef>
              <a:spcAft>
                <a:spcPts val="0"/>
              </a:spcAft>
              <a:buClrTx/>
              <a:buSzTx/>
              <a:buFontTx/>
              <a:buNone/>
              <a:tabLst>
                <a:tab pos="7239000" algn="l"/>
              </a:tabLst>
              <a:defRPr/>
            </a:pPr>
            <a:r>
              <a:rPr kumimoji="0" sz="1938" b="0" i="1" u="none" strike="noStrike" kern="1200" cap="none" spc="-19" normalizeH="0" baseline="0" noProof="0" dirty="0">
                <a:ln>
                  <a:noFill/>
                </a:ln>
                <a:solidFill>
                  <a:prstClr val="black"/>
                </a:solidFill>
                <a:effectLst/>
                <a:uLnTx/>
                <a:uFillTx/>
                <a:latin typeface="Times New Roman"/>
                <a:ea typeface="+mn-ea"/>
                <a:cs typeface="Times New Roman"/>
              </a:rPr>
              <a:t>P</a:t>
            </a:r>
            <a:r>
              <a:rPr kumimoji="0" sz="1938" b="0" i="0" u="none" strike="noStrike" kern="1200" cap="none" spc="-19" normalizeH="0" baseline="0" noProof="0" dirty="0">
                <a:ln>
                  <a:noFill/>
                </a:ln>
                <a:solidFill>
                  <a:prstClr val="black"/>
                </a:solidFill>
                <a:effectLst/>
                <a:uLnTx/>
                <a:uFillTx/>
                <a:latin typeface="Tahoma"/>
                <a:ea typeface="+mn-ea"/>
                <a:cs typeface="Tahoma"/>
              </a:rPr>
              <a:t>(</a:t>
            </a:r>
            <a:r>
              <a:rPr kumimoji="0" sz="1938" b="0" i="1" u="none" strike="noStrike" kern="1200" cap="none" spc="-19" normalizeH="0" baseline="0" noProof="0" dirty="0">
                <a:ln>
                  <a:noFill/>
                </a:ln>
                <a:solidFill>
                  <a:prstClr val="black"/>
                </a:solidFill>
                <a:effectLst/>
                <a:uLnTx/>
                <a:uFillTx/>
                <a:latin typeface="Times New Roman"/>
                <a:ea typeface="+mn-ea"/>
                <a:cs typeface="Times New Roman"/>
              </a:rPr>
              <a:t>w</a:t>
            </a:r>
            <a:r>
              <a:rPr kumimoji="0" sz="1938" b="0" i="1" u="none" strike="noStrike" kern="1200" cap="none" spc="-19" normalizeH="0" baseline="0" noProof="0" dirty="0">
                <a:ln>
                  <a:noFill/>
                </a:ln>
                <a:solidFill>
                  <a:prstClr val="black"/>
                </a:solidFill>
                <a:effectLst/>
                <a:uLnTx/>
                <a:uFillTx/>
                <a:latin typeface="Lucida Sans Unicode"/>
                <a:ea typeface="+mn-ea"/>
                <a:cs typeface="Lucida Sans Unicode"/>
              </a:rPr>
              <a:t>|</a:t>
            </a:r>
            <a:r>
              <a:rPr kumimoji="0" sz="1938" b="0" i="0" u="none" strike="noStrike" kern="1200" cap="none" spc="-19" normalizeH="0" baseline="0" noProof="0" dirty="0">
                <a:ln>
                  <a:noFill/>
                </a:ln>
                <a:solidFill>
                  <a:prstClr val="black"/>
                </a:solidFill>
                <a:effectLst/>
                <a:uLnTx/>
                <a:uFillTx/>
                <a:latin typeface="Courier New"/>
                <a:ea typeface="+mn-ea"/>
                <a:cs typeface="Courier New"/>
              </a:rPr>
              <a:t>Q:</a:t>
            </a:r>
            <a:r>
              <a:rPr kumimoji="0" sz="1938" b="0" i="0" u="none" strike="noStrike" kern="1200" cap="none" spc="-271" normalizeH="0" baseline="0" noProof="0" dirty="0">
                <a:ln>
                  <a:noFill/>
                </a:ln>
                <a:solidFill>
                  <a:prstClr val="black"/>
                </a:solidFill>
                <a:effectLst/>
                <a:uLnTx/>
                <a:uFillTx/>
                <a:latin typeface="Courier New"/>
                <a:ea typeface="+mn-ea"/>
                <a:cs typeface="Courier New"/>
              </a:rPr>
              <a:t> </a:t>
            </a:r>
            <a:r>
              <a:rPr kumimoji="0" sz="1938" b="0" i="0" u="none" strike="noStrike" kern="1200" cap="none" spc="-84" normalizeH="0" baseline="0" noProof="0" dirty="0">
                <a:ln>
                  <a:noFill/>
                </a:ln>
                <a:solidFill>
                  <a:prstClr val="black"/>
                </a:solidFill>
                <a:effectLst/>
                <a:uLnTx/>
                <a:uFillTx/>
                <a:latin typeface="Courier New"/>
                <a:ea typeface="+mn-ea"/>
                <a:cs typeface="Courier New"/>
              </a:rPr>
              <a:t>Who</a:t>
            </a:r>
            <a:r>
              <a:rPr kumimoji="0" sz="1938" b="0" i="0" u="none" strike="noStrike" kern="1200" cap="none" spc="-206" normalizeH="0" baseline="0" noProof="0" dirty="0">
                <a:ln>
                  <a:noFill/>
                </a:ln>
                <a:solidFill>
                  <a:prstClr val="black"/>
                </a:solidFill>
                <a:effectLst/>
                <a:uLnTx/>
                <a:uFillTx/>
                <a:latin typeface="Courier New"/>
                <a:ea typeface="+mn-ea"/>
                <a:cs typeface="Courier New"/>
              </a:rPr>
              <a:t> </a:t>
            </a:r>
            <a:r>
              <a:rPr kumimoji="0" sz="1938" b="0" i="0" u="none" strike="noStrike" kern="1200" cap="none" spc="-100" normalizeH="0" baseline="0" noProof="0" dirty="0">
                <a:ln>
                  <a:noFill/>
                </a:ln>
                <a:solidFill>
                  <a:prstClr val="black"/>
                </a:solidFill>
                <a:effectLst/>
                <a:uLnTx/>
                <a:uFillTx/>
                <a:latin typeface="Courier New"/>
                <a:ea typeface="+mn-ea"/>
                <a:cs typeface="Courier New"/>
              </a:rPr>
              <a:t>wrote</a:t>
            </a:r>
            <a:r>
              <a:rPr kumimoji="0" sz="1938" b="0" i="0" u="none" strike="noStrike" kern="1200" cap="none" spc="-191" normalizeH="0" baseline="0" noProof="0" dirty="0">
                <a:ln>
                  <a:noFill/>
                </a:ln>
                <a:solidFill>
                  <a:prstClr val="black"/>
                </a:solidFill>
                <a:effectLst/>
                <a:uLnTx/>
                <a:uFillTx/>
                <a:latin typeface="Courier New"/>
                <a:ea typeface="+mn-ea"/>
                <a:cs typeface="Courier New"/>
              </a:rPr>
              <a:t> </a:t>
            </a:r>
            <a:r>
              <a:rPr kumimoji="0" sz="1938" b="0" i="0" u="none" strike="noStrike" kern="1200" cap="none" spc="-84" normalizeH="0" baseline="0" noProof="0" dirty="0">
                <a:ln>
                  <a:noFill/>
                </a:ln>
                <a:solidFill>
                  <a:prstClr val="black"/>
                </a:solidFill>
                <a:effectLst/>
                <a:uLnTx/>
                <a:uFillTx/>
                <a:latin typeface="Courier New"/>
                <a:ea typeface="+mn-ea"/>
                <a:cs typeface="Courier New"/>
              </a:rPr>
              <a:t>the</a:t>
            </a:r>
            <a:r>
              <a:rPr kumimoji="0" sz="1938" b="0" i="0" u="none" strike="noStrike" kern="1200" cap="none" spc="-206" normalizeH="0" baseline="0" noProof="0" dirty="0">
                <a:ln>
                  <a:noFill/>
                </a:ln>
                <a:solidFill>
                  <a:prstClr val="black"/>
                </a:solidFill>
                <a:effectLst/>
                <a:uLnTx/>
                <a:uFillTx/>
                <a:latin typeface="Courier New"/>
                <a:ea typeface="+mn-ea"/>
                <a:cs typeface="Courier New"/>
              </a:rPr>
              <a:t> </a:t>
            </a:r>
            <a:r>
              <a:rPr kumimoji="0" sz="1938" b="0" i="0" u="none" strike="noStrike" kern="1200" cap="none" spc="-97" normalizeH="0" baseline="0" noProof="0" dirty="0">
                <a:ln>
                  <a:noFill/>
                </a:ln>
                <a:solidFill>
                  <a:prstClr val="black"/>
                </a:solidFill>
                <a:effectLst/>
                <a:uLnTx/>
                <a:uFillTx/>
                <a:latin typeface="Courier New"/>
                <a:ea typeface="+mn-ea"/>
                <a:cs typeface="Courier New"/>
              </a:rPr>
              <a:t>book</a:t>
            </a:r>
            <a:r>
              <a:rPr kumimoji="0" sz="1938" b="0" i="0" u="none" strike="noStrike" kern="1200" cap="none" spc="-194" normalizeH="0" baseline="0" noProof="0" dirty="0">
                <a:ln>
                  <a:noFill/>
                </a:ln>
                <a:solidFill>
                  <a:prstClr val="black"/>
                </a:solidFill>
                <a:effectLst/>
                <a:uLnTx/>
                <a:uFillTx/>
                <a:latin typeface="Courier New"/>
                <a:ea typeface="+mn-ea"/>
                <a:cs typeface="Courier New"/>
              </a:rPr>
              <a:t> </a:t>
            </a:r>
            <a:r>
              <a:rPr kumimoji="0" sz="1938" b="0" i="0" u="none" strike="noStrike" kern="1200" cap="none" spc="-100" normalizeH="0" baseline="0" noProof="0" dirty="0">
                <a:ln>
                  <a:noFill/>
                </a:ln>
                <a:solidFill>
                  <a:prstClr val="black"/>
                </a:solidFill>
                <a:effectLst/>
                <a:uLnTx/>
                <a:uFillTx/>
                <a:latin typeface="Courier New"/>
                <a:ea typeface="+mn-ea"/>
                <a:cs typeface="Courier New"/>
              </a:rPr>
              <a:t>‘‘The</a:t>
            </a:r>
            <a:r>
              <a:rPr kumimoji="0" sz="1938" b="0" i="0" u="none" strike="noStrike" kern="1200" cap="none" spc="-191" normalizeH="0" baseline="0" noProof="0" dirty="0">
                <a:ln>
                  <a:noFill/>
                </a:ln>
                <a:solidFill>
                  <a:prstClr val="black"/>
                </a:solidFill>
                <a:effectLst/>
                <a:uLnTx/>
                <a:uFillTx/>
                <a:latin typeface="Courier New"/>
                <a:ea typeface="+mn-ea"/>
                <a:cs typeface="Courier New"/>
              </a:rPr>
              <a:t> </a:t>
            </a:r>
            <a:r>
              <a:rPr kumimoji="0" sz="1938" b="0" i="0" u="none" strike="noStrike" kern="1200" cap="none" spc="-103" normalizeH="0" baseline="0" noProof="0" dirty="0">
                <a:ln>
                  <a:noFill/>
                </a:ln>
                <a:solidFill>
                  <a:prstClr val="black"/>
                </a:solidFill>
                <a:effectLst/>
                <a:uLnTx/>
                <a:uFillTx/>
                <a:latin typeface="Courier New"/>
                <a:ea typeface="+mn-ea"/>
                <a:cs typeface="Courier New"/>
              </a:rPr>
              <a:t>Origin</a:t>
            </a:r>
            <a:r>
              <a:rPr kumimoji="0" sz="1938" b="0" i="0" u="none" strike="noStrike" kern="1200" cap="none" spc="-188" normalizeH="0" baseline="0" noProof="0" dirty="0">
                <a:ln>
                  <a:noFill/>
                </a:ln>
                <a:solidFill>
                  <a:prstClr val="black"/>
                </a:solidFill>
                <a:effectLst/>
                <a:uLnTx/>
                <a:uFillTx/>
                <a:latin typeface="Courier New"/>
                <a:ea typeface="+mn-ea"/>
                <a:cs typeface="Courier New"/>
              </a:rPr>
              <a:t> </a:t>
            </a:r>
            <a:r>
              <a:rPr kumimoji="0" sz="1938" b="0" i="0" u="none" strike="noStrike" kern="1200" cap="none" spc="-53" normalizeH="0" baseline="0" noProof="0" dirty="0">
                <a:ln>
                  <a:noFill/>
                </a:ln>
                <a:solidFill>
                  <a:prstClr val="black"/>
                </a:solidFill>
                <a:effectLst/>
                <a:uLnTx/>
                <a:uFillTx/>
                <a:latin typeface="Courier New"/>
                <a:ea typeface="+mn-ea"/>
                <a:cs typeface="Courier New"/>
              </a:rPr>
              <a:t>of</a:t>
            </a:r>
            <a:r>
              <a:rPr kumimoji="0" sz="1938" b="0" i="0" u="none" strike="noStrike" kern="1200" cap="none" spc="-206" normalizeH="0" baseline="0" noProof="0" dirty="0">
                <a:ln>
                  <a:noFill/>
                </a:ln>
                <a:solidFill>
                  <a:prstClr val="black"/>
                </a:solidFill>
                <a:effectLst/>
                <a:uLnTx/>
                <a:uFillTx/>
                <a:latin typeface="Courier New"/>
                <a:ea typeface="+mn-ea"/>
                <a:cs typeface="Courier New"/>
              </a:rPr>
              <a:t> </a:t>
            </a:r>
            <a:r>
              <a:rPr kumimoji="0" sz="1938" b="0" i="0" u="none" strike="noStrike" kern="1200" cap="none" spc="-6" normalizeH="0" baseline="0" noProof="0" dirty="0">
                <a:ln>
                  <a:noFill/>
                </a:ln>
                <a:solidFill>
                  <a:prstClr val="black"/>
                </a:solidFill>
                <a:effectLst/>
                <a:uLnTx/>
                <a:uFillTx/>
                <a:latin typeface="Courier New"/>
                <a:ea typeface="+mn-ea"/>
                <a:cs typeface="Courier New"/>
              </a:rPr>
              <a:t>Species"?</a:t>
            </a:r>
            <a:r>
              <a:rPr kumimoji="0" sz="1938" b="0" i="0" u="none" strike="noStrike" kern="1200" cap="none" spc="0" normalizeH="0" baseline="0" noProof="0" dirty="0">
                <a:ln>
                  <a:noFill/>
                </a:ln>
                <a:solidFill>
                  <a:prstClr val="black"/>
                </a:solidFill>
                <a:effectLst/>
                <a:uLnTx/>
                <a:uFillTx/>
                <a:latin typeface="Courier New"/>
                <a:ea typeface="+mn-ea"/>
                <a:cs typeface="Courier New"/>
              </a:rPr>
              <a:t>	</a:t>
            </a:r>
            <a:r>
              <a:rPr kumimoji="0" sz="1938" b="0" i="0" u="none" strike="noStrike" kern="1200" cap="none" spc="-16" normalizeH="0" baseline="0" noProof="0" dirty="0">
                <a:ln>
                  <a:noFill/>
                </a:ln>
                <a:solidFill>
                  <a:prstClr val="black"/>
                </a:solidFill>
                <a:effectLst/>
                <a:uLnTx/>
                <a:uFillTx/>
                <a:latin typeface="Courier New"/>
                <a:ea typeface="+mn-ea"/>
                <a:cs typeface="Courier New"/>
              </a:rPr>
              <a:t>A:</a:t>
            </a:r>
            <a:r>
              <a:rPr kumimoji="0" sz="1938" b="0" i="0" u="none" strike="noStrike" kern="1200" cap="none" spc="-16" normalizeH="0" baseline="0" noProof="0" dirty="0">
                <a:ln>
                  <a:noFill/>
                </a:ln>
                <a:solidFill>
                  <a:prstClr val="black"/>
                </a:solidFill>
                <a:effectLst/>
                <a:uLnTx/>
                <a:uFillTx/>
                <a:latin typeface="Tahoma"/>
                <a:ea typeface="+mn-ea"/>
                <a:cs typeface="Tahoma"/>
              </a:rPr>
              <a:t>)</a:t>
            </a:r>
            <a:endParaRPr kumimoji="0" sz="1938" b="0" i="0" u="none" strike="noStrike" kern="1200" cap="none" spc="0" normalizeH="0" baseline="0" noProof="0" dirty="0">
              <a:ln>
                <a:noFill/>
              </a:ln>
              <a:solidFill>
                <a:prstClr val="black"/>
              </a:solidFill>
              <a:effectLst/>
              <a:uLnTx/>
              <a:uFillTx/>
              <a:latin typeface="Tahoma"/>
              <a:ea typeface="+mn-ea"/>
              <a:cs typeface="Tahoma"/>
            </a:endParaRPr>
          </a:p>
          <a:p>
            <a:pPr marL="565547" marR="0" lvl="0" indent="-557213" algn="l" defTabSz="914400" rtl="0" eaLnBrk="1" fontAlgn="auto" latinLnBrk="0" hangingPunct="1">
              <a:lnSpc>
                <a:spcPct val="100000"/>
              </a:lnSpc>
              <a:spcBef>
                <a:spcPts val="1569"/>
              </a:spcBef>
              <a:spcAft>
                <a:spcPts val="0"/>
              </a:spcAft>
              <a:buClr>
                <a:srgbClr val="E48312"/>
              </a:buClr>
              <a:buSzTx/>
              <a:buFontTx/>
              <a:buAutoNum type="arabicPeriod" startAt="3"/>
              <a:tabLst>
                <a:tab pos="565547" algn="l"/>
              </a:tabLst>
              <a:defRPr/>
            </a:pPr>
            <a:r>
              <a:rPr kumimoji="0" sz="2750" b="0" i="0" u="none" strike="noStrike" kern="1200" cap="none" spc="0" normalizeH="0" baseline="0" noProof="0" dirty="0">
                <a:ln>
                  <a:noFill/>
                </a:ln>
                <a:solidFill>
                  <a:srgbClr val="404040"/>
                </a:solidFill>
                <a:effectLst/>
                <a:uLnTx/>
                <a:uFillTx/>
                <a:latin typeface="Calibri"/>
                <a:ea typeface="+mn-ea"/>
                <a:cs typeface="Calibri"/>
              </a:rPr>
              <a:t>And </a:t>
            </a:r>
            <a:r>
              <a:rPr kumimoji="0" sz="2750" b="0" i="0" u="none" strike="noStrike" kern="1200" cap="none" spc="-6" normalizeH="0" baseline="0" noProof="0" dirty="0">
                <a:ln>
                  <a:noFill/>
                </a:ln>
                <a:solidFill>
                  <a:srgbClr val="404040"/>
                </a:solidFill>
                <a:effectLst/>
                <a:uLnTx/>
                <a:uFillTx/>
                <a:latin typeface="Calibri"/>
                <a:ea typeface="+mn-ea"/>
                <a:cs typeface="Calibri"/>
              </a:rPr>
              <a:t>iterate:</a:t>
            </a:r>
            <a:endParaRPr kumimoji="0" sz="2750" b="0" i="0" u="none" strike="noStrike" kern="1200" cap="none" spc="0" normalizeH="0" baseline="0" noProof="0" dirty="0">
              <a:ln>
                <a:noFill/>
              </a:ln>
              <a:solidFill>
                <a:prstClr val="black"/>
              </a:solidFill>
              <a:effectLst/>
              <a:uLnTx/>
              <a:uFillTx/>
              <a:latin typeface="Calibri"/>
              <a:ea typeface="+mn-ea"/>
              <a:cs typeface="Calibri"/>
            </a:endParaRPr>
          </a:p>
          <a:p>
            <a:pPr marL="7938" marR="0" lvl="0" indent="0" algn="l" defTabSz="914400" rtl="0" eaLnBrk="1" fontAlgn="auto" latinLnBrk="0" hangingPunct="1">
              <a:lnSpc>
                <a:spcPct val="100000"/>
              </a:lnSpc>
              <a:spcBef>
                <a:spcPts val="2059"/>
              </a:spcBef>
              <a:spcAft>
                <a:spcPts val="0"/>
              </a:spcAft>
              <a:buClrTx/>
              <a:buSzTx/>
              <a:buFontTx/>
              <a:buNone/>
              <a:tabLst>
                <a:tab pos="6798469" algn="l"/>
              </a:tabLst>
              <a:defRPr/>
            </a:pPr>
            <a:r>
              <a:rPr kumimoji="0" sz="1875" b="0" i="1" u="none" strike="noStrike" kern="1200" cap="none" spc="-34" normalizeH="0" baseline="0" noProof="0" dirty="0">
                <a:ln>
                  <a:noFill/>
                </a:ln>
                <a:solidFill>
                  <a:prstClr val="black"/>
                </a:solidFill>
                <a:effectLst/>
                <a:uLnTx/>
                <a:uFillTx/>
                <a:latin typeface="Times New Roman"/>
                <a:ea typeface="+mn-ea"/>
                <a:cs typeface="Times New Roman"/>
              </a:rPr>
              <a:t>P</a:t>
            </a:r>
            <a:r>
              <a:rPr kumimoji="0" sz="1875" b="0" i="0" u="none" strike="noStrike" kern="1200" cap="none" spc="-34" normalizeH="0" baseline="0" noProof="0" dirty="0">
                <a:ln>
                  <a:noFill/>
                </a:ln>
                <a:solidFill>
                  <a:prstClr val="black"/>
                </a:solidFill>
                <a:effectLst/>
                <a:uLnTx/>
                <a:uFillTx/>
                <a:latin typeface="Tahoma"/>
                <a:ea typeface="+mn-ea"/>
                <a:cs typeface="Tahoma"/>
              </a:rPr>
              <a:t>(</a:t>
            </a:r>
            <a:r>
              <a:rPr kumimoji="0" sz="1875" b="0" i="1" u="none" strike="noStrike" kern="1200" cap="none" spc="-34" normalizeH="0" baseline="0" noProof="0" dirty="0">
                <a:ln>
                  <a:noFill/>
                </a:ln>
                <a:solidFill>
                  <a:prstClr val="black"/>
                </a:solidFill>
                <a:effectLst/>
                <a:uLnTx/>
                <a:uFillTx/>
                <a:latin typeface="Times New Roman"/>
                <a:ea typeface="+mn-ea"/>
                <a:cs typeface="Times New Roman"/>
              </a:rPr>
              <a:t>w</a:t>
            </a:r>
            <a:r>
              <a:rPr kumimoji="0" sz="1875" b="0" i="1" u="none" strike="noStrike" kern="1200" cap="none" spc="-34" normalizeH="0" baseline="0" noProof="0" dirty="0">
                <a:ln>
                  <a:noFill/>
                </a:ln>
                <a:solidFill>
                  <a:prstClr val="black"/>
                </a:solidFill>
                <a:effectLst/>
                <a:uLnTx/>
                <a:uFillTx/>
                <a:latin typeface="Lucida Sans Unicode"/>
                <a:ea typeface="+mn-ea"/>
                <a:cs typeface="Lucida Sans Unicode"/>
              </a:rPr>
              <a:t>|</a:t>
            </a:r>
            <a:r>
              <a:rPr kumimoji="0" sz="1875" b="0" i="0" u="none" strike="noStrike" kern="1200" cap="none" spc="-34" normalizeH="0" baseline="0" noProof="0" dirty="0">
                <a:ln>
                  <a:noFill/>
                </a:ln>
                <a:solidFill>
                  <a:prstClr val="black"/>
                </a:solidFill>
                <a:effectLst/>
                <a:uLnTx/>
                <a:uFillTx/>
                <a:latin typeface="Courier New"/>
                <a:ea typeface="+mn-ea"/>
                <a:cs typeface="Courier New"/>
              </a:rPr>
              <a:t>Q:</a:t>
            </a:r>
            <a:r>
              <a:rPr kumimoji="0" sz="1875" b="0" i="0" u="none" strike="noStrike" kern="1200" cap="none" spc="-222" normalizeH="0" baseline="0" noProof="0" dirty="0">
                <a:ln>
                  <a:noFill/>
                </a:ln>
                <a:solidFill>
                  <a:prstClr val="black"/>
                </a:solidFill>
                <a:effectLst/>
                <a:uLnTx/>
                <a:uFillTx/>
                <a:latin typeface="Courier New"/>
                <a:ea typeface="+mn-ea"/>
                <a:cs typeface="Courier New"/>
              </a:rPr>
              <a:t> </a:t>
            </a:r>
            <a:r>
              <a:rPr kumimoji="0" sz="1875" b="0" i="0" u="none" strike="noStrike" kern="1200" cap="none" spc="-88" normalizeH="0" baseline="0" noProof="0" dirty="0">
                <a:ln>
                  <a:noFill/>
                </a:ln>
                <a:solidFill>
                  <a:prstClr val="black"/>
                </a:solidFill>
                <a:effectLst/>
                <a:uLnTx/>
                <a:uFillTx/>
                <a:latin typeface="Courier New"/>
                <a:ea typeface="+mn-ea"/>
                <a:cs typeface="Courier New"/>
              </a:rPr>
              <a:t>Who</a:t>
            </a:r>
            <a:r>
              <a:rPr kumimoji="0" sz="1875" b="0" i="0" u="none" strike="noStrike" kern="1200" cap="none" spc="-191" normalizeH="0" baseline="0" noProof="0" dirty="0">
                <a:ln>
                  <a:noFill/>
                </a:ln>
                <a:solidFill>
                  <a:prstClr val="black"/>
                </a:solidFill>
                <a:effectLst/>
                <a:uLnTx/>
                <a:uFillTx/>
                <a:latin typeface="Courier New"/>
                <a:ea typeface="+mn-ea"/>
                <a:cs typeface="Courier New"/>
              </a:rPr>
              <a:t> </a:t>
            </a:r>
            <a:r>
              <a:rPr kumimoji="0" sz="1875" b="0" i="0" u="none" strike="noStrike" kern="1200" cap="none" spc="-100" normalizeH="0" baseline="0" noProof="0" dirty="0">
                <a:ln>
                  <a:noFill/>
                </a:ln>
                <a:solidFill>
                  <a:prstClr val="black"/>
                </a:solidFill>
                <a:effectLst/>
                <a:uLnTx/>
                <a:uFillTx/>
                <a:latin typeface="Courier New"/>
                <a:ea typeface="+mn-ea"/>
                <a:cs typeface="Courier New"/>
              </a:rPr>
              <a:t>wrote</a:t>
            </a:r>
            <a:r>
              <a:rPr kumimoji="0" sz="1875" b="0" i="0" u="none" strike="noStrike" kern="1200" cap="none" spc="-181" normalizeH="0" baseline="0" noProof="0" dirty="0">
                <a:ln>
                  <a:noFill/>
                </a:ln>
                <a:solidFill>
                  <a:prstClr val="black"/>
                </a:solidFill>
                <a:effectLst/>
                <a:uLnTx/>
                <a:uFillTx/>
                <a:latin typeface="Courier New"/>
                <a:ea typeface="+mn-ea"/>
                <a:cs typeface="Courier New"/>
              </a:rPr>
              <a:t> </a:t>
            </a:r>
            <a:r>
              <a:rPr kumimoji="0" sz="1875" b="0" i="0" u="none" strike="noStrike" kern="1200" cap="none" spc="-88" normalizeH="0" baseline="0" noProof="0" dirty="0">
                <a:ln>
                  <a:noFill/>
                </a:ln>
                <a:solidFill>
                  <a:prstClr val="black"/>
                </a:solidFill>
                <a:effectLst/>
                <a:uLnTx/>
                <a:uFillTx/>
                <a:latin typeface="Courier New"/>
                <a:ea typeface="+mn-ea"/>
                <a:cs typeface="Courier New"/>
              </a:rPr>
              <a:t>the</a:t>
            </a:r>
            <a:r>
              <a:rPr kumimoji="0" sz="1875" b="0" i="0" u="none" strike="noStrike" kern="1200" cap="none" spc="-188" normalizeH="0" baseline="0" noProof="0" dirty="0">
                <a:ln>
                  <a:noFill/>
                </a:ln>
                <a:solidFill>
                  <a:prstClr val="black"/>
                </a:solidFill>
                <a:effectLst/>
                <a:uLnTx/>
                <a:uFillTx/>
                <a:latin typeface="Courier New"/>
                <a:ea typeface="+mn-ea"/>
                <a:cs typeface="Courier New"/>
              </a:rPr>
              <a:t> </a:t>
            </a:r>
            <a:r>
              <a:rPr kumimoji="0" sz="1875" b="0" i="0" u="none" strike="noStrike" kern="1200" cap="none" spc="-94" normalizeH="0" baseline="0" noProof="0" dirty="0">
                <a:ln>
                  <a:noFill/>
                </a:ln>
                <a:solidFill>
                  <a:prstClr val="black"/>
                </a:solidFill>
                <a:effectLst/>
                <a:uLnTx/>
                <a:uFillTx/>
                <a:latin typeface="Courier New"/>
                <a:ea typeface="+mn-ea"/>
                <a:cs typeface="Courier New"/>
              </a:rPr>
              <a:t>book</a:t>
            </a:r>
            <a:r>
              <a:rPr kumimoji="0" sz="1875" b="0" i="0" u="none" strike="noStrike" kern="1200" cap="none" spc="-188" normalizeH="0" baseline="0" noProof="0" dirty="0">
                <a:ln>
                  <a:noFill/>
                </a:ln>
                <a:solidFill>
                  <a:prstClr val="black"/>
                </a:solidFill>
                <a:effectLst/>
                <a:uLnTx/>
                <a:uFillTx/>
                <a:latin typeface="Courier New"/>
                <a:ea typeface="+mn-ea"/>
                <a:cs typeface="Courier New"/>
              </a:rPr>
              <a:t> </a:t>
            </a:r>
            <a:r>
              <a:rPr kumimoji="0" sz="1875" b="0" i="0" u="none" strike="noStrike" kern="1200" cap="none" spc="-100" normalizeH="0" baseline="0" noProof="0" dirty="0">
                <a:ln>
                  <a:noFill/>
                </a:ln>
                <a:solidFill>
                  <a:prstClr val="black"/>
                </a:solidFill>
                <a:effectLst/>
                <a:uLnTx/>
                <a:uFillTx/>
                <a:latin typeface="Courier New"/>
                <a:ea typeface="+mn-ea"/>
                <a:cs typeface="Courier New"/>
              </a:rPr>
              <a:t>‘‘The</a:t>
            </a:r>
            <a:r>
              <a:rPr kumimoji="0" sz="1875" b="0" i="0" u="none" strike="noStrike" kern="1200" cap="none" spc="-181" normalizeH="0" baseline="0" noProof="0" dirty="0">
                <a:ln>
                  <a:noFill/>
                </a:ln>
                <a:solidFill>
                  <a:prstClr val="black"/>
                </a:solidFill>
                <a:effectLst/>
                <a:uLnTx/>
                <a:uFillTx/>
                <a:latin typeface="Courier New"/>
                <a:ea typeface="+mn-ea"/>
                <a:cs typeface="Courier New"/>
              </a:rPr>
              <a:t> </a:t>
            </a:r>
            <a:r>
              <a:rPr kumimoji="0" sz="1875" b="0" i="0" u="none" strike="noStrike" kern="1200" cap="none" spc="-103" normalizeH="0" baseline="0" noProof="0" dirty="0">
                <a:ln>
                  <a:noFill/>
                </a:ln>
                <a:solidFill>
                  <a:prstClr val="black"/>
                </a:solidFill>
                <a:effectLst/>
                <a:uLnTx/>
                <a:uFillTx/>
                <a:latin typeface="Courier New"/>
                <a:ea typeface="+mn-ea"/>
                <a:cs typeface="Courier New"/>
              </a:rPr>
              <a:t>Origin</a:t>
            </a:r>
            <a:r>
              <a:rPr kumimoji="0" sz="1875" b="0" i="0" u="none" strike="noStrike" kern="1200" cap="none" spc="-178" normalizeH="0" baseline="0" noProof="0" dirty="0">
                <a:ln>
                  <a:noFill/>
                </a:ln>
                <a:solidFill>
                  <a:prstClr val="black"/>
                </a:solidFill>
                <a:effectLst/>
                <a:uLnTx/>
                <a:uFillTx/>
                <a:latin typeface="Courier New"/>
                <a:ea typeface="+mn-ea"/>
                <a:cs typeface="Courier New"/>
              </a:rPr>
              <a:t> </a:t>
            </a:r>
            <a:r>
              <a:rPr kumimoji="0" sz="1875" b="0" i="0" u="none" strike="noStrike" kern="1200" cap="none" spc="-59" normalizeH="0" baseline="0" noProof="0" dirty="0">
                <a:ln>
                  <a:noFill/>
                </a:ln>
                <a:solidFill>
                  <a:prstClr val="black"/>
                </a:solidFill>
                <a:effectLst/>
                <a:uLnTx/>
                <a:uFillTx/>
                <a:latin typeface="Courier New"/>
                <a:ea typeface="+mn-ea"/>
                <a:cs typeface="Courier New"/>
              </a:rPr>
              <a:t>of</a:t>
            </a:r>
            <a:r>
              <a:rPr kumimoji="0" sz="1875" b="0" i="0" u="none" strike="noStrike" kern="1200" cap="none" spc="-191" normalizeH="0" baseline="0" noProof="0" dirty="0">
                <a:ln>
                  <a:noFill/>
                </a:ln>
                <a:solidFill>
                  <a:prstClr val="black"/>
                </a:solidFill>
                <a:effectLst/>
                <a:uLnTx/>
                <a:uFillTx/>
                <a:latin typeface="Courier New"/>
                <a:ea typeface="+mn-ea"/>
                <a:cs typeface="Courier New"/>
              </a:rPr>
              <a:t> </a:t>
            </a:r>
            <a:r>
              <a:rPr kumimoji="0" sz="1875" b="0" i="0" u="none" strike="noStrike" kern="1200" cap="none" spc="-6" normalizeH="0" baseline="0" noProof="0" dirty="0">
                <a:ln>
                  <a:noFill/>
                </a:ln>
                <a:solidFill>
                  <a:prstClr val="black"/>
                </a:solidFill>
                <a:effectLst/>
                <a:uLnTx/>
                <a:uFillTx/>
                <a:latin typeface="Courier New"/>
                <a:ea typeface="+mn-ea"/>
                <a:cs typeface="Courier New"/>
              </a:rPr>
              <a:t>Species"?</a:t>
            </a:r>
            <a:r>
              <a:rPr kumimoji="0" sz="1875" b="0" i="0" u="none" strike="noStrike" kern="1200" cap="none" spc="0" normalizeH="0" baseline="0" noProof="0" dirty="0">
                <a:ln>
                  <a:noFill/>
                </a:ln>
                <a:solidFill>
                  <a:prstClr val="black"/>
                </a:solidFill>
                <a:effectLst/>
                <a:uLnTx/>
                <a:uFillTx/>
                <a:latin typeface="Courier New"/>
                <a:ea typeface="+mn-ea"/>
                <a:cs typeface="Courier New"/>
              </a:rPr>
              <a:t>	</a:t>
            </a:r>
            <a:r>
              <a:rPr kumimoji="0" sz="1875" b="0" i="0" u="none" strike="noStrike" kern="1200" cap="none" spc="-59" normalizeH="0" baseline="0" noProof="0" dirty="0">
                <a:ln>
                  <a:noFill/>
                </a:ln>
                <a:solidFill>
                  <a:prstClr val="black"/>
                </a:solidFill>
                <a:effectLst/>
                <a:uLnTx/>
                <a:uFillTx/>
                <a:latin typeface="Courier New"/>
                <a:ea typeface="+mn-ea"/>
                <a:cs typeface="Courier New"/>
              </a:rPr>
              <a:t>A:</a:t>
            </a:r>
            <a:r>
              <a:rPr kumimoji="0" sz="1875" b="0" i="0" u="none" strike="noStrike" kern="1200" cap="none" spc="-225" normalizeH="0" baseline="0" noProof="0" dirty="0">
                <a:ln>
                  <a:noFill/>
                </a:ln>
                <a:solidFill>
                  <a:prstClr val="black"/>
                </a:solidFill>
                <a:effectLst/>
                <a:uLnTx/>
                <a:uFillTx/>
                <a:latin typeface="Courier New"/>
                <a:ea typeface="+mn-ea"/>
                <a:cs typeface="Courier New"/>
              </a:rPr>
              <a:t> </a:t>
            </a:r>
            <a:r>
              <a:rPr kumimoji="0" sz="1875" b="0" i="0" u="none" strike="noStrike" kern="1200" cap="none" spc="-88" normalizeH="0" baseline="0" noProof="0" dirty="0">
                <a:ln>
                  <a:noFill/>
                </a:ln>
                <a:solidFill>
                  <a:prstClr val="black"/>
                </a:solidFill>
                <a:effectLst/>
                <a:uLnTx/>
                <a:uFillTx/>
                <a:latin typeface="Courier New"/>
                <a:ea typeface="+mn-ea"/>
                <a:cs typeface="Courier New"/>
              </a:rPr>
              <a:t>Charles</a:t>
            </a:r>
            <a:r>
              <a:rPr kumimoji="0" sz="1875" b="0" i="0" u="none" strike="noStrike" kern="1200" cap="none" spc="-88" normalizeH="0" baseline="0" noProof="0" dirty="0">
                <a:ln>
                  <a:noFill/>
                </a:ln>
                <a:solidFill>
                  <a:prstClr val="black"/>
                </a:solidFill>
                <a:effectLst/>
                <a:uLnTx/>
                <a:uFillTx/>
                <a:latin typeface="Tahoma"/>
                <a:ea typeface="+mn-ea"/>
                <a:cs typeface="Tahoma"/>
              </a:rPr>
              <a:t>)</a:t>
            </a:r>
            <a:endParaRPr kumimoji="0" sz="1875" b="0" i="0" u="none" strike="noStrike" kern="1200" cap="none" spc="0" normalizeH="0" baseline="0" noProof="0" dirty="0">
              <a:ln>
                <a:noFill/>
              </a:ln>
              <a:solidFill>
                <a:prstClr val="black"/>
              </a:solidFill>
              <a:effectLst/>
              <a:uLnTx/>
              <a:uFillTx/>
              <a:latin typeface="Tahoma"/>
              <a:ea typeface="+mn-ea"/>
              <a:cs typeface="Tahoma"/>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906" y="1241769"/>
            <a:ext cx="4929188" cy="515847"/>
          </a:xfrm>
          <a:prstGeom prst="rect">
            <a:avLst/>
          </a:prstGeom>
        </p:spPr>
        <p:txBody>
          <a:bodyPr vert="horz" wrap="square" lIns="0" tIns="7938" rIns="0" bIns="0" rtlCol="0" anchor="ctr">
            <a:spAutoFit/>
          </a:bodyPr>
          <a:lstStyle/>
          <a:p>
            <a:pPr marL="7938">
              <a:lnSpc>
                <a:spcPct val="100000"/>
              </a:lnSpc>
              <a:spcBef>
                <a:spcPts val="63"/>
              </a:spcBef>
            </a:pPr>
            <a:r>
              <a:rPr spc="-25" dirty="0"/>
              <a:t>Summarization</a:t>
            </a:r>
          </a:p>
        </p:txBody>
      </p:sp>
      <p:sp>
        <p:nvSpPr>
          <p:cNvPr id="3" name="object 3"/>
          <p:cNvSpPr txBox="1"/>
          <p:nvPr/>
        </p:nvSpPr>
        <p:spPr>
          <a:xfrm>
            <a:off x="1552400" y="1745680"/>
            <a:ext cx="6831806" cy="850409"/>
          </a:xfrm>
          <a:prstGeom prst="rect">
            <a:avLst/>
          </a:prstGeom>
        </p:spPr>
        <p:txBody>
          <a:bodyPr vert="horz" wrap="square" lIns="0" tIns="7541" rIns="0" bIns="0" rtlCol="0">
            <a:spAutoFit/>
          </a:bodyPr>
          <a:lstStyle/>
          <a:p>
            <a:pPr marL="7938" marR="3175" lvl="0" indent="0" algn="just" defTabSz="914400" rtl="0" eaLnBrk="1" fontAlgn="auto" latinLnBrk="0" hangingPunct="1">
              <a:lnSpc>
                <a:spcPct val="100899"/>
              </a:lnSpc>
              <a:spcBef>
                <a:spcPts val="59"/>
              </a:spcBef>
              <a:spcAft>
                <a:spcPts val="0"/>
              </a:spcAft>
              <a:buClrTx/>
              <a:buSzTx/>
              <a:buFontTx/>
              <a:buNone/>
              <a:tabLst/>
              <a:defRPr/>
            </a:pP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The</a:t>
            </a:r>
            <a:r>
              <a:rPr kumimoji="0" sz="1375" b="0" i="0" u="none" strike="noStrike" kern="1200" cap="none" spc="-47"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only</a:t>
            </a:r>
            <a:r>
              <a:rPr kumimoji="0" sz="1375" b="0" i="0" u="none" strike="noStrike" kern="1200" cap="none" spc="-41"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thing</a:t>
            </a:r>
            <a:r>
              <a:rPr kumimoji="0" sz="1375" b="0" i="0" u="none" strike="noStrike" kern="1200" cap="none" spc="-47"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crazier</a:t>
            </a:r>
            <a:r>
              <a:rPr kumimoji="0" sz="1375" b="0" i="0" u="none" strike="noStrike" kern="1200" cap="none" spc="-44"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than</a:t>
            </a:r>
            <a:r>
              <a:rPr kumimoji="0" sz="1375" b="0" i="0" u="none" strike="noStrike" kern="1200" cap="none" spc="-41"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1375" b="0" i="0" u="none" strike="noStrike" kern="1200" cap="none" spc="-47"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guy</a:t>
            </a:r>
            <a:r>
              <a:rPr kumimoji="0" sz="1375" b="0" i="0" u="none" strike="noStrike" kern="1200" cap="none" spc="-44"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in</a:t>
            </a:r>
            <a:r>
              <a:rPr kumimoji="0" sz="1375" b="0" i="0" u="none" strike="noStrike" kern="1200" cap="none" spc="-44"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snowbound</a:t>
            </a:r>
            <a:r>
              <a:rPr kumimoji="0" sz="1375" b="0" i="0" u="none" strike="noStrike" kern="1200" cap="none" spc="-44"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Massachusetts</a:t>
            </a:r>
            <a:r>
              <a:rPr kumimoji="0" sz="1375" b="0" i="0" u="none" strike="noStrike" kern="1200" cap="none" spc="-44"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boxing</a:t>
            </a:r>
            <a:r>
              <a:rPr kumimoji="0" sz="1375" b="0" i="0" u="none" strike="noStrike" kern="1200" cap="none" spc="-47"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up</a:t>
            </a:r>
            <a:r>
              <a:rPr kumimoji="0" sz="1375" b="0" i="0" u="none" strike="noStrike" kern="1200" cap="none" spc="-41"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the</a:t>
            </a:r>
            <a:r>
              <a:rPr kumimoji="0" sz="1375" b="0" i="0" u="none" strike="noStrike" kern="1200" cap="none" spc="-44"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powdery</a:t>
            </a:r>
            <a:r>
              <a:rPr kumimoji="0" sz="1375" b="0" i="0" u="none" strike="noStrike" kern="1200" cap="none" spc="-47"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white</a:t>
            </a:r>
            <a:r>
              <a:rPr kumimoji="0" sz="1375" b="0" i="0" u="none" strike="noStrike" kern="1200" cap="none" spc="-41"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stuff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and</a:t>
            </a:r>
            <a:r>
              <a:rPr kumimoji="0" sz="1375" b="0" i="0" u="none" strike="noStrike" kern="1200" cap="none" spc="88"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offering</a:t>
            </a:r>
            <a:r>
              <a:rPr kumimoji="0" sz="1375" b="0" i="0" u="none" strike="noStrike" kern="1200" cap="none" spc="88"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it</a:t>
            </a:r>
            <a:r>
              <a:rPr kumimoji="0" sz="1375" b="0" i="0" u="none" strike="noStrike" kern="1200" cap="none" spc="88"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for</a:t>
            </a:r>
            <a:r>
              <a:rPr kumimoji="0" sz="1375" b="0" i="0" u="none" strike="noStrike" kern="1200" cap="none" spc="88"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sale</a:t>
            </a:r>
            <a:r>
              <a:rPr kumimoji="0" sz="1375" b="0" i="0" u="none" strike="noStrike" kern="1200" cap="none" spc="88"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online?  People</a:t>
            </a:r>
            <a:r>
              <a:rPr kumimoji="0" sz="1375" b="0" i="0" u="none" strike="noStrike" kern="1200" cap="none" spc="88"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are</a:t>
            </a:r>
            <a:r>
              <a:rPr kumimoji="0" sz="1375" b="0" i="0" u="none" strike="noStrike" kern="1200" cap="none" spc="88"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actually</a:t>
            </a:r>
            <a:r>
              <a:rPr kumimoji="0" sz="1375" b="0" i="0" u="none" strike="noStrike" kern="1200" cap="none" spc="88"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buying</a:t>
            </a:r>
            <a:r>
              <a:rPr kumimoji="0" sz="1375" b="0" i="0" u="none" strike="noStrike" kern="1200" cap="none" spc="88"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it.  For</a:t>
            </a:r>
            <a:r>
              <a:rPr kumimoji="0" sz="1375" b="0" i="0" u="none" strike="noStrike" kern="1200" cap="none" spc="91"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$89,</a:t>
            </a:r>
            <a:r>
              <a:rPr kumimoji="0" sz="1375" b="0" i="0" u="none" strike="noStrike" kern="1200" cap="none" spc="10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self-styled</a:t>
            </a:r>
            <a:r>
              <a:rPr kumimoji="0" sz="1375" b="0" i="0" u="none" strike="noStrike" kern="1200" cap="none" spc="88"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entrepreneur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Kyle</a:t>
            </a:r>
            <a:r>
              <a:rPr kumimoji="0" sz="1375" b="0" i="0" u="none" strike="noStrike" kern="1200" cap="none" spc="-38"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13" normalizeH="0" baseline="0" noProof="0" dirty="0">
                <a:ln>
                  <a:noFill/>
                </a:ln>
                <a:solidFill>
                  <a:prstClr val="black"/>
                </a:solidFill>
                <a:effectLst/>
                <a:uLnTx/>
                <a:uFillTx/>
                <a:latin typeface="Times New Roman"/>
                <a:ea typeface="+mn-ea"/>
                <a:cs typeface="Times New Roman"/>
              </a:rPr>
              <a:t>Waring</a:t>
            </a:r>
            <a:r>
              <a:rPr kumimoji="0" sz="1375" b="0" i="0" u="none" strike="noStrike" kern="1200" cap="none" spc="-38"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will</a:t>
            </a:r>
            <a:r>
              <a:rPr kumimoji="0" sz="1375" b="0" i="0" u="none" strike="noStrike" kern="1200" cap="none" spc="-34"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ship</a:t>
            </a:r>
            <a:r>
              <a:rPr kumimoji="0" sz="1375" b="0" i="0" u="none" strike="noStrike" kern="1200" cap="none" spc="-41"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you</a:t>
            </a:r>
            <a:r>
              <a:rPr kumimoji="0" sz="1375" b="0" i="0" u="none" strike="noStrike" kern="1200" cap="none" spc="-34"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6</a:t>
            </a:r>
            <a:r>
              <a:rPr kumimoji="0" sz="1375" b="0" i="0" u="none" strike="noStrike" kern="1200" cap="none" spc="-38"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pounds</a:t>
            </a:r>
            <a:r>
              <a:rPr kumimoji="0" sz="1375" b="0" i="0" u="none" strike="noStrike" kern="1200" cap="none" spc="-34"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of</a:t>
            </a:r>
            <a:r>
              <a:rPr kumimoji="0" sz="1375" b="0" i="0" u="none" strike="noStrike" kern="1200" cap="none" spc="-41"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Boston-area</a:t>
            </a:r>
            <a:r>
              <a:rPr kumimoji="0" sz="1375" b="0" i="0" u="none" strike="noStrike" kern="1200" cap="none" spc="-34"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snow</a:t>
            </a:r>
            <a:r>
              <a:rPr kumimoji="0" sz="1375" b="0" i="0" u="none" strike="noStrike" kern="1200" cap="none" spc="-38"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in</a:t>
            </a:r>
            <a:r>
              <a:rPr kumimoji="0" sz="1375" b="0" i="0" u="none" strike="noStrike" kern="1200" cap="none" spc="-34"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an</a:t>
            </a:r>
            <a:r>
              <a:rPr kumimoji="0" sz="1375" b="0" i="0" u="none" strike="noStrike" kern="1200" cap="none" spc="-41"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insulated</a:t>
            </a:r>
            <a:r>
              <a:rPr kumimoji="0" sz="1375" b="0" i="0" u="none" strike="noStrike" kern="1200" cap="none" spc="-34"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Styrofoam</a:t>
            </a:r>
            <a:r>
              <a:rPr kumimoji="0" sz="1375" b="0" i="0" u="none" strike="noStrike" kern="1200" cap="none" spc="-34"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box</a:t>
            </a:r>
            <a:r>
              <a:rPr kumimoji="0" sz="1375" b="0" i="0" u="none" strike="noStrike" kern="1200" cap="none" spc="-38"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1375" b="0" i="0" u="none" strike="noStrike" kern="1200" cap="none" spc="-38"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enough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for</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10</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to</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15</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snowballs,</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he</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13" normalizeH="0" baseline="0" noProof="0" dirty="0">
                <a:ln>
                  <a:noFill/>
                </a:ln>
                <a:solidFill>
                  <a:prstClr val="black"/>
                </a:solidFill>
                <a:effectLst/>
                <a:uLnTx/>
                <a:uFillTx/>
                <a:latin typeface="Times New Roman"/>
                <a:ea typeface="+mn-ea"/>
                <a:cs typeface="Times New Roman"/>
              </a:rPr>
              <a:t>says.</a:t>
            </a:r>
            <a:endParaRPr kumimoji="0" sz="1375"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4" name="object 4"/>
          <p:cNvSpPr txBox="1"/>
          <p:nvPr/>
        </p:nvSpPr>
        <p:spPr>
          <a:xfrm>
            <a:off x="1552400" y="2591164"/>
            <a:ext cx="6831806" cy="2132684"/>
          </a:xfrm>
          <a:prstGeom prst="rect">
            <a:avLst/>
          </a:prstGeom>
        </p:spPr>
        <p:txBody>
          <a:bodyPr vert="horz" wrap="square" lIns="0" tIns="7541" rIns="0" bIns="0" rtlCol="0">
            <a:spAutoFit/>
          </a:bodyPr>
          <a:lstStyle/>
          <a:p>
            <a:pPr marL="7938" marR="3175" lvl="0" indent="0" algn="just" defTabSz="914400" rtl="0" eaLnBrk="1" fontAlgn="auto" latinLnBrk="0" hangingPunct="1">
              <a:lnSpc>
                <a:spcPct val="100899"/>
              </a:lnSpc>
              <a:spcBef>
                <a:spcPts val="59"/>
              </a:spcBef>
              <a:spcAft>
                <a:spcPts val="0"/>
              </a:spcAft>
              <a:buClrTx/>
              <a:buSzTx/>
              <a:buFontTx/>
              <a:buNone/>
              <a:tabLst/>
              <a:defRPr/>
            </a:pP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But</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not</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if</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you</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live</a:t>
            </a:r>
            <a:r>
              <a:rPr kumimoji="0" sz="1375" b="0" i="0" u="none" strike="noStrike" kern="1200" cap="none" spc="63"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in</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New</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England</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or</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surrounding</a:t>
            </a:r>
            <a:r>
              <a:rPr kumimoji="0" sz="1375" b="0" i="0" u="none" strike="noStrike" kern="1200" cap="none" spc="63"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states.</a:t>
            </a:r>
            <a:r>
              <a:rPr kumimoji="0" sz="1375" b="0" i="0" u="none" strike="noStrike" kern="1200" cap="none" spc="26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“We</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will</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not</a:t>
            </a:r>
            <a:r>
              <a:rPr kumimoji="0" sz="1375" b="0" i="0" u="none" strike="noStrike" kern="1200" cap="none" spc="63"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ship</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snow</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to</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any</a:t>
            </a:r>
            <a:r>
              <a:rPr kumimoji="0" sz="1375" b="0" i="0" u="none" strike="noStrike" kern="1200" cap="none" spc="63"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states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in</a:t>
            </a:r>
            <a:r>
              <a:rPr kumimoji="0" sz="1375"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the</a:t>
            </a:r>
            <a:r>
              <a:rPr kumimoji="0" sz="1375"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northeast!”</a:t>
            </a:r>
            <a:r>
              <a:rPr kumimoji="0" sz="1375" b="0" i="0" u="none" strike="noStrike" kern="1200" cap="none" spc="6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says</a:t>
            </a:r>
            <a:r>
              <a:rPr kumimoji="0" sz="1375"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16" normalizeH="0" baseline="0" noProof="0" dirty="0">
                <a:ln>
                  <a:noFill/>
                </a:ln>
                <a:solidFill>
                  <a:prstClr val="black"/>
                </a:solidFill>
                <a:effectLst/>
                <a:uLnTx/>
                <a:uFillTx/>
                <a:latin typeface="Times New Roman"/>
                <a:ea typeface="+mn-ea"/>
                <a:cs typeface="Times New Roman"/>
              </a:rPr>
              <a:t>Waring’s</a:t>
            </a:r>
            <a:r>
              <a:rPr kumimoji="0" sz="1375"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website,</a:t>
            </a:r>
            <a:r>
              <a:rPr kumimoji="0" sz="1375" b="0" i="0" u="none" strike="noStrike" kern="1200" cap="none" spc="-1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ShipSnowYo.com.</a:t>
            </a:r>
            <a:r>
              <a:rPr kumimoji="0" sz="1375" b="0" i="0" u="none" strike="noStrike" kern="1200" cap="none" spc="6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19" normalizeH="0" baseline="0" noProof="0" dirty="0">
                <a:ln>
                  <a:noFill/>
                </a:ln>
                <a:solidFill>
                  <a:prstClr val="black"/>
                </a:solidFill>
                <a:effectLst/>
                <a:uLnTx/>
                <a:uFillTx/>
                <a:latin typeface="Times New Roman"/>
                <a:ea typeface="+mn-ea"/>
                <a:cs typeface="Times New Roman"/>
              </a:rPr>
              <a:t>“We’re</a:t>
            </a:r>
            <a:r>
              <a:rPr kumimoji="0" sz="1375"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in</a:t>
            </a:r>
            <a:r>
              <a:rPr kumimoji="0" sz="1375"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the</a:t>
            </a:r>
            <a:r>
              <a:rPr kumimoji="0" sz="1375"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business</a:t>
            </a:r>
            <a:r>
              <a:rPr kumimoji="0" sz="1375"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of</a:t>
            </a:r>
            <a:r>
              <a:rPr kumimoji="0" sz="1375"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expunging snow!”</a:t>
            </a:r>
            <a:endParaRPr kumimoji="0" sz="1375" b="0" i="0" u="none" strike="noStrike" kern="1200" cap="none" spc="0" normalizeH="0" baseline="0" noProof="0">
              <a:ln>
                <a:noFill/>
              </a:ln>
              <a:solidFill>
                <a:prstClr val="black"/>
              </a:solidFill>
              <a:effectLst/>
              <a:uLnTx/>
              <a:uFillTx/>
              <a:latin typeface="Times New Roman"/>
              <a:ea typeface="+mn-ea"/>
              <a:cs typeface="Times New Roman"/>
            </a:endParaRPr>
          </a:p>
          <a:p>
            <a:pPr marL="7938" marR="3175" lvl="0" indent="0" algn="just" defTabSz="914400" rtl="0" eaLnBrk="1" fontAlgn="auto" latinLnBrk="0" hangingPunct="1">
              <a:lnSpc>
                <a:spcPct val="100899"/>
              </a:lnSpc>
              <a:spcBef>
                <a:spcPts val="0"/>
              </a:spcBef>
              <a:spcAft>
                <a:spcPts val="0"/>
              </a:spcAft>
              <a:buClrTx/>
              <a:buSzTx/>
              <a:buFontTx/>
              <a:buNone/>
              <a:tabLst/>
              <a:defRPr/>
            </a:pP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His</a:t>
            </a:r>
            <a:r>
              <a:rPr kumimoji="0" sz="1375"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website</a:t>
            </a:r>
            <a:r>
              <a:rPr kumimoji="0" sz="1375"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and</a:t>
            </a:r>
            <a:r>
              <a:rPr kumimoji="0" sz="1375"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social</a:t>
            </a:r>
            <a:r>
              <a:rPr kumimoji="0" sz="1375"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media</a:t>
            </a:r>
            <a:r>
              <a:rPr kumimoji="0" sz="1375"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accounts</a:t>
            </a:r>
            <a:r>
              <a:rPr kumimoji="0" sz="1375" b="0" i="0" u="none" strike="noStrike" kern="1200" cap="none" spc="-13"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claim</a:t>
            </a:r>
            <a:r>
              <a:rPr kumimoji="0" sz="1375"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to</a:t>
            </a:r>
            <a:r>
              <a:rPr kumimoji="0" sz="1375"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have</a:t>
            </a:r>
            <a:r>
              <a:rPr kumimoji="0" sz="1375"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filled</a:t>
            </a:r>
            <a:r>
              <a:rPr kumimoji="0" sz="1375"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more</a:t>
            </a:r>
            <a:r>
              <a:rPr kumimoji="0" sz="1375" b="0" i="0" u="none" strike="noStrike" kern="1200" cap="none" spc="-13"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than</a:t>
            </a:r>
            <a:r>
              <a:rPr kumimoji="0" sz="1375"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133</a:t>
            </a:r>
            <a:r>
              <a:rPr kumimoji="0" sz="1375"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orders</a:t>
            </a:r>
            <a:r>
              <a:rPr kumimoji="0" sz="1375"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for</a:t>
            </a:r>
            <a:r>
              <a:rPr kumimoji="0" sz="1375"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snow</a:t>
            </a:r>
            <a:r>
              <a:rPr kumimoji="0" sz="1375" b="0" i="0" u="none" strike="noStrike" kern="1200" cap="none" spc="-13"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1375"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13" normalizeH="0" baseline="0" noProof="0" dirty="0">
                <a:ln>
                  <a:noFill/>
                </a:ln>
                <a:solidFill>
                  <a:prstClr val="black"/>
                </a:solidFill>
                <a:effectLst/>
                <a:uLnTx/>
                <a:uFillTx/>
                <a:latin typeface="Times New Roman"/>
                <a:ea typeface="+mn-ea"/>
                <a:cs typeface="Times New Roman"/>
              </a:rPr>
              <a:t>more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than</a:t>
            </a:r>
            <a:r>
              <a:rPr kumimoji="0" sz="1375" b="0" i="0" u="none" strike="noStrike" kern="1200" cap="none" spc="5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30</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on</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Tuesday</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alone,</a:t>
            </a:r>
            <a:r>
              <a:rPr kumimoji="0" sz="1375" b="0" i="0" u="none" strike="noStrike" kern="1200" cap="none" spc="71"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his</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busiest</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day</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yet.</a:t>
            </a:r>
            <a:r>
              <a:rPr kumimoji="0" sz="1375" b="0" i="0" u="none" strike="noStrike" kern="1200" cap="none" spc="241"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With</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more</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than</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45</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total</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inches,</a:t>
            </a:r>
            <a:r>
              <a:rPr kumimoji="0" sz="1375" b="0" i="0" u="none" strike="noStrike" kern="1200" cap="none" spc="71"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Boston</a:t>
            </a:r>
            <a:r>
              <a:rPr kumimoji="0" sz="1375" b="0" i="0" u="none" strike="noStrike" kern="1200" cap="none" spc="5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has</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set</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31" normalizeH="0" baseline="0" noProof="0" dirty="0">
                <a:ln>
                  <a:noFill/>
                </a:ln>
                <a:solidFill>
                  <a:prstClr val="black"/>
                </a:solidFill>
                <a:effectLst/>
                <a:uLnTx/>
                <a:uFillTx/>
                <a:latin typeface="Times New Roman"/>
                <a:ea typeface="+mn-ea"/>
                <a:cs typeface="Times New Roman"/>
              </a:rPr>
              <a:t>a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record</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this</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winter</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for</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the</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snowiest</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month</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in</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its</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history.</a:t>
            </a:r>
            <a:r>
              <a:rPr kumimoji="0" sz="1375" b="0" i="0" u="none" strike="noStrike" kern="1200" cap="none" spc="84"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Most</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residents</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see</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the</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huge</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piles</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of</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13" normalizeH="0" baseline="0" noProof="0" dirty="0">
                <a:ln>
                  <a:noFill/>
                </a:ln>
                <a:solidFill>
                  <a:prstClr val="black"/>
                </a:solidFill>
                <a:effectLst/>
                <a:uLnTx/>
                <a:uFillTx/>
                <a:latin typeface="Times New Roman"/>
                <a:ea typeface="+mn-ea"/>
                <a:cs typeface="Times New Roman"/>
              </a:rPr>
              <a:t>snow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choking</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their</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yards</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and</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sidewalks</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as</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nuisance,</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but</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Waring</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saw</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an</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opportunity.</a:t>
            </a:r>
            <a:endParaRPr kumimoji="0" sz="1375" b="0" i="0" u="none" strike="noStrike" kern="1200" cap="none" spc="0" normalizeH="0" baseline="0" noProof="0">
              <a:ln>
                <a:noFill/>
              </a:ln>
              <a:solidFill>
                <a:prstClr val="black"/>
              </a:solidFill>
              <a:effectLst/>
              <a:uLnTx/>
              <a:uFillTx/>
              <a:latin typeface="Times New Roman"/>
              <a:ea typeface="+mn-ea"/>
              <a:cs typeface="Times New Roman"/>
            </a:endParaRPr>
          </a:p>
          <a:p>
            <a:pPr marL="7938" marR="3175" lvl="0" indent="0" algn="just" defTabSz="914400" rtl="0" eaLnBrk="1" fontAlgn="auto" latinLnBrk="0" hangingPunct="1">
              <a:lnSpc>
                <a:spcPct val="100899"/>
              </a:lnSpc>
              <a:spcBef>
                <a:spcPts val="0"/>
              </a:spcBef>
              <a:spcAft>
                <a:spcPts val="0"/>
              </a:spcAft>
              <a:buClrTx/>
              <a:buSzTx/>
              <a:buFontTx/>
              <a:buNone/>
              <a:tabLst/>
              <a:defRPr/>
            </a:pP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According</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to</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Boston.com,</a:t>
            </a:r>
            <a:r>
              <a:rPr kumimoji="0" sz="1375" b="0" i="0" u="none" strike="noStrike" kern="1200" cap="none" spc="75"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it</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all</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started</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few</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weeks</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ago,</a:t>
            </a:r>
            <a:r>
              <a:rPr kumimoji="0" sz="1375" b="0" i="0" u="none" strike="noStrike" kern="1200" cap="none" spc="75"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when</a:t>
            </a:r>
            <a:r>
              <a:rPr kumimoji="0" sz="1375" b="0" i="0" u="none" strike="noStrike" kern="1200" cap="none" spc="63"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Waring</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and</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his</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wife</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were</a:t>
            </a:r>
            <a:r>
              <a:rPr kumimoji="0" sz="1375" b="0" i="0" u="none" strike="noStrike" kern="1200" cap="none" spc="5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shov-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eling</a:t>
            </a:r>
            <a:r>
              <a:rPr kumimoji="0" sz="1375" b="0" i="0" u="none" strike="noStrike" kern="1200" cap="none" spc="1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deep</a:t>
            </a:r>
            <a:r>
              <a:rPr kumimoji="0" sz="1375" b="0" i="0" u="none" strike="noStrike" kern="1200" cap="none" spc="22"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snow</a:t>
            </a:r>
            <a:r>
              <a:rPr kumimoji="0" sz="1375" b="0" i="0" u="none" strike="noStrike" kern="1200" cap="none" spc="22"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from</a:t>
            </a:r>
            <a:r>
              <a:rPr kumimoji="0" sz="1375" b="0" i="0" u="none" strike="noStrike" kern="1200" cap="none" spc="22"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their</a:t>
            </a:r>
            <a:r>
              <a:rPr kumimoji="0" sz="1375" b="0" i="0" u="none" strike="noStrike" kern="1200" cap="none" spc="22"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yard</a:t>
            </a:r>
            <a:r>
              <a:rPr kumimoji="0" sz="1375" b="0" i="0" u="none" strike="noStrike" kern="1200" cap="none" spc="22"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in</a:t>
            </a:r>
            <a:r>
              <a:rPr kumimoji="0" sz="1375" b="0" i="0" u="none" strike="noStrike" kern="1200" cap="none" spc="22"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Manchester-by-the-Sea,</a:t>
            </a:r>
            <a:r>
              <a:rPr kumimoji="0" sz="1375" b="0" i="0" u="none" strike="noStrike" kern="1200" cap="none" spc="25"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a:t>
            </a:r>
            <a:r>
              <a:rPr kumimoji="0" sz="1375" b="0" i="0" u="none" strike="noStrike" kern="1200" cap="none" spc="22"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coastal</a:t>
            </a:r>
            <a:r>
              <a:rPr kumimoji="0" sz="1375" b="0" i="0" u="none" strike="noStrike" kern="1200" cap="none" spc="22"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suburb</a:t>
            </a:r>
            <a:r>
              <a:rPr kumimoji="0" sz="1375" b="0" i="0" u="none" strike="noStrike" kern="1200" cap="none" spc="22"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north</a:t>
            </a:r>
            <a:r>
              <a:rPr kumimoji="0" sz="1375" b="0" i="0" u="none" strike="noStrike" kern="1200" cap="none" spc="22"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of</a:t>
            </a:r>
            <a:r>
              <a:rPr kumimoji="0" sz="1375" b="0" i="0" u="none" strike="noStrike" kern="1200" cap="none" spc="22"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Boston.</a:t>
            </a:r>
            <a:r>
              <a:rPr kumimoji="0" sz="1375" b="0" i="0" u="none" strike="noStrike" kern="1200" cap="none" spc="125"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16" normalizeH="0" baseline="0" noProof="0" dirty="0">
                <a:ln>
                  <a:noFill/>
                </a:ln>
                <a:solidFill>
                  <a:prstClr val="black"/>
                </a:solidFill>
                <a:effectLst/>
                <a:uLnTx/>
                <a:uFillTx/>
                <a:latin typeface="Times New Roman"/>
                <a:ea typeface="+mn-ea"/>
                <a:cs typeface="Times New Roman"/>
              </a:rPr>
              <a:t>He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joked</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about</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shipping</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the</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stuff</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to</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friends</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and</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family</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in</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warmer</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states,</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and</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an</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idea</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was</a:t>
            </a:r>
            <a:r>
              <a:rPr kumimoji="0" sz="1375" b="0" i="0" u="none" strike="noStrike" kern="1200" cap="none" spc="9"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0" normalizeH="0" baseline="0" noProof="0" dirty="0">
                <a:ln>
                  <a:noFill/>
                </a:ln>
                <a:solidFill>
                  <a:prstClr val="black"/>
                </a:solidFill>
                <a:effectLst/>
                <a:uLnTx/>
                <a:uFillTx/>
                <a:latin typeface="Times New Roman"/>
                <a:ea typeface="+mn-ea"/>
                <a:cs typeface="Times New Roman"/>
              </a:rPr>
              <a:t>born.</a:t>
            </a:r>
            <a:r>
              <a:rPr kumimoji="0" sz="1375" b="0" i="0" u="none" strike="noStrike" kern="1200" cap="none" spc="91" normalizeH="0" baseline="0" noProof="0" dirty="0">
                <a:ln>
                  <a:noFill/>
                </a:ln>
                <a:solidFill>
                  <a:prstClr val="black"/>
                </a:solidFill>
                <a:effectLst/>
                <a:uLnTx/>
                <a:uFillTx/>
                <a:latin typeface="Times New Roman"/>
                <a:ea typeface="+mn-ea"/>
                <a:cs typeface="Times New Roman"/>
              </a:rPr>
              <a:t> </a:t>
            </a:r>
            <a:r>
              <a:rPr kumimoji="0" sz="1375" b="0" i="0" u="none" strike="noStrike" kern="1200" cap="none" spc="-6" normalizeH="0" baseline="0" noProof="0" dirty="0">
                <a:ln>
                  <a:noFill/>
                </a:ln>
                <a:solidFill>
                  <a:prstClr val="black"/>
                </a:solidFill>
                <a:effectLst/>
                <a:uLnTx/>
                <a:uFillTx/>
                <a:latin typeface="Times New Roman"/>
                <a:ea typeface="+mn-ea"/>
                <a:cs typeface="Times New Roman"/>
              </a:rPr>
              <a:t>[...]</a:t>
            </a:r>
            <a:endParaRPr kumimoji="0" sz="1375"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5" name="object 5"/>
          <p:cNvSpPr txBox="1"/>
          <p:nvPr/>
        </p:nvSpPr>
        <p:spPr>
          <a:xfrm>
            <a:off x="470564" y="4737100"/>
            <a:ext cx="8056563" cy="919291"/>
          </a:xfrm>
          <a:prstGeom prst="rect">
            <a:avLst/>
          </a:prstGeom>
        </p:spPr>
        <p:txBody>
          <a:bodyPr vert="horz" wrap="square" lIns="0" tIns="7938" rIns="0" bIns="0" rtlCol="0">
            <a:spAutoFit/>
          </a:bodyPr>
          <a:lstStyle/>
          <a:p>
            <a:pPr marL="7938" marR="0" lvl="0" indent="0" algn="l" defTabSz="914400" rtl="0" eaLnBrk="1" fontAlgn="auto" latinLnBrk="0" hangingPunct="1">
              <a:lnSpc>
                <a:spcPct val="100000"/>
              </a:lnSpc>
              <a:spcBef>
                <a:spcPts val="63"/>
              </a:spcBef>
              <a:spcAft>
                <a:spcPts val="0"/>
              </a:spcAft>
              <a:buClrTx/>
              <a:buSzTx/>
              <a:buFontTx/>
              <a:buNone/>
              <a:tabLst/>
              <a:defRPr/>
            </a:pPr>
            <a:r>
              <a:rPr kumimoji="0" sz="1188" b="0" i="0" u="none" strike="noStrike" kern="1200" cap="none" spc="-6" normalizeH="0" baseline="0" noProof="0" dirty="0">
                <a:ln>
                  <a:noFill/>
                </a:ln>
                <a:solidFill>
                  <a:prstClr val="black"/>
                </a:solidFill>
                <a:effectLst/>
                <a:uLnTx/>
                <a:uFillTx/>
                <a:latin typeface="Times New Roman"/>
                <a:ea typeface="+mn-ea"/>
                <a:cs typeface="Times New Roman"/>
              </a:rPr>
              <a:t>Summary</a:t>
            </a:r>
            <a:endParaRPr kumimoji="0" sz="1188" b="0" i="0" u="none" strike="noStrike" kern="1200" cap="none" spc="0" normalizeH="0" baseline="0" noProof="0">
              <a:ln>
                <a:noFill/>
              </a:ln>
              <a:solidFill>
                <a:prstClr val="black"/>
              </a:solidFill>
              <a:effectLst/>
              <a:uLnTx/>
              <a:uFillTx/>
              <a:latin typeface="Times New Roman"/>
              <a:ea typeface="+mn-ea"/>
              <a:cs typeface="Times New Roman"/>
            </a:endParaRPr>
          </a:p>
          <a:p>
            <a:pPr marL="0" marR="0" lvl="0" indent="0" algn="l" defTabSz="914400" rtl="0" eaLnBrk="1" fontAlgn="auto" latinLnBrk="0" hangingPunct="1">
              <a:lnSpc>
                <a:spcPct val="100000"/>
              </a:lnSpc>
              <a:spcBef>
                <a:spcPts val="516"/>
              </a:spcBef>
              <a:spcAft>
                <a:spcPts val="0"/>
              </a:spcAft>
              <a:buClrTx/>
              <a:buSzTx/>
              <a:buFontTx/>
              <a:buNone/>
              <a:tabLst/>
              <a:defRPr/>
            </a:pPr>
            <a:endParaRPr kumimoji="0" sz="1188" b="0" i="0" u="none" strike="noStrike" kern="1200" cap="none" spc="0" normalizeH="0" baseline="0" noProof="0">
              <a:ln>
                <a:noFill/>
              </a:ln>
              <a:solidFill>
                <a:prstClr val="black"/>
              </a:solidFill>
              <a:effectLst/>
              <a:uLnTx/>
              <a:uFillTx/>
              <a:latin typeface="Times New Roman"/>
              <a:ea typeface="+mn-ea"/>
              <a:cs typeface="Times New Roman"/>
            </a:endParaRPr>
          </a:p>
          <a:p>
            <a:pPr marL="135731" marR="3175" lvl="0" indent="0" algn="l" defTabSz="914400" rtl="0" eaLnBrk="1" fontAlgn="auto" latinLnBrk="0" hangingPunct="1">
              <a:lnSpc>
                <a:spcPct val="100800"/>
              </a:lnSpc>
              <a:spcBef>
                <a:spcPts val="0"/>
              </a:spcBef>
              <a:spcAft>
                <a:spcPts val="0"/>
              </a:spcAft>
              <a:buClrTx/>
              <a:buSzTx/>
              <a:buFontTx/>
              <a:buNone/>
              <a:tabLst/>
              <a:defRPr/>
            </a:pP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Kyle</a:t>
            </a:r>
            <a:r>
              <a:rPr kumimoji="0" sz="1594" b="0" i="0" u="none" strike="noStrike" kern="1200" cap="none" spc="-41"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16" normalizeH="0" baseline="0" noProof="0" dirty="0">
                <a:ln>
                  <a:noFill/>
                </a:ln>
                <a:solidFill>
                  <a:prstClr val="black"/>
                </a:solidFill>
                <a:effectLst/>
                <a:uLnTx/>
                <a:uFillTx/>
                <a:latin typeface="Times New Roman"/>
                <a:ea typeface="+mn-ea"/>
                <a:cs typeface="Times New Roman"/>
              </a:rPr>
              <a:t>Waring</a:t>
            </a:r>
            <a:r>
              <a:rPr kumimoji="0" sz="1594" b="0" i="0" u="none" strike="noStrike" kern="1200" cap="none" spc="-44"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will</a:t>
            </a:r>
            <a:r>
              <a:rPr kumimoji="0" sz="1594" b="0" i="0" u="none" strike="noStrike" kern="1200" cap="none" spc="-38"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ship</a:t>
            </a:r>
            <a:r>
              <a:rPr kumimoji="0" sz="1594" b="0" i="0" u="none" strike="noStrike" kern="1200" cap="none" spc="-44"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you</a:t>
            </a:r>
            <a:r>
              <a:rPr kumimoji="0" sz="1594" b="0" i="0" u="none" strike="noStrike" kern="1200" cap="none" spc="-41"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6</a:t>
            </a:r>
            <a:r>
              <a:rPr kumimoji="0" sz="1594" b="0" i="0" u="none" strike="noStrike" kern="1200" cap="none" spc="-41"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pounds</a:t>
            </a:r>
            <a:r>
              <a:rPr kumimoji="0" sz="1594" b="0" i="0" u="none" strike="noStrike" kern="1200" cap="none" spc="-41"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of</a:t>
            </a:r>
            <a:r>
              <a:rPr kumimoji="0" sz="1594" b="0" i="0" u="none" strike="noStrike" kern="1200" cap="none" spc="-41"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Boston-area</a:t>
            </a:r>
            <a:r>
              <a:rPr kumimoji="0" sz="1594" b="0" i="0" u="none" strike="noStrike" kern="1200" cap="none" spc="-41"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snow</a:t>
            </a:r>
            <a:r>
              <a:rPr kumimoji="0" sz="1594" b="0" i="0" u="none" strike="noStrike" kern="1200" cap="none" spc="-44"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in</a:t>
            </a:r>
            <a:r>
              <a:rPr kumimoji="0" sz="1594" b="0" i="0" u="none" strike="noStrike" kern="1200" cap="none" spc="-38"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an</a:t>
            </a:r>
            <a:r>
              <a:rPr kumimoji="0" sz="1594" b="0" i="0" u="none" strike="noStrike" kern="1200" cap="none" spc="-44"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insulated</a:t>
            </a:r>
            <a:r>
              <a:rPr kumimoji="0" sz="1594" b="0" i="0" u="none" strike="noStrike" kern="1200" cap="none" spc="-41"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Styrofoam</a:t>
            </a:r>
            <a:r>
              <a:rPr kumimoji="0" sz="1594" b="0" i="0" u="none" strike="noStrike" kern="1200" cap="none" spc="-38"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box</a:t>
            </a:r>
            <a:r>
              <a:rPr kumimoji="0" sz="1594" b="0" i="0" u="none" strike="noStrike" kern="1200" cap="none" spc="-44"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a:t>
            </a:r>
            <a:r>
              <a:rPr kumimoji="0" sz="1594" b="0" i="0" u="none" strike="noStrike" kern="1200" cap="none" spc="-38"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6" normalizeH="0" baseline="0" noProof="0" dirty="0">
                <a:ln>
                  <a:noFill/>
                </a:ln>
                <a:solidFill>
                  <a:prstClr val="black"/>
                </a:solidFill>
                <a:effectLst/>
                <a:uLnTx/>
                <a:uFillTx/>
                <a:latin typeface="Times New Roman"/>
                <a:ea typeface="+mn-ea"/>
                <a:cs typeface="Times New Roman"/>
              </a:rPr>
              <a:t>enough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for</a:t>
            </a:r>
            <a:r>
              <a:rPr kumimoji="0" sz="1594" b="0" i="0" u="none" strike="noStrike" kern="1200" cap="none" spc="6"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10</a:t>
            </a:r>
            <a:r>
              <a:rPr kumimoji="0" sz="1594"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to</a:t>
            </a:r>
            <a:r>
              <a:rPr kumimoji="0" sz="1594" b="0" i="0" u="none" strike="noStrike" kern="1200" cap="none" spc="13"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15</a:t>
            </a:r>
            <a:r>
              <a:rPr kumimoji="0" sz="1594" b="0" i="0" u="none" strike="noStrike" kern="1200" cap="none" spc="13"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snowballs,</a:t>
            </a:r>
            <a:r>
              <a:rPr kumimoji="0" sz="1594"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he</a:t>
            </a:r>
            <a:r>
              <a:rPr kumimoji="0" sz="1594" b="0" i="0" u="none" strike="noStrike" kern="1200" cap="none" spc="13"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says.</a:t>
            </a:r>
            <a:r>
              <a:rPr kumimoji="0" sz="1594" b="0" i="0" u="none" strike="noStrike" kern="1200" cap="none" spc="113"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But</a:t>
            </a:r>
            <a:r>
              <a:rPr kumimoji="0" sz="1594" b="0" i="0" u="none" strike="noStrike" kern="1200" cap="none" spc="13"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not</a:t>
            </a:r>
            <a:r>
              <a:rPr kumimoji="0" sz="1594"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if</a:t>
            </a:r>
            <a:r>
              <a:rPr kumimoji="0" sz="1594" b="0" i="0" u="none" strike="noStrike" kern="1200" cap="none" spc="13"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you</a:t>
            </a:r>
            <a:r>
              <a:rPr kumimoji="0" sz="1594" b="0" i="0" u="none" strike="noStrike" kern="1200" cap="none" spc="13"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live</a:t>
            </a:r>
            <a:r>
              <a:rPr kumimoji="0" sz="1594" b="0" i="0" u="none" strike="noStrike" kern="1200" cap="none" spc="13"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in</a:t>
            </a:r>
            <a:r>
              <a:rPr kumimoji="0" sz="1594"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New</a:t>
            </a:r>
            <a:r>
              <a:rPr kumimoji="0" sz="1594" b="0" i="0" u="none" strike="noStrike" kern="1200" cap="none" spc="13"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England</a:t>
            </a:r>
            <a:r>
              <a:rPr kumimoji="0" sz="1594" b="0" i="0" u="none" strike="noStrike" kern="1200" cap="none" spc="13"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or</a:t>
            </a:r>
            <a:r>
              <a:rPr kumimoji="0" sz="1594" b="0" i="0" u="none" strike="noStrike" kern="1200" cap="none" spc="16"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0" normalizeH="0" baseline="0" noProof="0" dirty="0">
                <a:ln>
                  <a:noFill/>
                </a:ln>
                <a:solidFill>
                  <a:prstClr val="black"/>
                </a:solidFill>
                <a:effectLst/>
                <a:uLnTx/>
                <a:uFillTx/>
                <a:latin typeface="Times New Roman"/>
                <a:ea typeface="+mn-ea"/>
                <a:cs typeface="Times New Roman"/>
              </a:rPr>
              <a:t>surrounding</a:t>
            </a:r>
            <a:r>
              <a:rPr kumimoji="0" sz="1594" b="0" i="0" u="none" strike="noStrike" kern="1200" cap="none" spc="13" normalizeH="0" baseline="0" noProof="0" dirty="0">
                <a:ln>
                  <a:noFill/>
                </a:ln>
                <a:solidFill>
                  <a:prstClr val="black"/>
                </a:solidFill>
                <a:effectLst/>
                <a:uLnTx/>
                <a:uFillTx/>
                <a:latin typeface="Times New Roman"/>
                <a:ea typeface="+mn-ea"/>
                <a:cs typeface="Times New Roman"/>
              </a:rPr>
              <a:t> </a:t>
            </a:r>
            <a:r>
              <a:rPr kumimoji="0" sz="1594" b="0" i="0" u="none" strike="noStrike" kern="1200" cap="none" spc="-6" normalizeH="0" baseline="0" noProof="0" dirty="0">
                <a:ln>
                  <a:noFill/>
                </a:ln>
                <a:solidFill>
                  <a:prstClr val="black"/>
                </a:solidFill>
                <a:effectLst/>
                <a:uLnTx/>
                <a:uFillTx/>
                <a:latin typeface="Times New Roman"/>
                <a:ea typeface="+mn-ea"/>
                <a:cs typeface="Times New Roman"/>
              </a:rPr>
              <a:t>states.</a:t>
            </a:r>
            <a:endParaRPr kumimoji="0" sz="1594" b="0" i="0" u="none" strike="noStrike" kern="1200" cap="none" spc="0" normalizeH="0" baseline="0" noProof="0">
              <a:ln>
                <a:noFill/>
              </a:ln>
              <a:solidFill>
                <a:prstClr val="black"/>
              </a:solidFill>
              <a:effectLst/>
              <a:uLnTx/>
              <a:uFillTx/>
              <a:latin typeface="Times New Roman"/>
              <a:ea typeface="+mn-ea"/>
              <a:cs typeface="Times New Roman"/>
            </a:endParaRPr>
          </a:p>
        </p:txBody>
      </p:sp>
      <p:sp>
        <p:nvSpPr>
          <p:cNvPr id="6" name="object 6"/>
          <p:cNvSpPr txBox="1"/>
          <p:nvPr/>
        </p:nvSpPr>
        <p:spPr>
          <a:xfrm>
            <a:off x="666930" y="2586355"/>
            <a:ext cx="524668" cy="190822"/>
          </a:xfrm>
          <a:prstGeom prst="rect">
            <a:avLst/>
          </a:prstGeom>
        </p:spPr>
        <p:txBody>
          <a:bodyPr vert="horz" wrap="square" lIns="0" tIns="7938" rIns="0" bIns="0" rtlCol="0">
            <a:spAutoFit/>
          </a:bodyPr>
          <a:lstStyle/>
          <a:p>
            <a:pPr marL="7938" marR="0" lvl="0" indent="0" algn="l" defTabSz="914400" rtl="0" eaLnBrk="1" fontAlgn="auto" latinLnBrk="0" hangingPunct="1">
              <a:lnSpc>
                <a:spcPct val="100000"/>
              </a:lnSpc>
              <a:spcBef>
                <a:spcPts val="63"/>
              </a:spcBef>
              <a:spcAft>
                <a:spcPts val="0"/>
              </a:spcAft>
              <a:buClrTx/>
              <a:buSzTx/>
              <a:buFontTx/>
              <a:buNone/>
              <a:tabLst/>
              <a:defRPr/>
            </a:pPr>
            <a:r>
              <a:rPr kumimoji="0" sz="1188" b="0" i="0" u="none" strike="noStrike" kern="1200" cap="none" spc="-6" normalizeH="0" baseline="0" noProof="0" dirty="0">
                <a:ln>
                  <a:noFill/>
                </a:ln>
                <a:solidFill>
                  <a:prstClr val="black"/>
                </a:solidFill>
                <a:effectLst/>
                <a:uLnTx/>
                <a:uFillTx/>
                <a:latin typeface="Times New Roman"/>
                <a:ea typeface="+mn-ea"/>
                <a:cs typeface="Times New Roman"/>
              </a:rPr>
              <a:t>Original</a:t>
            </a:r>
            <a:endParaRPr kumimoji="0" sz="1188" b="0" i="0" u="none" strike="noStrike" kern="1200" cap="none" spc="0" normalizeH="0" baseline="0" noProof="0">
              <a:ln>
                <a:noFill/>
              </a:ln>
              <a:solidFill>
                <a:prstClr val="black"/>
              </a:solidFill>
              <a:effectLst/>
              <a:uLnTx/>
              <a:uFillTx/>
              <a:latin typeface="Times New Roman"/>
              <a:ea typeface="+mn-ea"/>
              <a:cs typeface="Times New Roman"/>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84423" y="801859"/>
            <a:ext cx="5762228" cy="438903"/>
          </a:xfrm>
          <a:prstGeom prst="rect">
            <a:avLst/>
          </a:prstGeom>
        </p:spPr>
        <p:txBody>
          <a:bodyPr vert="horz" wrap="square" lIns="0" tIns="7938" rIns="0" bIns="0" rtlCol="0" anchor="ctr">
            <a:spAutoFit/>
          </a:bodyPr>
          <a:lstStyle/>
          <a:p>
            <a:pPr marL="7938">
              <a:lnSpc>
                <a:spcPct val="100000"/>
              </a:lnSpc>
              <a:spcBef>
                <a:spcPts val="63"/>
              </a:spcBef>
              <a:tabLst>
                <a:tab pos="4982369" algn="l"/>
              </a:tabLst>
            </a:pPr>
            <a:r>
              <a:rPr sz="2800" dirty="0"/>
              <a:t>LLMs</a:t>
            </a:r>
            <a:r>
              <a:rPr sz="2800" spc="-147" dirty="0"/>
              <a:t> </a:t>
            </a:r>
            <a:r>
              <a:rPr sz="2800" spc="-13" dirty="0"/>
              <a:t>for</a:t>
            </a:r>
            <a:r>
              <a:rPr sz="2800" spc="-143" dirty="0"/>
              <a:t> </a:t>
            </a:r>
            <a:r>
              <a:rPr sz="2800" spc="-22" dirty="0"/>
              <a:t>summarization</a:t>
            </a:r>
            <a:r>
              <a:rPr sz="2800" spc="-141" dirty="0"/>
              <a:t> </a:t>
            </a:r>
            <a:r>
              <a:rPr sz="2800" spc="-6" dirty="0"/>
              <a:t>(using</a:t>
            </a:r>
            <a:r>
              <a:rPr lang="en-US" sz="2800" spc="-6" dirty="0"/>
              <a:t> </a:t>
            </a:r>
            <a:r>
              <a:rPr sz="2800" spc="-16" dirty="0" err="1"/>
              <a:t>tl;dr</a:t>
            </a:r>
            <a:r>
              <a:rPr sz="2800" spc="-16" dirty="0"/>
              <a:t>)</a:t>
            </a:r>
          </a:p>
        </p:txBody>
      </p:sp>
      <p:grpSp>
        <p:nvGrpSpPr>
          <p:cNvPr id="3" name="object 3"/>
          <p:cNvGrpSpPr/>
          <p:nvPr/>
        </p:nvGrpSpPr>
        <p:grpSpPr>
          <a:xfrm>
            <a:off x="1143000" y="2507206"/>
            <a:ext cx="6940153" cy="3101181"/>
            <a:chOff x="1828800" y="2639929"/>
            <a:chExt cx="11104245" cy="4961890"/>
          </a:xfrm>
        </p:grpSpPr>
        <p:pic>
          <p:nvPicPr>
            <p:cNvPr id="4" name="object 4"/>
            <p:cNvPicPr/>
            <p:nvPr/>
          </p:nvPicPr>
          <p:blipFill>
            <a:blip r:embed="rId2" cstate="print"/>
            <a:stretch>
              <a:fillRect/>
            </a:stretch>
          </p:blipFill>
          <p:spPr>
            <a:xfrm>
              <a:off x="8326823" y="3048031"/>
              <a:ext cx="4181218" cy="1096713"/>
            </a:xfrm>
            <a:prstGeom prst="rect">
              <a:avLst/>
            </a:prstGeom>
          </p:spPr>
        </p:pic>
        <p:sp>
          <p:nvSpPr>
            <p:cNvPr id="5" name="object 5"/>
            <p:cNvSpPr/>
            <p:nvPr/>
          </p:nvSpPr>
          <p:spPr>
            <a:xfrm>
              <a:off x="8381659" y="3075449"/>
              <a:ext cx="4071620" cy="987425"/>
            </a:xfrm>
            <a:custGeom>
              <a:avLst/>
              <a:gdLst/>
              <a:ahLst/>
              <a:cxnLst/>
              <a:rect l="l" t="t" r="r" b="b"/>
              <a:pathLst>
                <a:path w="4071620" h="987425">
                  <a:moveTo>
                    <a:pt x="3797368" y="0"/>
                  </a:moveTo>
                  <a:lnTo>
                    <a:pt x="274177" y="0"/>
                  </a:lnTo>
                  <a:lnTo>
                    <a:pt x="224893" y="4417"/>
                  </a:lnTo>
                  <a:lnTo>
                    <a:pt x="178508" y="17153"/>
                  </a:lnTo>
                  <a:lnTo>
                    <a:pt x="135794" y="37433"/>
                  </a:lnTo>
                  <a:lnTo>
                    <a:pt x="97528" y="64483"/>
                  </a:lnTo>
                  <a:lnTo>
                    <a:pt x="64483" y="97528"/>
                  </a:lnTo>
                  <a:lnTo>
                    <a:pt x="37433" y="135794"/>
                  </a:lnTo>
                  <a:lnTo>
                    <a:pt x="17153" y="178508"/>
                  </a:lnTo>
                  <a:lnTo>
                    <a:pt x="4417" y="224893"/>
                  </a:lnTo>
                  <a:lnTo>
                    <a:pt x="0" y="274177"/>
                  </a:lnTo>
                  <a:lnTo>
                    <a:pt x="0" y="712863"/>
                  </a:lnTo>
                  <a:lnTo>
                    <a:pt x="4417" y="762147"/>
                  </a:lnTo>
                  <a:lnTo>
                    <a:pt x="17153" y="808533"/>
                  </a:lnTo>
                  <a:lnTo>
                    <a:pt x="37433" y="851246"/>
                  </a:lnTo>
                  <a:lnTo>
                    <a:pt x="64483" y="889513"/>
                  </a:lnTo>
                  <a:lnTo>
                    <a:pt x="97528" y="922558"/>
                  </a:lnTo>
                  <a:lnTo>
                    <a:pt x="135794" y="949608"/>
                  </a:lnTo>
                  <a:lnTo>
                    <a:pt x="178508" y="969888"/>
                  </a:lnTo>
                  <a:lnTo>
                    <a:pt x="224893" y="982624"/>
                  </a:lnTo>
                  <a:lnTo>
                    <a:pt x="274177" y="987041"/>
                  </a:lnTo>
                  <a:lnTo>
                    <a:pt x="3797368" y="987041"/>
                  </a:lnTo>
                  <a:lnTo>
                    <a:pt x="3846652" y="982624"/>
                  </a:lnTo>
                  <a:lnTo>
                    <a:pt x="3893038" y="969888"/>
                  </a:lnTo>
                  <a:lnTo>
                    <a:pt x="3935751" y="949608"/>
                  </a:lnTo>
                  <a:lnTo>
                    <a:pt x="3974018" y="922558"/>
                  </a:lnTo>
                  <a:lnTo>
                    <a:pt x="4007063" y="889513"/>
                  </a:lnTo>
                  <a:lnTo>
                    <a:pt x="4034113" y="851246"/>
                  </a:lnTo>
                  <a:lnTo>
                    <a:pt x="4054393" y="808533"/>
                  </a:lnTo>
                  <a:lnTo>
                    <a:pt x="4067128" y="762147"/>
                  </a:lnTo>
                  <a:lnTo>
                    <a:pt x="4071546" y="712863"/>
                  </a:lnTo>
                  <a:lnTo>
                    <a:pt x="4071546" y="274177"/>
                  </a:lnTo>
                  <a:lnTo>
                    <a:pt x="4067128" y="224893"/>
                  </a:lnTo>
                  <a:lnTo>
                    <a:pt x="4054393" y="178508"/>
                  </a:lnTo>
                  <a:lnTo>
                    <a:pt x="4034113" y="135794"/>
                  </a:lnTo>
                  <a:lnTo>
                    <a:pt x="4007063" y="97528"/>
                  </a:lnTo>
                  <a:lnTo>
                    <a:pt x="3974018" y="64483"/>
                  </a:lnTo>
                  <a:lnTo>
                    <a:pt x="3935751" y="37433"/>
                  </a:lnTo>
                  <a:lnTo>
                    <a:pt x="3893038" y="17153"/>
                  </a:lnTo>
                  <a:lnTo>
                    <a:pt x="3846652" y="4417"/>
                  </a:lnTo>
                  <a:lnTo>
                    <a:pt x="3797368" y="0"/>
                  </a:lnTo>
                  <a:close/>
                </a:path>
              </a:pathLst>
            </a:custGeom>
            <a:solidFill>
              <a:srgbClr val="DCFFE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object 6"/>
            <p:cNvSpPr/>
            <p:nvPr/>
          </p:nvSpPr>
          <p:spPr>
            <a:xfrm>
              <a:off x="8381661" y="3075450"/>
              <a:ext cx="4071620" cy="987425"/>
            </a:xfrm>
            <a:custGeom>
              <a:avLst/>
              <a:gdLst/>
              <a:ahLst/>
              <a:cxnLst/>
              <a:rect l="l" t="t" r="r" b="b"/>
              <a:pathLst>
                <a:path w="4071620" h="987425">
                  <a:moveTo>
                    <a:pt x="274178" y="0"/>
                  </a:moveTo>
                  <a:lnTo>
                    <a:pt x="3797369" y="0"/>
                  </a:lnTo>
                  <a:lnTo>
                    <a:pt x="3846653" y="4417"/>
                  </a:lnTo>
                  <a:lnTo>
                    <a:pt x="3893038" y="17153"/>
                  </a:lnTo>
                  <a:lnTo>
                    <a:pt x="3935752" y="37433"/>
                  </a:lnTo>
                  <a:lnTo>
                    <a:pt x="3974018" y="64483"/>
                  </a:lnTo>
                  <a:lnTo>
                    <a:pt x="4007064" y="97528"/>
                  </a:lnTo>
                  <a:lnTo>
                    <a:pt x="4034114" y="135795"/>
                  </a:lnTo>
                  <a:lnTo>
                    <a:pt x="4054394" y="178508"/>
                  </a:lnTo>
                  <a:lnTo>
                    <a:pt x="4067129" y="224894"/>
                  </a:lnTo>
                  <a:lnTo>
                    <a:pt x="4071547" y="274178"/>
                  </a:lnTo>
                  <a:lnTo>
                    <a:pt x="4071547" y="712863"/>
                  </a:lnTo>
                  <a:lnTo>
                    <a:pt x="4067129" y="762147"/>
                  </a:lnTo>
                  <a:lnTo>
                    <a:pt x="4054394" y="808533"/>
                  </a:lnTo>
                  <a:lnTo>
                    <a:pt x="4034114" y="851246"/>
                  </a:lnTo>
                  <a:lnTo>
                    <a:pt x="4007064" y="889513"/>
                  </a:lnTo>
                  <a:lnTo>
                    <a:pt x="3974018" y="922558"/>
                  </a:lnTo>
                  <a:lnTo>
                    <a:pt x="3935752" y="949608"/>
                  </a:lnTo>
                  <a:lnTo>
                    <a:pt x="3893038" y="969888"/>
                  </a:lnTo>
                  <a:lnTo>
                    <a:pt x="3846653" y="982624"/>
                  </a:lnTo>
                  <a:lnTo>
                    <a:pt x="3797369" y="987041"/>
                  </a:lnTo>
                  <a:lnTo>
                    <a:pt x="274178" y="987041"/>
                  </a:lnTo>
                  <a:lnTo>
                    <a:pt x="224894" y="982624"/>
                  </a:lnTo>
                  <a:lnTo>
                    <a:pt x="178508" y="969888"/>
                  </a:lnTo>
                  <a:lnTo>
                    <a:pt x="135795" y="949608"/>
                  </a:lnTo>
                  <a:lnTo>
                    <a:pt x="97528" y="922558"/>
                  </a:lnTo>
                  <a:lnTo>
                    <a:pt x="64483" y="889513"/>
                  </a:lnTo>
                  <a:lnTo>
                    <a:pt x="37433" y="851246"/>
                  </a:lnTo>
                  <a:lnTo>
                    <a:pt x="17153" y="808533"/>
                  </a:lnTo>
                  <a:lnTo>
                    <a:pt x="4417" y="762147"/>
                  </a:lnTo>
                  <a:lnTo>
                    <a:pt x="0" y="712863"/>
                  </a:lnTo>
                  <a:lnTo>
                    <a:pt x="0" y="274178"/>
                  </a:lnTo>
                  <a:lnTo>
                    <a:pt x="4417" y="224894"/>
                  </a:lnTo>
                  <a:lnTo>
                    <a:pt x="17153" y="178508"/>
                  </a:lnTo>
                  <a:lnTo>
                    <a:pt x="37433" y="135795"/>
                  </a:lnTo>
                  <a:lnTo>
                    <a:pt x="64483" y="97528"/>
                  </a:lnTo>
                  <a:lnTo>
                    <a:pt x="97528" y="64483"/>
                  </a:lnTo>
                  <a:lnTo>
                    <a:pt x="135795" y="37433"/>
                  </a:lnTo>
                  <a:lnTo>
                    <a:pt x="178508" y="17153"/>
                  </a:lnTo>
                  <a:lnTo>
                    <a:pt x="224894" y="4417"/>
                  </a:lnTo>
                  <a:lnTo>
                    <a:pt x="274178" y="0"/>
                  </a:lnTo>
                  <a:close/>
                </a:path>
              </a:pathLst>
            </a:custGeom>
            <a:ln w="27417">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object 7"/>
            <p:cNvPicPr/>
            <p:nvPr/>
          </p:nvPicPr>
          <p:blipFill>
            <a:blip r:embed="rId3" cstate="print"/>
            <a:stretch>
              <a:fillRect/>
            </a:stretch>
          </p:blipFill>
          <p:spPr>
            <a:xfrm>
              <a:off x="1828800" y="4076200"/>
              <a:ext cx="11104218" cy="1836994"/>
            </a:xfrm>
            <a:prstGeom prst="rect">
              <a:avLst/>
            </a:prstGeom>
          </p:spPr>
        </p:pic>
        <p:sp>
          <p:nvSpPr>
            <p:cNvPr id="8" name="object 8"/>
            <p:cNvSpPr/>
            <p:nvPr/>
          </p:nvSpPr>
          <p:spPr>
            <a:xfrm>
              <a:off x="1891051" y="4103617"/>
              <a:ext cx="10981055" cy="1711325"/>
            </a:xfrm>
            <a:custGeom>
              <a:avLst/>
              <a:gdLst/>
              <a:ahLst/>
              <a:cxnLst/>
              <a:rect l="l" t="t" r="r" b="b"/>
              <a:pathLst>
                <a:path w="10981055" h="1711325">
                  <a:moveTo>
                    <a:pt x="10720369" y="0"/>
                  </a:moveTo>
                  <a:lnTo>
                    <a:pt x="260469" y="0"/>
                  </a:lnTo>
                  <a:lnTo>
                    <a:pt x="213649" y="4196"/>
                  </a:lnTo>
                  <a:lnTo>
                    <a:pt x="169583" y="16295"/>
                  </a:lnTo>
                  <a:lnTo>
                    <a:pt x="129005" y="35561"/>
                  </a:lnTo>
                  <a:lnTo>
                    <a:pt x="92652" y="61259"/>
                  </a:lnTo>
                  <a:lnTo>
                    <a:pt x="61259" y="92652"/>
                  </a:lnTo>
                  <a:lnTo>
                    <a:pt x="35561" y="129005"/>
                  </a:lnTo>
                  <a:lnTo>
                    <a:pt x="16295" y="169583"/>
                  </a:lnTo>
                  <a:lnTo>
                    <a:pt x="4196" y="213649"/>
                  </a:lnTo>
                  <a:lnTo>
                    <a:pt x="0" y="260469"/>
                  </a:lnTo>
                  <a:lnTo>
                    <a:pt x="0" y="1450303"/>
                  </a:lnTo>
                  <a:lnTo>
                    <a:pt x="4196" y="1497122"/>
                  </a:lnTo>
                  <a:lnTo>
                    <a:pt x="16295" y="1541189"/>
                  </a:lnTo>
                  <a:lnTo>
                    <a:pt x="35561" y="1581766"/>
                  </a:lnTo>
                  <a:lnTo>
                    <a:pt x="61259" y="1618120"/>
                  </a:lnTo>
                  <a:lnTo>
                    <a:pt x="92652" y="1649513"/>
                  </a:lnTo>
                  <a:lnTo>
                    <a:pt x="129005" y="1675210"/>
                  </a:lnTo>
                  <a:lnTo>
                    <a:pt x="169583" y="1694476"/>
                  </a:lnTo>
                  <a:lnTo>
                    <a:pt x="213649" y="1706576"/>
                  </a:lnTo>
                  <a:lnTo>
                    <a:pt x="260469" y="1710772"/>
                  </a:lnTo>
                  <a:lnTo>
                    <a:pt x="10720369" y="1710772"/>
                  </a:lnTo>
                  <a:lnTo>
                    <a:pt x="10767188" y="1706576"/>
                  </a:lnTo>
                  <a:lnTo>
                    <a:pt x="10811254" y="1694476"/>
                  </a:lnTo>
                  <a:lnTo>
                    <a:pt x="10851832" y="1675210"/>
                  </a:lnTo>
                  <a:lnTo>
                    <a:pt x="10888186" y="1649513"/>
                  </a:lnTo>
                  <a:lnTo>
                    <a:pt x="10919580" y="1618120"/>
                  </a:lnTo>
                  <a:lnTo>
                    <a:pt x="10945279" y="1581766"/>
                  </a:lnTo>
                  <a:lnTo>
                    <a:pt x="10964546" y="1541189"/>
                  </a:lnTo>
                  <a:lnTo>
                    <a:pt x="10976646" y="1497122"/>
                  </a:lnTo>
                  <a:lnTo>
                    <a:pt x="10980842" y="1450303"/>
                  </a:lnTo>
                  <a:lnTo>
                    <a:pt x="10980842" y="260469"/>
                  </a:lnTo>
                  <a:lnTo>
                    <a:pt x="10976646" y="213649"/>
                  </a:lnTo>
                  <a:lnTo>
                    <a:pt x="10964546" y="169583"/>
                  </a:lnTo>
                  <a:lnTo>
                    <a:pt x="10945279" y="129005"/>
                  </a:lnTo>
                  <a:lnTo>
                    <a:pt x="10919580" y="92652"/>
                  </a:lnTo>
                  <a:lnTo>
                    <a:pt x="10888186" y="61259"/>
                  </a:lnTo>
                  <a:lnTo>
                    <a:pt x="10851832" y="35561"/>
                  </a:lnTo>
                  <a:lnTo>
                    <a:pt x="10811254" y="16295"/>
                  </a:lnTo>
                  <a:lnTo>
                    <a:pt x="10767188" y="4196"/>
                  </a:lnTo>
                  <a:lnTo>
                    <a:pt x="10720369"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object 9"/>
            <p:cNvSpPr/>
            <p:nvPr/>
          </p:nvSpPr>
          <p:spPr>
            <a:xfrm>
              <a:off x="1891052" y="4103618"/>
              <a:ext cx="10981055" cy="1711325"/>
            </a:xfrm>
            <a:custGeom>
              <a:avLst/>
              <a:gdLst/>
              <a:ahLst/>
              <a:cxnLst/>
              <a:rect l="l" t="t" r="r" b="b"/>
              <a:pathLst>
                <a:path w="10981055" h="1711325">
                  <a:moveTo>
                    <a:pt x="260469" y="0"/>
                  </a:moveTo>
                  <a:lnTo>
                    <a:pt x="10720370" y="0"/>
                  </a:lnTo>
                  <a:lnTo>
                    <a:pt x="10767190" y="4196"/>
                  </a:lnTo>
                  <a:lnTo>
                    <a:pt x="10811256" y="16295"/>
                  </a:lnTo>
                  <a:lnTo>
                    <a:pt x="10851834" y="35561"/>
                  </a:lnTo>
                  <a:lnTo>
                    <a:pt x="10888187" y="61259"/>
                  </a:lnTo>
                  <a:lnTo>
                    <a:pt x="10919580" y="92652"/>
                  </a:lnTo>
                  <a:lnTo>
                    <a:pt x="10945278" y="129005"/>
                  </a:lnTo>
                  <a:lnTo>
                    <a:pt x="10964544" y="169583"/>
                  </a:lnTo>
                  <a:lnTo>
                    <a:pt x="10976643" y="213649"/>
                  </a:lnTo>
                  <a:lnTo>
                    <a:pt x="10980839" y="260469"/>
                  </a:lnTo>
                  <a:lnTo>
                    <a:pt x="10980839" y="1450302"/>
                  </a:lnTo>
                  <a:lnTo>
                    <a:pt x="10976643" y="1497122"/>
                  </a:lnTo>
                  <a:lnTo>
                    <a:pt x="10964544" y="1541189"/>
                  </a:lnTo>
                  <a:lnTo>
                    <a:pt x="10945278" y="1581766"/>
                  </a:lnTo>
                  <a:lnTo>
                    <a:pt x="10919580" y="1618120"/>
                  </a:lnTo>
                  <a:lnTo>
                    <a:pt x="10888187" y="1649513"/>
                  </a:lnTo>
                  <a:lnTo>
                    <a:pt x="10851834" y="1675210"/>
                  </a:lnTo>
                  <a:lnTo>
                    <a:pt x="10811256" y="1694476"/>
                  </a:lnTo>
                  <a:lnTo>
                    <a:pt x="10767190" y="1706575"/>
                  </a:lnTo>
                  <a:lnTo>
                    <a:pt x="10720370" y="1710772"/>
                  </a:lnTo>
                  <a:lnTo>
                    <a:pt x="260469" y="1710772"/>
                  </a:lnTo>
                  <a:lnTo>
                    <a:pt x="213649" y="1706575"/>
                  </a:lnTo>
                  <a:lnTo>
                    <a:pt x="169583" y="1694476"/>
                  </a:lnTo>
                  <a:lnTo>
                    <a:pt x="129005" y="1675210"/>
                  </a:lnTo>
                  <a:lnTo>
                    <a:pt x="92652" y="1649513"/>
                  </a:lnTo>
                  <a:lnTo>
                    <a:pt x="61259" y="1618120"/>
                  </a:lnTo>
                  <a:lnTo>
                    <a:pt x="35561" y="1581766"/>
                  </a:lnTo>
                  <a:lnTo>
                    <a:pt x="16295" y="1541189"/>
                  </a:lnTo>
                  <a:lnTo>
                    <a:pt x="4196" y="1497122"/>
                  </a:lnTo>
                  <a:lnTo>
                    <a:pt x="0" y="1450302"/>
                  </a:lnTo>
                  <a:lnTo>
                    <a:pt x="0" y="260469"/>
                  </a:lnTo>
                  <a:lnTo>
                    <a:pt x="4196" y="213649"/>
                  </a:lnTo>
                  <a:lnTo>
                    <a:pt x="16295" y="169583"/>
                  </a:lnTo>
                  <a:lnTo>
                    <a:pt x="35561" y="129005"/>
                  </a:lnTo>
                  <a:lnTo>
                    <a:pt x="61259" y="92652"/>
                  </a:lnTo>
                  <a:lnTo>
                    <a:pt x="92652" y="61259"/>
                  </a:lnTo>
                  <a:lnTo>
                    <a:pt x="129005" y="35561"/>
                  </a:lnTo>
                  <a:lnTo>
                    <a:pt x="169583" y="16295"/>
                  </a:lnTo>
                  <a:lnTo>
                    <a:pt x="213649" y="4196"/>
                  </a:lnTo>
                  <a:lnTo>
                    <a:pt x="260469" y="0"/>
                  </a:lnTo>
                  <a:close/>
                </a:path>
              </a:pathLst>
            </a:custGeom>
            <a:ln w="41126">
              <a:solidFill>
                <a:srgbClr val="72729B"/>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object 10"/>
            <p:cNvSpPr/>
            <p:nvPr/>
          </p:nvSpPr>
          <p:spPr>
            <a:xfrm>
              <a:off x="10615329" y="2646914"/>
              <a:ext cx="738505" cy="4645025"/>
            </a:xfrm>
            <a:custGeom>
              <a:avLst/>
              <a:gdLst/>
              <a:ahLst/>
              <a:cxnLst/>
              <a:rect l="l" t="t" r="r" b="b"/>
              <a:pathLst>
                <a:path w="738504" h="4645025">
                  <a:moveTo>
                    <a:pt x="0" y="27301"/>
                  </a:moveTo>
                  <a:lnTo>
                    <a:pt x="135427" y="0"/>
                  </a:lnTo>
                  <a:lnTo>
                    <a:pt x="168089" y="9"/>
                  </a:lnTo>
                  <a:lnTo>
                    <a:pt x="197203" y="12122"/>
                  </a:lnTo>
                  <a:lnTo>
                    <a:pt x="219650" y="34268"/>
                  </a:lnTo>
                  <a:lnTo>
                    <a:pt x="232313" y="64376"/>
                  </a:lnTo>
                  <a:lnTo>
                    <a:pt x="233392" y="69727"/>
                  </a:lnTo>
                  <a:lnTo>
                    <a:pt x="233935" y="75172"/>
                  </a:lnTo>
                  <a:lnTo>
                    <a:pt x="233935" y="80631"/>
                  </a:lnTo>
                  <a:lnTo>
                    <a:pt x="233935" y="4562161"/>
                  </a:lnTo>
                  <a:lnTo>
                    <a:pt x="240399" y="4594177"/>
                  </a:lnTo>
                  <a:lnTo>
                    <a:pt x="258027" y="4620323"/>
                  </a:lnTo>
                  <a:lnTo>
                    <a:pt x="284172" y="4637950"/>
                  </a:lnTo>
                  <a:lnTo>
                    <a:pt x="316189" y="4644414"/>
                  </a:lnTo>
                  <a:lnTo>
                    <a:pt x="327665" y="4643610"/>
                  </a:lnTo>
                  <a:lnTo>
                    <a:pt x="338864" y="4641227"/>
                  </a:lnTo>
                  <a:lnTo>
                    <a:pt x="349624" y="4637312"/>
                  </a:lnTo>
                  <a:lnTo>
                    <a:pt x="359783" y="4631912"/>
                  </a:lnTo>
                  <a:lnTo>
                    <a:pt x="738283" y="4395344"/>
                  </a:lnTo>
                </a:path>
              </a:pathLst>
            </a:custGeom>
            <a:ln w="13708">
              <a:solidFill>
                <a:srgbClr val="000000"/>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 name="object 11"/>
            <p:cNvPicPr/>
            <p:nvPr/>
          </p:nvPicPr>
          <p:blipFill>
            <a:blip r:embed="rId4" cstate="print"/>
            <a:stretch>
              <a:fillRect/>
            </a:stretch>
          </p:blipFill>
          <p:spPr>
            <a:xfrm>
              <a:off x="11290086" y="6999074"/>
              <a:ext cx="128507" cy="106711"/>
            </a:xfrm>
            <a:prstGeom prst="rect">
              <a:avLst/>
            </a:prstGeom>
          </p:spPr>
        </p:pic>
        <p:sp>
          <p:nvSpPr>
            <p:cNvPr id="12" name="object 12"/>
            <p:cNvSpPr/>
            <p:nvPr/>
          </p:nvSpPr>
          <p:spPr>
            <a:xfrm>
              <a:off x="9278004" y="2667287"/>
              <a:ext cx="748030" cy="4705350"/>
            </a:xfrm>
            <a:custGeom>
              <a:avLst/>
              <a:gdLst/>
              <a:ahLst/>
              <a:cxnLst/>
              <a:rect l="l" t="t" r="r" b="b"/>
              <a:pathLst>
                <a:path w="748029" h="4705350">
                  <a:moveTo>
                    <a:pt x="0" y="42052"/>
                  </a:moveTo>
                  <a:lnTo>
                    <a:pt x="241069" y="0"/>
                  </a:lnTo>
                  <a:lnTo>
                    <a:pt x="273721" y="865"/>
                  </a:lnTo>
                  <a:lnTo>
                    <a:pt x="302507" y="13738"/>
                  </a:lnTo>
                  <a:lnTo>
                    <a:pt x="324365" y="36465"/>
                  </a:lnTo>
                  <a:lnTo>
                    <a:pt x="336234" y="66895"/>
                  </a:lnTo>
                  <a:lnTo>
                    <a:pt x="337048" y="71562"/>
                  </a:lnTo>
                  <a:lnTo>
                    <a:pt x="337458" y="76291"/>
                  </a:lnTo>
                  <a:lnTo>
                    <a:pt x="337458" y="81029"/>
                  </a:lnTo>
                  <a:lnTo>
                    <a:pt x="337458" y="4622825"/>
                  </a:lnTo>
                  <a:lnTo>
                    <a:pt x="343922" y="4654842"/>
                  </a:lnTo>
                  <a:lnTo>
                    <a:pt x="361550" y="4680987"/>
                  </a:lnTo>
                  <a:lnTo>
                    <a:pt x="387695" y="4698615"/>
                  </a:lnTo>
                  <a:lnTo>
                    <a:pt x="419712" y="4705078"/>
                  </a:lnTo>
                  <a:lnTo>
                    <a:pt x="435243" y="4703599"/>
                  </a:lnTo>
                  <a:lnTo>
                    <a:pt x="450090" y="4699263"/>
                  </a:lnTo>
                  <a:lnTo>
                    <a:pt x="463862" y="4692225"/>
                  </a:lnTo>
                  <a:lnTo>
                    <a:pt x="476172" y="4682640"/>
                  </a:lnTo>
                  <a:lnTo>
                    <a:pt x="747514" y="4426513"/>
                  </a:lnTo>
                </a:path>
              </a:pathLst>
            </a:custGeom>
            <a:ln w="13708">
              <a:solidFill>
                <a:srgbClr val="000000"/>
              </a:solidFill>
              <a:prstDash val="sysDash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 name="object 13"/>
            <p:cNvPicPr/>
            <p:nvPr/>
          </p:nvPicPr>
          <p:blipFill>
            <a:blip r:embed="rId5" cstate="print"/>
            <a:stretch>
              <a:fillRect/>
            </a:stretch>
          </p:blipFill>
          <p:spPr>
            <a:xfrm>
              <a:off x="9960526" y="7039895"/>
              <a:ext cx="121692" cy="118897"/>
            </a:xfrm>
            <a:prstGeom prst="rect">
              <a:avLst/>
            </a:prstGeom>
          </p:spPr>
        </p:pic>
        <p:sp>
          <p:nvSpPr>
            <p:cNvPr id="14" name="object 14"/>
            <p:cNvSpPr/>
            <p:nvPr/>
          </p:nvSpPr>
          <p:spPr>
            <a:xfrm>
              <a:off x="9878208" y="3201383"/>
              <a:ext cx="723900" cy="361950"/>
            </a:xfrm>
            <a:custGeom>
              <a:avLst/>
              <a:gdLst/>
              <a:ahLst/>
              <a:cxnLst/>
              <a:rect l="l" t="t" r="r" b="b"/>
              <a:pathLst>
                <a:path w="723900" h="361950">
                  <a:moveTo>
                    <a:pt x="600350" y="0"/>
                  </a:moveTo>
                  <a:lnTo>
                    <a:pt x="123379" y="0"/>
                  </a:lnTo>
                  <a:lnTo>
                    <a:pt x="75354" y="9695"/>
                  </a:lnTo>
                  <a:lnTo>
                    <a:pt x="36137" y="36137"/>
                  </a:lnTo>
                  <a:lnTo>
                    <a:pt x="9695" y="75354"/>
                  </a:lnTo>
                  <a:lnTo>
                    <a:pt x="0" y="123379"/>
                  </a:lnTo>
                  <a:lnTo>
                    <a:pt x="0" y="238485"/>
                  </a:lnTo>
                  <a:lnTo>
                    <a:pt x="9695" y="286510"/>
                  </a:lnTo>
                  <a:lnTo>
                    <a:pt x="36137" y="325728"/>
                  </a:lnTo>
                  <a:lnTo>
                    <a:pt x="75354" y="352169"/>
                  </a:lnTo>
                  <a:lnTo>
                    <a:pt x="123379" y="361864"/>
                  </a:lnTo>
                  <a:lnTo>
                    <a:pt x="600350" y="361864"/>
                  </a:lnTo>
                  <a:lnTo>
                    <a:pt x="648375" y="352169"/>
                  </a:lnTo>
                  <a:lnTo>
                    <a:pt x="687593" y="325728"/>
                  </a:lnTo>
                  <a:lnTo>
                    <a:pt x="714035" y="286510"/>
                  </a:lnTo>
                  <a:lnTo>
                    <a:pt x="723731" y="238485"/>
                  </a:lnTo>
                  <a:lnTo>
                    <a:pt x="723731" y="123379"/>
                  </a:lnTo>
                  <a:lnTo>
                    <a:pt x="714035" y="75354"/>
                  </a:lnTo>
                  <a:lnTo>
                    <a:pt x="687593" y="36137"/>
                  </a:lnTo>
                  <a:lnTo>
                    <a:pt x="648375" y="9695"/>
                  </a:lnTo>
                  <a:lnTo>
                    <a:pt x="600350"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 name="object 15"/>
            <p:cNvSpPr/>
            <p:nvPr/>
          </p:nvSpPr>
          <p:spPr>
            <a:xfrm>
              <a:off x="9878209" y="3201383"/>
              <a:ext cx="723900" cy="361950"/>
            </a:xfrm>
            <a:custGeom>
              <a:avLst/>
              <a:gdLst/>
              <a:ahLst/>
              <a:cxnLst/>
              <a:rect l="l" t="t" r="r" b="b"/>
              <a:pathLst>
                <a:path w="723900" h="361950">
                  <a:moveTo>
                    <a:pt x="123380" y="0"/>
                  </a:moveTo>
                  <a:lnTo>
                    <a:pt x="600351" y="0"/>
                  </a:lnTo>
                  <a:lnTo>
                    <a:pt x="648376" y="9695"/>
                  </a:lnTo>
                  <a:lnTo>
                    <a:pt x="687594" y="36137"/>
                  </a:lnTo>
                  <a:lnTo>
                    <a:pt x="714035" y="75355"/>
                  </a:lnTo>
                  <a:lnTo>
                    <a:pt x="723731" y="123380"/>
                  </a:lnTo>
                  <a:lnTo>
                    <a:pt x="723731" y="238485"/>
                  </a:lnTo>
                  <a:lnTo>
                    <a:pt x="714035" y="286510"/>
                  </a:lnTo>
                  <a:lnTo>
                    <a:pt x="687594" y="325728"/>
                  </a:lnTo>
                  <a:lnTo>
                    <a:pt x="648376" y="352169"/>
                  </a:lnTo>
                  <a:lnTo>
                    <a:pt x="600351" y="361865"/>
                  </a:lnTo>
                  <a:lnTo>
                    <a:pt x="123380" y="361865"/>
                  </a:lnTo>
                  <a:lnTo>
                    <a:pt x="75355" y="352169"/>
                  </a:lnTo>
                  <a:lnTo>
                    <a:pt x="36137" y="325728"/>
                  </a:lnTo>
                  <a:lnTo>
                    <a:pt x="9695" y="286510"/>
                  </a:lnTo>
                  <a:lnTo>
                    <a:pt x="0" y="238485"/>
                  </a:lnTo>
                  <a:lnTo>
                    <a:pt x="0" y="123380"/>
                  </a:lnTo>
                  <a:lnTo>
                    <a:pt x="9695" y="75355"/>
                  </a:lnTo>
                  <a:lnTo>
                    <a:pt x="36137" y="36137"/>
                  </a:lnTo>
                  <a:lnTo>
                    <a:pt x="75355" y="9695"/>
                  </a:lnTo>
                  <a:lnTo>
                    <a:pt x="12338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object 16"/>
            <p:cNvPicPr/>
            <p:nvPr/>
          </p:nvPicPr>
          <p:blipFill>
            <a:blip r:embed="rId6" cstate="print"/>
            <a:stretch>
              <a:fillRect/>
            </a:stretch>
          </p:blipFill>
          <p:spPr>
            <a:xfrm>
              <a:off x="10096668" y="3258267"/>
              <a:ext cx="327767" cy="248098"/>
            </a:xfrm>
            <a:prstGeom prst="rect">
              <a:avLst/>
            </a:prstGeom>
          </p:spPr>
        </p:pic>
        <p:sp>
          <p:nvSpPr>
            <p:cNvPr id="17" name="object 17"/>
            <p:cNvSpPr/>
            <p:nvPr/>
          </p:nvSpPr>
          <p:spPr>
            <a:xfrm>
              <a:off x="9038828" y="5612612"/>
              <a:ext cx="4445" cy="407670"/>
            </a:xfrm>
            <a:custGeom>
              <a:avLst/>
              <a:gdLst/>
              <a:ahLst/>
              <a:cxnLst/>
              <a:rect l="l" t="t" r="r" b="b"/>
              <a:pathLst>
                <a:path w="4445" h="407670">
                  <a:moveTo>
                    <a:pt x="0" y="407183"/>
                  </a:moveTo>
                  <a:lnTo>
                    <a:pt x="4101"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9022158" y="5578340"/>
              <a:ext cx="41275" cy="55244"/>
            </a:xfrm>
            <a:custGeom>
              <a:avLst/>
              <a:gdLst/>
              <a:ahLst/>
              <a:cxnLst/>
              <a:rect l="l" t="t" r="r" b="b"/>
              <a:pathLst>
                <a:path w="41275" h="55245">
                  <a:moveTo>
                    <a:pt x="33573" y="34270"/>
                  </a:moveTo>
                  <a:lnTo>
                    <a:pt x="20769" y="34270"/>
                  </a:lnTo>
                  <a:lnTo>
                    <a:pt x="41123" y="55040"/>
                  </a:lnTo>
                  <a:lnTo>
                    <a:pt x="33573" y="34270"/>
                  </a:lnTo>
                  <a:close/>
                </a:path>
                <a:path w="41275" h="55245">
                  <a:moveTo>
                    <a:pt x="21115" y="0"/>
                  </a:moveTo>
                  <a:lnTo>
                    <a:pt x="0" y="54626"/>
                  </a:lnTo>
                  <a:lnTo>
                    <a:pt x="20769" y="34270"/>
                  </a:lnTo>
                  <a:lnTo>
                    <a:pt x="33573" y="34270"/>
                  </a:lnTo>
                  <a:lnTo>
                    <a:pt x="2111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9022160" y="5578341"/>
              <a:ext cx="41275" cy="55244"/>
            </a:xfrm>
            <a:custGeom>
              <a:avLst/>
              <a:gdLst/>
              <a:ahLst/>
              <a:cxnLst/>
              <a:rect l="l" t="t" r="r" b="b"/>
              <a:pathLst>
                <a:path w="41275" h="55245">
                  <a:moveTo>
                    <a:pt x="21114" y="0"/>
                  </a:moveTo>
                  <a:lnTo>
                    <a:pt x="0" y="54625"/>
                  </a:lnTo>
                  <a:lnTo>
                    <a:pt x="20769" y="34270"/>
                  </a:lnTo>
                  <a:lnTo>
                    <a:pt x="41123" y="55039"/>
                  </a:lnTo>
                  <a:lnTo>
                    <a:pt x="21114"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10246939" y="6535579"/>
              <a:ext cx="635" cy="205104"/>
            </a:xfrm>
            <a:custGeom>
              <a:avLst/>
              <a:gdLst/>
              <a:ahLst/>
              <a:cxnLst/>
              <a:rect l="l" t="t" r="r" b="b"/>
              <a:pathLst>
                <a:path w="634" h="205104">
                  <a:moveTo>
                    <a:pt x="17" y="205085"/>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10226376" y="6501306"/>
              <a:ext cx="41275" cy="55244"/>
            </a:xfrm>
            <a:custGeom>
              <a:avLst/>
              <a:gdLst/>
              <a:ahLst/>
              <a:cxnLst/>
              <a:rect l="l" t="t" r="r" b="b"/>
              <a:pathLst>
                <a:path w="41275" h="55245">
                  <a:moveTo>
                    <a:pt x="20558" y="0"/>
                  </a:moveTo>
                  <a:lnTo>
                    <a:pt x="0" y="54837"/>
                  </a:lnTo>
                  <a:lnTo>
                    <a:pt x="20561" y="34272"/>
                  </a:lnTo>
                  <a:lnTo>
                    <a:pt x="33413" y="34272"/>
                  </a:lnTo>
                  <a:lnTo>
                    <a:pt x="20558" y="0"/>
                  </a:lnTo>
                  <a:close/>
                </a:path>
                <a:path w="41275" h="55245">
                  <a:moveTo>
                    <a:pt x="33413" y="34272"/>
                  </a:moveTo>
                  <a:lnTo>
                    <a:pt x="20561" y="34272"/>
                  </a:lnTo>
                  <a:lnTo>
                    <a:pt x="41128" y="54837"/>
                  </a:lnTo>
                  <a:lnTo>
                    <a:pt x="33413" y="342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10226377" y="6501307"/>
              <a:ext cx="41275" cy="55244"/>
            </a:xfrm>
            <a:custGeom>
              <a:avLst/>
              <a:gdLst/>
              <a:ahLst/>
              <a:cxnLst/>
              <a:rect l="l" t="t" r="r" b="b"/>
              <a:pathLst>
                <a:path w="41275" h="55245">
                  <a:moveTo>
                    <a:pt x="20559" y="0"/>
                  </a:moveTo>
                  <a:lnTo>
                    <a:pt x="0" y="54837"/>
                  </a:lnTo>
                  <a:lnTo>
                    <a:pt x="20561" y="34272"/>
                  </a:lnTo>
                  <a:lnTo>
                    <a:pt x="41126" y="54834"/>
                  </a:lnTo>
                  <a:lnTo>
                    <a:pt x="20559"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11606879" y="6535577"/>
              <a:ext cx="1905" cy="205104"/>
            </a:xfrm>
            <a:custGeom>
              <a:avLst/>
              <a:gdLst/>
              <a:ahLst/>
              <a:cxnLst/>
              <a:rect l="l" t="t" r="r" b="b"/>
              <a:pathLst>
                <a:path w="1904" h="205104">
                  <a:moveTo>
                    <a:pt x="0" y="205088"/>
                  </a:moveTo>
                  <a:lnTo>
                    <a:pt x="1831"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11587961" y="6501305"/>
              <a:ext cx="41275" cy="55244"/>
            </a:xfrm>
            <a:custGeom>
              <a:avLst/>
              <a:gdLst/>
              <a:ahLst/>
              <a:cxnLst/>
              <a:rect l="l" t="t" r="r" b="b"/>
              <a:pathLst>
                <a:path w="41275" h="55245">
                  <a:moveTo>
                    <a:pt x="33555" y="34270"/>
                  </a:moveTo>
                  <a:lnTo>
                    <a:pt x="20746" y="34270"/>
                  </a:lnTo>
                  <a:lnTo>
                    <a:pt x="41125" y="55018"/>
                  </a:lnTo>
                  <a:lnTo>
                    <a:pt x="33555" y="34270"/>
                  </a:lnTo>
                  <a:close/>
                </a:path>
                <a:path w="41275" h="55245">
                  <a:moveTo>
                    <a:pt x="21052" y="0"/>
                  </a:moveTo>
                  <a:lnTo>
                    <a:pt x="0" y="54650"/>
                  </a:lnTo>
                  <a:lnTo>
                    <a:pt x="20746" y="34270"/>
                  </a:lnTo>
                  <a:lnTo>
                    <a:pt x="33555" y="34270"/>
                  </a:lnTo>
                  <a:lnTo>
                    <a:pt x="2105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 name="object 25"/>
            <p:cNvSpPr/>
            <p:nvPr/>
          </p:nvSpPr>
          <p:spPr>
            <a:xfrm>
              <a:off x="11587963" y="6501306"/>
              <a:ext cx="41275" cy="55244"/>
            </a:xfrm>
            <a:custGeom>
              <a:avLst/>
              <a:gdLst/>
              <a:ahLst/>
              <a:cxnLst/>
              <a:rect l="l" t="t" r="r" b="b"/>
              <a:pathLst>
                <a:path w="41275" h="55245">
                  <a:moveTo>
                    <a:pt x="21052" y="0"/>
                  </a:moveTo>
                  <a:lnTo>
                    <a:pt x="0" y="54650"/>
                  </a:lnTo>
                  <a:lnTo>
                    <a:pt x="20747" y="34270"/>
                  </a:lnTo>
                  <a:lnTo>
                    <a:pt x="41125" y="55017"/>
                  </a:lnTo>
                  <a:lnTo>
                    <a:pt x="21052"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object 26"/>
            <p:cNvSpPr/>
            <p:nvPr/>
          </p:nvSpPr>
          <p:spPr>
            <a:xfrm>
              <a:off x="10240884" y="5612607"/>
              <a:ext cx="6350" cy="393700"/>
            </a:xfrm>
            <a:custGeom>
              <a:avLst/>
              <a:gdLst/>
              <a:ahLst/>
              <a:cxnLst/>
              <a:rect l="l" t="t" r="r" b="b"/>
              <a:pathLst>
                <a:path w="6350" h="393700">
                  <a:moveTo>
                    <a:pt x="5846" y="393478"/>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10220625" y="5578339"/>
              <a:ext cx="41275" cy="55244"/>
            </a:xfrm>
            <a:custGeom>
              <a:avLst/>
              <a:gdLst/>
              <a:ahLst/>
              <a:cxnLst/>
              <a:rect l="l" t="t" r="r" b="b"/>
              <a:pathLst>
                <a:path w="41275" h="55245">
                  <a:moveTo>
                    <a:pt x="19747" y="0"/>
                  </a:moveTo>
                  <a:lnTo>
                    <a:pt x="0" y="55135"/>
                  </a:lnTo>
                  <a:lnTo>
                    <a:pt x="20256" y="34268"/>
                  </a:lnTo>
                  <a:lnTo>
                    <a:pt x="33181" y="34268"/>
                  </a:lnTo>
                  <a:lnTo>
                    <a:pt x="19747" y="0"/>
                  </a:lnTo>
                  <a:close/>
                </a:path>
                <a:path w="41275" h="55245">
                  <a:moveTo>
                    <a:pt x="33181" y="34268"/>
                  </a:moveTo>
                  <a:lnTo>
                    <a:pt x="20256" y="34268"/>
                  </a:lnTo>
                  <a:lnTo>
                    <a:pt x="41122" y="54524"/>
                  </a:lnTo>
                  <a:lnTo>
                    <a:pt x="33181" y="34268"/>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10220628" y="5578339"/>
              <a:ext cx="41275" cy="55244"/>
            </a:xfrm>
            <a:custGeom>
              <a:avLst/>
              <a:gdLst/>
              <a:ahLst/>
              <a:cxnLst/>
              <a:rect l="l" t="t" r="r" b="b"/>
              <a:pathLst>
                <a:path w="41275" h="55245">
                  <a:moveTo>
                    <a:pt x="19746" y="0"/>
                  </a:moveTo>
                  <a:lnTo>
                    <a:pt x="0" y="55135"/>
                  </a:lnTo>
                  <a:lnTo>
                    <a:pt x="20256" y="34268"/>
                  </a:lnTo>
                  <a:lnTo>
                    <a:pt x="41122" y="54524"/>
                  </a:lnTo>
                  <a:lnTo>
                    <a:pt x="19746"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10240075" y="2954286"/>
              <a:ext cx="0" cy="247650"/>
            </a:xfrm>
            <a:custGeom>
              <a:avLst/>
              <a:gdLst/>
              <a:ahLst/>
              <a:cxnLst/>
              <a:rect l="l" t="t" r="r" b="b"/>
              <a:pathLst>
                <a:path h="247650">
                  <a:moveTo>
                    <a:pt x="0" y="247096"/>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10219511" y="2920014"/>
              <a:ext cx="41275" cy="55244"/>
            </a:xfrm>
            <a:custGeom>
              <a:avLst/>
              <a:gdLst/>
              <a:ahLst/>
              <a:cxnLst/>
              <a:rect l="l" t="t" r="r" b="b"/>
              <a:pathLst>
                <a:path w="41275" h="55244">
                  <a:moveTo>
                    <a:pt x="20562" y="0"/>
                  </a:moveTo>
                  <a:lnTo>
                    <a:pt x="0" y="54834"/>
                  </a:lnTo>
                  <a:lnTo>
                    <a:pt x="20562" y="34272"/>
                  </a:lnTo>
                  <a:lnTo>
                    <a:pt x="33415" y="34272"/>
                  </a:lnTo>
                  <a:lnTo>
                    <a:pt x="20562" y="0"/>
                  </a:lnTo>
                  <a:close/>
                </a:path>
                <a:path w="41275" h="55244">
                  <a:moveTo>
                    <a:pt x="33415" y="34272"/>
                  </a:moveTo>
                  <a:lnTo>
                    <a:pt x="20562" y="34272"/>
                  </a:lnTo>
                  <a:lnTo>
                    <a:pt x="41126" y="54834"/>
                  </a:lnTo>
                  <a:lnTo>
                    <a:pt x="33415" y="342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10219511" y="2920014"/>
              <a:ext cx="41275" cy="55244"/>
            </a:xfrm>
            <a:custGeom>
              <a:avLst/>
              <a:gdLst/>
              <a:ahLst/>
              <a:cxnLst/>
              <a:rect l="l" t="t" r="r" b="b"/>
              <a:pathLst>
                <a:path w="41275" h="55244">
                  <a:moveTo>
                    <a:pt x="20563" y="0"/>
                  </a:moveTo>
                  <a:lnTo>
                    <a:pt x="0" y="54835"/>
                  </a:lnTo>
                  <a:lnTo>
                    <a:pt x="20563" y="34272"/>
                  </a:lnTo>
                  <a:lnTo>
                    <a:pt x="41126" y="54835"/>
                  </a:lnTo>
                  <a:lnTo>
                    <a:pt x="20563"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p:nvPr/>
          </p:nvSpPr>
          <p:spPr>
            <a:xfrm>
              <a:off x="10240075" y="4006285"/>
              <a:ext cx="0" cy="167005"/>
            </a:xfrm>
            <a:custGeom>
              <a:avLst/>
              <a:gdLst/>
              <a:ahLst/>
              <a:cxnLst/>
              <a:rect l="l" t="t" r="r" b="b"/>
              <a:pathLst>
                <a:path h="167004">
                  <a:moveTo>
                    <a:pt x="0" y="166906"/>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p:nvPr/>
          </p:nvSpPr>
          <p:spPr>
            <a:xfrm>
              <a:off x="10219511" y="3972012"/>
              <a:ext cx="41275" cy="55244"/>
            </a:xfrm>
            <a:custGeom>
              <a:avLst/>
              <a:gdLst/>
              <a:ahLst/>
              <a:cxnLst/>
              <a:rect l="l" t="t" r="r" b="b"/>
              <a:pathLst>
                <a:path w="41275" h="55245">
                  <a:moveTo>
                    <a:pt x="20562" y="0"/>
                  </a:moveTo>
                  <a:lnTo>
                    <a:pt x="0" y="54836"/>
                  </a:lnTo>
                  <a:lnTo>
                    <a:pt x="20562" y="34272"/>
                  </a:lnTo>
                  <a:lnTo>
                    <a:pt x="33414" y="34272"/>
                  </a:lnTo>
                  <a:lnTo>
                    <a:pt x="20562" y="0"/>
                  </a:lnTo>
                  <a:close/>
                </a:path>
                <a:path w="41275" h="55245">
                  <a:moveTo>
                    <a:pt x="33414" y="34272"/>
                  </a:moveTo>
                  <a:lnTo>
                    <a:pt x="20562" y="34272"/>
                  </a:lnTo>
                  <a:lnTo>
                    <a:pt x="41126" y="54836"/>
                  </a:lnTo>
                  <a:lnTo>
                    <a:pt x="33414" y="342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bject 34"/>
            <p:cNvSpPr/>
            <p:nvPr/>
          </p:nvSpPr>
          <p:spPr>
            <a:xfrm>
              <a:off x="10219511" y="3972013"/>
              <a:ext cx="41275" cy="55244"/>
            </a:xfrm>
            <a:custGeom>
              <a:avLst/>
              <a:gdLst/>
              <a:ahLst/>
              <a:cxnLst/>
              <a:rect l="l" t="t" r="r" b="b"/>
              <a:pathLst>
                <a:path w="41275" h="55245">
                  <a:moveTo>
                    <a:pt x="20563" y="0"/>
                  </a:moveTo>
                  <a:lnTo>
                    <a:pt x="0" y="54835"/>
                  </a:lnTo>
                  <a:lnTo>
                    <a:pt x="20563" y="34272"/>
                  </a:lnTo>
                  <a:lnTo>
                    <a:pt x="41126" y="54835"/>
                  </a:lnTo>
                  <a:lnTo>
                    <a:pt x="20563"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p:nvPr/>
          </p:nvSpPr>
          <p:spPr>
            <a:xfrm>
              <a:off x="7822201" y="6535555"/>
              <a:ext cx="6350" cy="205104"/>
            </a:xfrm>
            <a:custGeom>
              <a:avLst/>
              <a:gdLst/>
              <a:ahLst/>
              <a:cxnLst/>
              <a:rect l="l" t="t" r="r" b="b"/>
              <a:pathLst>
                <a:path w="6350" h="205104">
                  <a:moveTo>
                    <a:pt x="5935" y="205110"/>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bject 36"/>
            <p:cNvSpPr/>
            <p:nvPr/>
          </p:nvSpPr>
          <p:spPr>
            <a:xfrm>
              <a:off x="7802240" y="6501296"/>
              <a:ext cx="41275" cy="55880"/>
            </a:xfrm>
            <a:custGeom>
              <a:avLst/>
              <a:gdLst/>
              <a:ahLst/>
              <a:cxnLst/>
              <a:rect l="l" t="t" r="r" b="b"/>
              <a:pathLst>
                <a:path w="41275" h="55879">
                  <a:moveTo>
                    <a:pt x="18968" y="0"/>
                  </a:moveTo>
                  <a:lnTo>
                    <a:pt x="0" y="55407"/>
                  </a:lnTo>
                  <a:lnTo>
                    <a:pt x="19960" y="34258"/>
                  </a:lnTo>
                  <a:lnTo>
                    <a:pt x="32958" y="34258"/>
                  </a:lnTo>
                  <a:lnTo>
                    <a:pt x="18968" y="0"/>
                  </a:lnTo>
                  <a:close/>
                </a:path>
                <a:path w="41275" h="55879">
                  <a:moveTo>
                    <a:pt x="32958" y="34258"/>
                  </a:moveTo>
                  <a:lnTo>
                    <a:pt x="19960" y="34258"/>
                  </a:lnTo>
                  <a:lnTo>
                    <a:pt x="41109" y="54217"/>
                  </a:lnTo>
                  <a:lnTo>
                    <a:pt x="32958" y="34258"/>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bject 37"/>
            <p:cNvSpPr/>
            <p:nvPr/>
          </p:nvSpPr>
          <p:spPr>
            <a:xfrm>
              <a:off x="7802241" y="6501296"/>
              <a:ext cx="41275" cy="55880"/>
            </a:xfrm>
            <a:custGeom>
              <a:avLst/>
              <a:gdLst/>
              <a:ahLst/>
              <a:cxnLst/>
              <a:rect l="l" t="t" r="r" b="b"/>
              <a:pathLst>
                <a:path w="41275" h="55879">
                  <a:moveTo>
                    <a:pt x="18969" y="0"/>
                  </a:moveTo>
                  <a:lnTo>
                    <a:pt x="0" y="55407"/>
                  </a:lnTo>
                  <a:lnTo>
                    <a:pt x="19960" y="34258"/>
                  </a:lnTo>
                  <a:lnTo>
                    <a:pt x="41110" y="54217"/>
                  </a:lnTo>
                  <a:lnTo>
                    <a:pt x="18969"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bject 38"/>
            <p:cNvSpPr/>
            <p:nvPr/>
          </p:nvSpPr>
          <p:spPr>
            <a:xfrm>
              <a:off x="6650924" y="6535578"/>
              <a:ext cx="1270" cy="205104"/>
            </a:xfrm>
            <a:custGeom>
              <a:avLst/>
              <a:gdLst/>
              <a:ahLst/>
              <a:cxnLst/>
              <a:rect l="l" t="t" r="r" b="b"/>
              <a:pathLst>
                <a:path w="1270" h="205104">
                  <a:moveTo>
                    <a:pt x="1003" y="205086"/>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bject 39"/>
            <p:cNvSpPr/>
            <p:nvPr/>
          </p:nvSpPr>
          <p:spPr>
            <a:xfrm>
              <a:off x="6630536" y="6501306"/>
              <a:ext cx="41275" cy="55244"/>
            </a:xfrm>
            <a:custGeom>
              <a:avLst/>
              <a:gdLst/>
              <a:ahLst/>
              <a:cxnLst/>
              <a:rect l="l" t="t" r="r" b="b"/>
              <a:pathLst>
                <a:path w="41275" h="55245">
                  <a:moveTo>
                    <a:pt x="20220" y="0"/>
                  </a:moveTo>
                  <a:lnTo>
                    <a:pt x="0" y="54734"/>
                  </a:lnTo>
                  <a:lnTo>
                    <a:pt x="20386" y="34270"/>
                  </a:lnTo>
                  <a:lnTo>
                    <a:pt x="33263" y="34270"/>
                  </a:lnTo>
                  <a:lnTo>
                    <a:pt x="20220" y="0"/>
                  </a:lnTo>
                  <a:close/>
                </a:path>
                <a:path w="41275" h="55245">
                  <a:moveTo>
                    <a:pt x="33263" y="34270"/>
                  </a:moveTo>
                  <a:lnTo>
                    <a:pt x="20386" y="34270"/>
                  </a:lnTo>
                  <a:lnTo>
                    <a:pt x="41051" y="54734"/>
                  </a:lnTo>
                  <a:lnTo>
                    <a:pt x="33263" y="3427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bject 40"/>
            <p:cNvSpPr/>
            <p:nvPr/>
          </p:nvSpPr>
          <p:spPr>
            <a:xfrm>
              <a:off x="6630462" y="6501307"/>
              <a:ext cx="41275" cy="55244"/>
            </a:xfrm>
            <a:custGeom>
              <a:avLst/>
              <a:gdLst/>
              <a:ahLst/>
              <a:cxnLst/>
              <a:rect l="l" t="t" r="r" b="b"/>
              <a:pathLst>
                <a:path w="41275" h="55245">
                  <a:moveTo>
                    <a:pt x="20294" y="0"/>
                  </a:moveTo>
                  <a:lnTo>
                    <a:pt x="0" y="54935"/>
                  </a:lnTo>
                  <a:lnTo>
                    <a:pt x="20461" y="34270"/>
                  </a:lnTo>
                  <a:lnTo>
                    <a:pt x="41126" y="54734"/>
                  </a:lnTo>
                  <a:lnTo>
                    <a:pt x="20294"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bject 41"/>
            <p:cNvSpPr/>
            <p:nvPr/>
          </p:nvSpPr>
          <p:spPr>
            <a:xfrm>
              <a:off x="5477682" y="6535562"/>
              <a:ext cx="5080" cy="205104"/>
            </a:xfrm>
            <a:custGeom>
              <a:avLst/>
              <a:gdLst/>
              <a:ahLst/>
              <a:cxnLst/>
              <a:rect l="l" t="t" r="r" b="b"/>
              <a:pathLst>
                <a:path w="5079" h="205104">
                  <a:moveTo>
                    <a:pt x="4932" y="205103"/>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bject 42"/>
            <p:cNvSpPr/>
            <p:nvPr/>
          </p:nvSpPr>
          <p:spPr>
            <a:xfrm>
              <a:off x="5457619" y="6501300"/>
              <a:ext cx="41275" cy="55880"/>
            </a:xfrm>
            <a:custGeom>
              <a:avLst/>
              <a:gdLst/>
              <a:ahLst/>
              <a:cxnLst/>
              <a:rect l="l" t="t" r="r" b="b"/>
              <a:pathLst>
                <a:path w="41275" h="55879">
                  <a:moveTo>
                    <a:pt x="19237" y="0"/>
                  </a:moveTo>
                  <a:lnTo>
                    <a:pt x="0" y="55313"/>
                  </a:lnTo>
                  <a:lnTo>
                    <a:pt x="20062" y="34260"/>
                  </a:lnTo>
                  <a:lnTo>
                    <a:pt x="33035" y="34260"/>
                  </a:lnTo>
                  <a:lnTo>
                    <a:pt x="19237" y="0"/>
                  </a:lnTo>
                  <a:close/>
                </a:path>
                <a:path w="41275" h="55879">
                  <a:moveTo>
                    <a:pt x="33035" y="34260"/>
                  </a:moveTo>
                  <a:lnTo>
                    <a:pt x="20062" y="34260"/>
                  </a:lnTo>
                  <a:lnTo>
                    <a:pt x="41114" y="54324"/>
                  </a:lnTo>
                  <a:lnTo>
                    <a:pt x="33035" y="3426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bject 43"/>
            <p:cNvSpPr/>
            <p:nvPr/>
          </p:nvSpPr>
          <p:spPr>
            <a:xfrm>
              <a:off x="5457619" y="6501300"/>
              <a:ext cx="41275" cy="55880"/>
            </a:xfrm>
            <a:custGeom>
              <a:avLst/>
              <a:gdLst/>
              <a:ahLst/>
              <a:cxnLst/>
              <a:rect l="l" t="t" r="r" b="b"/>
              <a:pathLst>
                <a:path w="41275" h="55879">
                  <a:moveTo>
                    <a:pt x="19239" y="0"/>
                  </a:moveTo>
                  <a:lnTo>
                    <a:pt x="0" y="55314"/>
                  </a:lnTo>
                  <a:lnTo>
                    <a:pt x="20062" y="34261"/>
                  </a:lnTo>
                  <a:lnTo>
                    <a:pt x="41115" y="54324"/>
                  </a:lnTo>
                  <a:lnTo>
                    <a:pt x="19239"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bject 44"/>
            <p:cNvSpPr/>
            <p:nvPr/>
          </p:nvSpPr>
          <p:spPr>
            <a:xfrm>
              <a:off x="3237724" y="6535577"/>
              <a:ext cx="2540" cy="205104"/>
            </a:xfrm>
            <a:custGeom>
              <a:avLst/>
              <a:gdLst/>
              <a:ahLst/>
              <a:cxnLst/>
              <a:rect l="l" t="t" r="r" b="b"/>
              <a:pathLst>
                <a:path w="2539" h="205104">
                  <a:moveTo>
                    <a:pt x="2085" y="205088"/>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bject 45"/>
            <p:cNvSpPr/>
            <p:nvPr/>
          </p:nvSpPr>
          <p:spPr>
            <a:xfrm>
              <a:off x="3217369" y="6501305"/>
              <a:ext cx="41275" cy="55244"/>
            </a:xfrm>
            <a:custGeom>
              <a:avLst/>
              <a:gdLst/>
              <a:ahLst/>
              <a:cxnLst/>
              <a:rect l="l" t="t" r="r" b="b"/>
              <a:pathLst>
                <a:path w="41275" h="55245">
                  <a:moveTo>
                    <a:pt x="20005" y="0"/>
                  </a:moveTo>
                  <a:lnTo>
                    <a:pt x="0" y="55043"/>
                  </a:lnTo>
                  <a:lnTo>
                    <a:pt x="20354" y="34270"/>
                  </a:lnTo>
                  <a:lnTo>
                    <a:pt x="33254" y="34270"/>
                  </a:lnTo>
                  <a:lnTo>
                    <a:pt x="20005" y="0"/>
                  </a:lnTo>
                  <a:close/>
                </a:path>
                <a:path w="41275" h="55245">
                  <a:moveTo>
                    <a:pt x="33254" y="34270"/>
                  </a:moveTo>
                  <a:lnTo>
                    <a:pt x="20354" y="34270"/>
                  </a:lnTo>
                  <a:lnTo>
                    <a:pt x="41123" y="54623"/>
                  </a:lnTo>
                  <a:lnTo>
                    <a:pt x="33254" y="3427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bject 46"/>
            <p:cNvSpPr/>
            <p:nvPr/>
          </p:nvSpPr>
          <p:spPr>
            <a:xfrm>
              <a:off x="3217370" y="6501306"/>
              <a:ext cx="41275" cy="55244"/>
            </a:xfrm>
            <a:custGeom>
              <a:avLst/>
              <a:gdLst/>
              <a:ahLst/>
              <a:cxnLst/>
              <a:rect l="l" t="t" r="r" b="b"/>
              <a:pathLst>
                <a:path w="41275" h="55245">
                  <a:moveTo>
                    <a:pt x="20004" y="0"/>
                  </a:moveTo>
                  <a:lnTo>
                    <a:pt x="0" y="55042"/>
                  </a:lnTo>
                  <a:lnTo>
                    <a:pt x="20353" y="34270"/>
                  </a:lnTo>
                  <a:lnTo>
                    <a:pt x="41123" y="54623"/>
                  </a:lnTo>
                  <a:lnTo>
                    <a:pt x="20004"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bject 47"/>
            <p:cNvSpPr/>
            <p:nvPr/>
          </p:nvSpPr>
          <p:spPr>
            <a:xfrm>
              <a:off x="5174330" y="7234316"/>
              <a:ext cx="3207385" cy="360680"/>
            </a:xfrm>
            <a:custGeom>
              <a:avLst/>
              <a:gdLst/>
              <a:ahLst/>
              <a:cxnLst/>
              <a:rect l="l" t="t" r="r" b="b"/>
              <a:pathLst>
                <a:path w="3207384" h="360679">
                  <a:moveTo>
                    <a:pt x="12318" y="318723"/>
                  </a:moveTo>
                  <a:lnTo>
                    <a:pt x="3066" y="329050"/>
                  </a:lnTo>
                  <a:lnTo>
                    <a:pt x="0" y="351568"/>
                  </a:lnTo>
                  <a:lnTo>
                    <a:pt x="3064" y="360300"/>
                  </a:lnTo>
                  <a:lnTo>
                    <a:pt x="1895" y="344752"/>
                  </a:lnTo>
                  <a:lnTo>
                    <a:pt x="12318" y="318723"/>
                  </a:lnTo>
                  <a:close/>
                </a:path>
                <a:path w="3207384" h="360679">
                  <a:moveTo>
                    <a:pt x="27933" y="301296"/>
                  </a:moveTo>
                  <a:lnTo>
                    <a:pt x="16049" y="309407"/>
                  </a:lnTo>
                  <a:lnTo>
                    <a:pt x="12318" y="318723"/>
                  </a:lnTo>
                  <a:lnTo>
                    <a:pt x="27933" y="301296"/>
                  </a:lnTo>
                  <a:close/>
                </a:path>
                <a:path w="3207384" h="360679">
                  <a:moveTo>
                    <a:pt x="36365" y="295541"/>
                  </a:moveTo>
                  <a:lnTo>
                    <a:pt x="30654" y="298258"/>
                  </a:lnTo>
                  <a:lnTo>
                    <a:pt x="27933" y="301296"/>
                  </a:lnTo>
                  <a:lnTo>
                    <a:pt x="36365" y="295541"/>
                  </a:lnTo>
                  <a:close/>
                </a:path>
                <a:path w="3207384" h="360679">
                  <a:moveTo>
                    <a:pt x="98138" y="266145"/>
                  </a:moveTo>
                  <a:lnTo>
                    <a:pt x="72013" y="271211"/>
                  </a:lnTo>
                  <a:lnTo>
                    <a:pt x="36365" y="295541"/>
                  </a:lnTo>
                  <a:lnTo>
                    <a:pt x="98138" y="266145"/>
                  </a:lnTo>
                  <a:close/>
                </a:path>
                <a:path w="3207384" h="360679">
                  <a:moveTo>
                    <a:pt x="149186" y="256245"/>
                  </a:moveTo>
                  <a:lnTo>
                    <a:pt x="101155" y="264709"/>
                  </a:lnTo>
                  <a:lnTo>
                    <a:pt x="98138" y="266145"/>
                  </a:lnTo>
                  <a:lnTo>
                    <a:pt x="149186" y="256245"/>
                  </a:lnTo>
                  <a:close/>
                </a:path>
                <a:path w="3207384" h="360679">
                  <a:moveTo>
                    <a:pt x="374733" y="245600"/>
                  </a:moveTo>
                  <a:lnTo>
                    <a:pt x="225863" y="245600"/>
                  </a:lnTo>
                  <a:lnTo>
                    <a:pt x="209804" y="246294"/>
                  </a:lnTo>
                  <a:lnTo>
                    <a:pt x="210426" y="246294"/>
                  </a:lnTo>
                  <a:lnTo>
                    <a:pt x="196274" y="247114"/>
                  </a:lnTo>
                  <a:lnTo>
                    <a:pt x="149186" y="256245"/>
                  </a:lnTo>
                  <a:lnTo>
                    <a:pt x="162348" y="254856"/>
                  </a:lnTo>
                  <a:lnTo>
                    <a:pt x="185436" y="252950"/>
                  </a:lnTo>
                  <a:lnTo>
                    <a:pt x="211430" y="251248"/>
                  </a:lnTo>
                  <a:lnTo>
                    <a:pt x="240228" y="249740"/>
                  </a:lnTo>
                  <a:lnTo>
                    <a:pt x="305200" y="247290"/>
                  </a:lnTo>
                  <a:lnTo>
                    <a:pt x="305044" y="247290"/>
                  </a:lnTo>
                  <a:lnTo>
                    <a:pt x="374733" y="245600"/>
                  </a:lnTo>
                  <a:close/>
                </a:path>
                <a:path w="3207384" h="360679">
                  <a:moveTo>
                    <a:pt x="1925290" y="247114"/>
                  </a:moveTo>
                  <a:lnTo>
                    <a:pt x="1565617" y="247114"/>
                  </a:lnTo>
                  <a:lnTo>
                    <a:pt x="1630635" y="247290"/>
                  </a:lnTo>
                  <a:lnTo>
                    <a:pt x="1879152" y="247290"/>
                  </a:lnTo>
                  <a:lnTo>
                    <a:pt x="1925290" y="247114"/>
                  </a:lnTo>
                  <a:close/>
                </a:path>
                <a:path w="3207384" h="360679">
                  <a:moveTo>
                    <a:pt x="3207171" y="0"/>
                  </a:moveTo>
                  <a:lnTo>
                    <a:pt x="3206793" y="785"/>
                  </a:lnTo>
                  <a:lnTo>
                    <a:pt x="3205090" y="5569"/>
                  </a:lnTo>
                  <a:lnTo>
                    <a:pt x="3201212" y="13854"/>
                  </a:lnTo>
                  <a:lnTo>
                    <a:pt x="3168021" y="54740"/>
                  </a:lnTo>
                  <a:lnTo>
                    <a:pt x="3119420" y="90384"/>
                  </a:lnTo>
                  <a:lnTo>
                    <a:pt x="3084625" y="109231"/>
                  </a:lnTo>
                  <a:lnTo>
                    <a:pt x="3041700" y="128097"/>
                  </a:lnTo>
                  <a:lnTo>
                    <a:pt x="2989794" y="146485"/>
                  </a:lnTo>
                  <a:lnTo>
                    <a:pt x="2928055" y="163899"/>
                  </a:lnTo>
                  <a:lnTo>
                    <a:pt x="2855633" y="179841"/>
                  </a:lnTo>
                  <a:lnTo>
                    <a:pt x="2771678" y="193813"/>
                  </a:lnTo>
                  <a:lnTo>
                    <a:pt x="2675338" y="205319"/>
                  </a:lnTo>
                  <a:lnTo>
                    <a:pt x="2565763" y="213860"/>
                  </a:lnTo>
                  <a:lnTo>
                    <a:pt x="2481719" y="218259"/>
                  </a:lnTo>
                  <a:lnTo>
                    <a:pt x="2339467" y="223817"/>
                  </a:lnTo>
                  <a:lnTo>
                    <a:pt x="2009317" y="231703"/>
                  </a:lnTo>
                  <a:lnTo>
                    <a:pt x="334899" y="242845"/>
                  </a:lnTo>
                  <a:lnTo>
                    <a:pt x="335977" y="242845"/>
                  </a:lnTo>
                  <a:lnTo>
                    <a:pt x="296517" y="243518"/>
                  </a:lnTo>
                  <a:lnTo>
                    <a:pt x="939021" y="243914"/>
                  </a:lnTo>
                  <a:lnTo>
                    <a:pt x="1003455" y="244235"/>
                  </a:lnTo>
                  <a:lnTo>
                    <a:pt x="1445062" y="246651"/>
                  </a:lnTo>
                  <a:lnTo>
                    <a:pt x="1554767" y="247114"/>
                  </a:lnTo>
                  <a:lnTo>
                    <a:pt x="1934339" y="247114"/>
                  </a:lnTo>
                  <a:lnTo>
                    <a:pt x="2067084" y="246294"/>
                  </a:lnTo>
                  <a:lnTo>
                    <a:pt x="2138343" y="245600"/>
                  </a:lnTo>
                  <a:lnTo>
                    <a:pt x="2379708" y="241612"/>
                  </a:lnTo>
                  <a:lnTo>
                    <a:pt x="2495282" y="237544"/>
                  </a:lnTo>
                  <a:lnTo>
                    <a:pt x="2495828" y="237544"/>
                  </a:lnTo>
                  <a:lnTo>
                    <a:pt x="2601862" y="231000"/>
                  </a:lnTo>
                  <a:lnTo>
                    <a:pt x="2696234" y="222372"/>
                  </a:lnTo>
                  <a:lnTo>
                    <a:pt x="2780266" y="211878"/>
                  </a:lnTo>
                  <a:lnTo>
                    <a:pt x="2854559" y="199777"/>
                  </a:lnTo>
                  <a:lnTo>
                    <a:pt x="2919711" y="186330"/>
                  </a:lnTo>
                  <a:lnTo>
                    <a:pt x="2976320" y="171796"/>
                  </a:lnTo>
                  <a:lnTo>
                    <a:pt x="3024985" y="156436"/>
                  </a:lnTo>
                  <a:lnTo>
                    <a:pt x="3066305" y="140510"/>
                  </a:lnTo>
                  <a:lnTo>
                    <a:pt x="3100879" y="124278"/>
                  </a:lnTo>
                  <a:lnTo>
                    <a:pt x="3152183" y="91940"/>
                  </a:lnTo>
                  <a:lnTo>
                    <a:pt x="3183686" y="61502"/>
                  </a:lnTo>
                  <a:lnTo>
                    <a:pt x="3204292" y="23965"/>
                  </a:lnTo>
                  <a:lnTo>
                    <a:pt x="3207250" y="7388"/>
                  </a:lnTo>
                  <a:lnTo>
                    <a:pt x="3207171" y="0"/>
                  </a:lnTo>
                  <a:close/>
                </a:path>
                <a:path w="3207384" h="360679">
                  <a:moveTo>
                    <a:pt x="558972" y="243518"/>
                  </a:moveTo>
                  <a:lnTo>
                    <a:pt x="298894" y="243518"/>
                  </a:lnTo>
                  <a:lnTo>
                    <a:pt x="224152" y="245600"/>
                  </a:lnTo>
                  <a:lnTo>
                    <a:pt x="372839" y="245600"/>
                  </a:lnTo>
                  <a:lnTo>
                    <a:pt x="420671" y="244810"/>
                  </a:lnTo>
                  <a:lnTo>
                    <a:pt x="420059" y="244810"/>
                  </a:lnTo>
                  <a:lnTo>
                    <a:pt x="501059" y="243914"/>
                  </a:lnTo>
                  <a:lnTo>
                    <a:pt x="496327" y="243914"/>
                  </a:lnTo>
                  <a:lnTo>
                    <a:pt x="558972" y="243518"/>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object 48"/>
            <p:cNvSpPr/>
            <p:nvPr/>
          </p:nvSpPr>
          <p:spPr>
            <a:xfrm>
              <a:off x="5174331" y="7234316"/>
              <a:ext cx="3207385" cy="360680"/>
            </a:xfrm>
            <a:custGeom>
              <a:avLst/>
              <a:gdLst/>
              <a:ahLst/>
              <a:cxnLst/>
              <a:rect l="l" t="t" r="r" b="b"/>
              <a:pathLst>
                <a:path w="3207384" h="360679">
                  <a:moveTo>
                    <a:pt x="3207172" y="0"/>
                  </a:moveTo>
                  <a:lnTo>
                    <a:pt x="3207291" y="2415"/>
                  </a:lnTo>
                  <a:lnTo>
                    <a:pt x="3207250" y="7388"/>
                  </a:lnTo>
                  <a:lnTo>
                    <a:pt x="3206450" y="14658"/>
                  </a:lnTo>
                  <a:lnTo>
                    <a:pt x="3183686" y="61503"/>
                  </a:lnTo>
                  <a:lnTo>
                    <a:pt x="3152183" y="91940"/>
                  </a:lnTo>
                  <a:lnTo>
                    <a:pt x="3100880" y="124279"/>
                  </a:lnTo>
                  <a:lnTo>
                    <a:pt x="3066306" y="140510"/>
                  </a:lnTo>
                  <a:lnTo>
                    <a:pt x="3024986" y="156436"/>
                  </a:lnTo>
                  <a:lnTo>
                    <a:pt x="2976321" y="171796"/>
                  </a:lnTo>
                  <a:lnTo>
                    <a:pt x="2919711" y="186330"/>
                  </a:lnTo>
                  <a:lnTo>
                    <a:pt x="2854560" y="199778"/>
                  </a:lnTo>
                  <a:lnTo>
                    <a:pt x="2780267" y="211879"/>
                  </a:lnTo>
                  <a:lnTo>
                    <a:pt x="2696234" y="222373"/>
                  </a:lnTo>
                  <a:lnTo>
                    <a:pt x="2601863" y="231000"/>
                  </a:lnTo>
                  <a:lnTo>
                    <a:pt x="2496554" y="237500"/>
                  </a:lnTo>
                  <a:lnTo>
                    <a:pt x="2379709" y="241612"/>
                  </a:lnTo>
                  <a:lnTo>
                    <a:pt x="2321779" y="242846"/>
                  </a:lnTo>
                  <a:lnTo>
                    <a:pt x="2262684" y="243909"/>
                  </a:lnTo>
                  <a:lnTo>
                    <a:pt x="2202529" y="244811"/>
                  </a:lnTo>
                  <a:lnTo>
                    <a:pt x="2141417" y="245563"/>
                  </a:lnTo>
                  <a:lnTo>
                    <a:pt x="2079454" y="246173"/>
                  </a:lnTo>
                  <a:lnTo>
                    <a:pt x="2016744" y="246651"/>
                  </a:lnTo>
                  <a:lnTo>
                    <a:pt x="1953391" y="247007"/>
                  </a:lnTo>
                  <a:lnTo>
                    <a:pt x="1889499" y="247251"/>
                  </a:lnTo>
                  <a:lnTo>
                    <a:pt x="1825173" y="247391"/>
                  </a:lnTo>
                  <a:lnTo>
                    <a:pt x="1760518" y="247438"/>
                  </a:lnTo>
                  <a:lnTo>
                    <a:pt x="1695637" y="247401"/>
                  </a:lnTo>
                  <a:lnTo>
                    <a:pt x="1630635" y="247290"/>
                  </a:lnTo>
                  <a:lnTo>
                    <a:pt x="1565618" y="247114"/>
                  </a:lnTo>
                  <a:lnTo>
                    <a:pt x="1500688" y="246883"/>
                  </a:lnTo>
                  <a:lnTo>
                    <a:pt x="1435950" y="246607"/>
                  </a:lnTo>
                  <a:lnTo>
                    <a:pt x="1371509" y="246294"/>
                  </a:lnTo>
                  <a:lnTo>
                    <a:pt x="1307470" y="245956"/>
                  </a:lnTo>
                  <a:lnTo>
                    <a:pt x="1243936" y="245600"/>
                  </a:lnTo>
                  <a:lnTo>
                    <a:pt x="1181012" y="245238"/>
                  </a:lnTo>
                  <a:lnTo>
                    <a:pt x="1118803" y="244877"/>
                  </a:lnTo>
                  <a:lnTo>
                    <a:pt x="1057412" y="244529"/>
                  </a:lnTo>
                  <a:lnTo>
                    <a:pt x="996945" y="244203"/>
                  </a:lnTo>
                  <a:lnTo>
                    <a:pt x="937505" y="243907"/>
                  </a:lnTo>
                  <a:lnTo>
                    <a:pt x="879197" y="243653"/>
                  </a:lnTo>
                  <a:lnTo>
                    <a:pt x="822126" y="243449"/>
                  </a:lnTo>
                  <a:lnTo>
                    <a:pt x="766396" y="243304"/>
                  </a:lnTo>
                  <a:lnTo>
                    <a:pt x="712111" y="243230"/>
                  </a:lnTo>
                  <a:lnTo>
                    <a:pt x="659376" y="243234"/>
                  </a:lnTo>
                  <a:lnTo>
                    <a:pt x="608295" y="243327"/>
                  </a:lnTo>
                  <a:lnTo>
                    <a:pt x="558972" y="243519"/>
                  </a:lnTo>
                  <a:lnTo>
                    <a:pt x="511513" y="243818"/>
                  </a:lnTo>
                  <a:lnTo>
                    <a:pt x="466020" y="244235"/>
                  </a:lnTo>
                  <a:lnTo>
                    <a:pt x="422600" y="244779"/>
                  </a:lnTo>
                  <a:lnTo>
                    <a:pt x="381356" y="245460"/>
                  </a:lnTo>
                  <a:lnTo>
                    <a:pt x="342392" y="246286"/>
                  </a:lnTo>
                  <a:lnTo>
                    <a:pt x="271724" y="248417"/>
                  </a:lnTo>
                  <a:lnTo>
                    <a:pt x="211431" y="251248"/>
                  </a:lnTo>
                  <a:lnTo>
                    <a:pt x="162348" y="254856"/>
                  </a:lnTo>
                  <a:lnTo>
                    <a:pt x="111571" y="261892"/>
                  </a:lnTo>
                  <a:lnTo>
                    <a:pt x="30655" y="298259"/>
                  </a:lnTo>
                  <a:lnTo>
                    <a:pt x="3066" y="329050"/>
                  </a:lnTo>
                  <a:lnTo>
                    <a:pt x="0" y="351569"/>
                  </a:lnTo>
                  <a:lnTo>
                    <a:pt x="3064" y="360301"/>
                  </a:lnTo>
                  <a:lnTo>
                    <a:pt x="1895" y="344753"/>
                  </a:lnTo>
                  <a:lnTo>
                    <a:pt x="16049" y="309408"/>
                  </a:lnTo>
                  <a:lnTo>
                    <a:pt x="72014" y="271212"/>
                  </a:lnTo>
                  <a:lnTo>
                    <a:pt x="196279" y="247114"/>
                  </a:lnTo>
                  <a:lnTo>
                    <a:pt x="254321" y="244594"/>
                  </a:lnTo>
                  <a:lnTo>
                    <a:pt x="309003" y="243306"/>
                  </a:lnTo>
                  <a:lnTo>
                    <a:pt x="375283" y="242283"/>
                  </a:lnTo>
                  <a:lnTo>
                    <a:pt x="452143" y="241484"/>
                  </a:lnTo>
                  <a:lnTo>
                    <a:pt x="494221" y="241155"/>
                  </a:lnTo>
                  <a:lnTo>
                    <a:pt x="538561" y="240867"/>
                  </a:lnTo>
                  <a:lnTo>
                    <a:pt x="585036" y="240614"/>
                  </a:lnTo>
                  <a:lnTo>
                    <a:pt x="633518" y="240392"/>
                  </a:lnTo>
                  <a:lnTo>
                    <a:pt x="683880" y="240194"/>
                  </a:lnTo>
                  <a:lnTo>
                    <a:pt x="735994" y="240016"/>
                  </a:lnTo>
                  <a:lnTo>
                    <a:pt x="789733" y="239853"/>
                  </a:lnTo>
                  <a:lnTo>
                    <a:pt x="844968" y="239699"/>
                  </a:lnTo>
                  <a:lnTo>
                    <a:pt x="901574" y="239549"/>
                  </a:lnTo>
                  <a:lnTo>
                    <a:pt x="959421" y="239399"/>
                  </a:lnTo>
                  <a:lnTo>
                    <a:pt x="1018384" y="239243"/>
                  </a:lnTo>
                  <a:lnTo>
                    <a:pt x="1078333" y="239075"/>
                  </a:lnTo>
                  <a:lnTo>
                    <a:pt x="1139142" y="238891"/>
                  </a:lnTo>
                  <a:lnTo>
                    <a:pt x="1200683" y="238685"/>
                  </a:lnTo>
                  <a:lnTo>
                    <a:pt x="1262828" y="238453"/>
                  </a:lnTo>
                  <a:lnTo>
                    <a:pt x="1325451" y="238189"/>
                  </a:lnTo>
                  <a:lnTo>
                    <a:pt x="1388423" y="237888"/>
                  </a:lnTo>
                  <a:lnTo>
                    <a:pt x="1451617" y="237545"/>
                  </a:lnTo>
                  <a:lnTo>
                    <a:pt x="1514906" y="237154"/>
                  </a:lnTo>
                  <a:lnTo>
                    <a:pt x="1578161" y="236711"/>
                  </a:lnTo>
                  <a:lnTo>
                    <a:pt x="1641257" y="236210"/>
                  </a:lnTo>
                  <a:lnTo>
                    <a:pt x="1704064" y="235646"/>
                  </a:lnTo>
                  <a:lnTo>
                    <a:pt x="1766456" y="235014"/>
                  </a:lnTo>
                  <a:lnTo>
                    <a:pt x="1828304" y="234309"/>
                  </a:lnTo>
                  <a:lnTo>
                    <a:pt x="1889482" y="233526"/>
                  </a:lnTo>
                  <a:lnTo>
                    <a:pt x="1949863" y="232659"/>
                  </a:lnTo>
                  <a:lnTo>
                    <a:pt x="2009317" y="231704"/>
                  </a:lnTo>
                  <a:lnTo>
                    <a:pt x="2067719" y="230654"/>
                  </a:lnTo>
                  <a:lnTo>
                    <a:pt x="2124940" y="229506"/>
                  </a:lnTo>
                  <a:lnTo>
                    <a:pt x="2180852" y="228253"/>
                  </a:lnTo>
                  <a:lnTo>
                    <a:pt x="2235330" y="226891"/>
                  </a:lnTo>
                  <a:lnTo>
                    <a:pt x="2288244" y="225415"/>
                  </a:lnTo>
                  <a:lnTo>
                    <a:pt x="2339467" y="223818"/>
                  </a:lnTo>
                  <a:lnTo>
                    <a:pt x="2388873" y="222097"/>
                  </a:lnTo>
                  <a:lnTo>
                    <a:pt x="2436333" y="220246"/>
                  </a:lnTo>
                  <a:lnTo>
                    <a:pt x="2481719" y="218260"/>
                  </a:lnTo>
                  <a:lnTo>
                    <a:pt x="2524905" y="216133"/>
                  </a:lnTo>
                  <a:lnTo>
                    <a:pt x="2565763" y="213861"/>
                  </a:lnTo>
                  <a:lnTo>
                    <a:pt x="2675338" y="205319"/>
                  </a:lnTo>
                  <a:lnTo>
                    <a:pt x="2771678" y="193814"/>
                  </a:lnTo>
                  <a:lnTo>
                    <a:pt x="2855634" y="179841"/>
                  </a:lnTo>
                  <a:lnTo>
                    <a:pt x="2928056" y="163900"/>
                  </a:lnTo>
                  <a:lnTo>
                    <a:pt x="2989794" y="146486"/>
                  </a:lnTo>
                  <a:lnTo>
                    <a:pt x="3041701" y="128097"/>
                  </a:lnTo>
                  <a:lnTo>
                    <a:pt x="3084626" y="109231"/>
                  </a:lnTo>
                  <a:lnTo>
                    <a:pt x="3119421" y="90385"/>
                  </a:lnTo>
                  <a:lnTo>
                    <a:pt x="3168021" y="54740"/>
                  </a:lnTo>
                  <a:lnTo>
                    <a:pt x="3194309" y="25143"/>
                  </a:lnTo>
                  <a:lnTo>
                    <a:pt x="3206793" y="786"/>
                  </a:lnTo>
                  <a:lnTo>
                    <a:pt x="3207172"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object 49"/>
            <p:cNvSpPr/>
            <p:nvPr/>
          </p:nvSpPr>
          <p:spPr>
            <a:xfrm>
              <a:off x="1965967" y="7234316"/>
              <a:ext cx="3207385" cy="360680"/>
            </a:xfrm>
            <a:custGeom>
              <a:avLst/>
              <a:gdLst/>
              <a:ahLst/>
              <a:cxnLst/>
              <a:rect l="l" t="t" r="r" b="b"/>
              <a:pathLst>
                <a:path w="3207385" h="360679">
                  <a:moveTo>
                    <a:pt x="3194931" y="318723"/>
                  </a:moveTo>
                  <a:lnTo>
                    <a:pt x="3205354" y="344752"/>
                  </a:lnTo>
                  <a:lnTo>
                    <a:pt x="3204185" y="360300"/>
                  </a:lnTo>
                  <a:lnTo>
                    <a:pt x="3207250" y="351568"/>
                  </a:lnTo>
                  <a:lnTo>
                    <a:pt x="3204183" y="329050"/>
                  </a:lnTo>
                  <a:lnTo>
                    <a:pt x="3194931" y="318723"/>
                  </a:lnTo>
                  <a:close/>
                </a:path>
                <a:path w="3207385" h="360679">
                  <a:moveTo>
                    <a:pt x="3179317" y="301296"/>
                  </a:moveTo>
                  <a:lnTo>
                    <a:pt x="3194931" y="318723"/>
                  </a:lnTo>
                  <a:lnTo>
                    <a:pt x="3191201" y="309407"/>
                  </a:lnTo>
                  <a:lnTo>
                    <a:pt x="3179317" y="301296"/>
                  </a:lnTo>
                  <a:close/>
                </a:path>
                <a:path w="3207385" h="360679">
                  <a:moveTo>
                    <a:pt x="3170884" y="295541"/>
                  </a:moveTo>
                  <a:lnTo>
                    <a:pt x="3179317" y="301296"/>
                  </a:lnTo>
                  <a:lnTo>
                    <a:pt x="3176595" y="298258"/>
                  </a:lnTo>
                  <a:lnTo>
                    <a:pt x="3170884" y="295541"/>
                  </a:lnTo>
                  <a:close/>
                </a:path>
                <a:path w="3207385" h="360679">
                  <a:moveTo>
                    <a:pt x="3109112" y="266145"/>
                  </a:moveTo>
                  <a:lnTo>
                    <a:pt x="3170884" y="295541"/>
                  </a:lnTo>
                  <a:lnTo>
                    <a:pt x="3135236" y="271211"/>
                  </a:lnTo>
                  <a:lnTo>
                    <a:pt x="3109112" y="266145"/>
                  </a:lnTo>
                  <a:close/>
                </a:path>
                <a:path w="3207385" h="360679">
                  <a:moveTo>
                    <a:pt x="3058063" y="256245"/>
                  </a:moveTo>
                  <a:lnTo>
                    <a:pt x="3109112" y="266145"/>
                  </a:lnTo>
                  <a:lnTo>
                    <a:pt x="3106094" y="264709"/>
                  </a:lnTo>
                  <a:lnTo>
                    <a:pt x="3095679" y="261892"/>
                  </a:lnTo>
                  <a:lnTo>
                    <a:pt x="3081939" y="259317"/>
                  </a:lnTo>
                  <a:lnTo>
                    <a:pt x="3064978" y="256975"/>
                  </a:lnTo>
                  <a:lnTo>
                    <a:pt x="3058063" y="256245"/>
                  </a:lnTo>
                  <a:close/>
                </a:path>
                <a:path w="3207385" h="360679">
                  <a:moveTo>
                    <a:pt x="2981387" y="245600"/>
                  </a:moveTo>
                  <a:lnTo>
                    <a:pt x="2832517" y="245600"/>
                  </a:lnTo>
                  <a:lnTo>
                    <a:pt x="2902206" y="247290"/>
                  </a:lnTo>
                  <a:lnTo>
                    <a:pt x="2902050" y="247290"/>
                  </a:lnTo>
                  <a:lnTo>
                    <a:pt x="2967022" y="249740"/>
                  </a:lnTo>
                  <a:lnTo>
                    <a:pt x="3021814" y="252950"/>
                  </a:lnTo>
                  <a:lnTo>
                    <a:pt x="3058063" y="256245"/>
                  </a:lnTo>
                  <a:lnTo>
                    <a:pt x="3010975" y="247114"/>
                  </a:lnTo>
                  <a:lnTo>
                    <a:pt x="2996823" y="246294"/>
                  </a:lnTo>
                  <a:lnTo>
                    <a:pt x="2997445" y="246294"/>
                  </a:lnTo>
                  <a:lnTo>
                    <a:pt x="2981387" y="245600"/>
                  </a:lnTo>
                  <a:close/>
                </a:path>
                <a:path w="3207385" h="360679">
                  <a:moveTo>
                    <a:pt x="1641632" y="247114"/>
                  </a:moveTo>
                  <a:lnTo>
                    <a:pt x="1281959" y="247114"/>
                  </a:lnTo>
                  <a:lnTo>
                    <a:pt x="1328098" y="247290"/>
                  </a:lnTo>
                  <a:lnTo>
                    <a:pt x="1576614" y="247290"/>
                  </a:lnTo>
                  <a:lnTo>
                    <a:pt x="1641632" y="247114"/>
                  </a:lnTo>
                  <a:close/>
                </a:path>
                <a:path w="3207385" h="360679">
                  <a:moveTo>
                    <a:pt x="78" y="0"/>
                  </a:moveTo>
                  <a:lnTo>
                    <a:pt x="0" y="7388"/>
                  </a:lnTo>
                  <a:lnTo>
                    <a:pt x="711" y="13854"/>
                  </a:lnTo>
                  <a:lnTo>
                    <a:pt x="799" y="14658"/>
                  </a:lnTo>
                  <a:lnTo>
                    <a:pt x="23564" y="61502"/>
                  </a:lnTo>
                  <a:lnTo>
                    <a:pt x="55067" y="91940"/>
                  </a:lnTo>
                  <a:lnTo>
                    <a:pt x="106370" y="124278"/>
                  </a:lnTo>
                  <a:lnTo>
                    <a:pt x="140944" y="140510"/>
                  </a:lnTo>
                  <a:lnTo>
                    <a:pt x="182264" y="156436"/>
                  </a:lnTo>
                  <a:lnTo>
                    <a:pt x="230930" y="171796"/>
                  </a:lnTo>
                  <a:lnTo>
                    <a:pt x="287539" y="186330"/>
                  </a:lnTo>
                  <a:lnTo>
                    <a:pt x="352690" y="199777"/>
                  </a:lnTo>
                  <a:lnTo>
                    <a:pt x="426983" y="211878"/>
                  </a:lnTo>
                  <a:lnTo>
                    <a:pt x="511016" y="222372"/>
                  </a:lnTo>
                  <a:lnTo>
                    <a:pt x="605387" y="231000"/>
                  </a:lnTo>
                  <a:lnTo>
                    <a:pt x="711421" y="237544"/>
                  </a:lnTo>
                  <a:lnTo>
                    <a:pt x="711967" y="237544"/>
                  </a:lnTo>
                  <a:lnTo>
                    <a:pt x="827542" y="241612"/>
                  </a:lnTo>
                  <a:lnTo>
                    <a:pt x="1068906" y="245600"/>
                  </a:lnTo>
                  <a:lnTo>
                    <a:pt x="1140165" y="246294"/>
                  </a:lnTo>
                  <a:lnTo>
                    <a:pt x="1272910" y="247114"/>
                  </a:lnTo>
                  <a:lnTo>
                    <a:pt x="1652483" y="247114"/>
                  </a:lnTo>
                  <a:lnTo>
                    <a:pt x="1762188" y="246651"/>
                  </a:lnTo>
                  <a:lnTo>
                    <a:pt x="2203795" y="244235"/>
                  </a:lnTo>
                  <a:lnTo>
                    <a:pt x="2268229" y="243914"/>
                  </a:lnTo>
                  <a:lnTo>
                    <a:pt x="2910732" y="243518"/>
                  </a:lnTo>
                  <a:lnTo>
                    <a:pt x="2871273" y="242845"/>
                  </a:lnTo>
                  <a:lnTo>
                    <a:pt x="2872350" y="242845"/>
                  </a:lnTo>
                  <a:lnTo>
                    <a:pt x="1197933" y="231703"/>
                  </a:lnTo>
                  <a:lnTo>
                    <a:pt x="867783" y="223817"/>
                  </a:lnTo>
                  <a:lnTo>
                    <a:pt x="725531" y="218259"/>
                  </a:lnTo>
                  <a:lnTo>
                    <a:pt x="641488" y="213860"/>
                  </a:lnTo>
                  <a:lnTo>
                    <a:pt x="531912" y="205319"/>
                  </a:lnTo>
                  <a:lnTo>
                    <a:pt x="435572" y="193813"/>
                  </a:lnTo>
                  <a:lnTo>
                    <a:pt x="351617" y="179841"/>
                  </a:lnTo>
                  <a:lnTo>
                    <a:pt x="279195" y="163899"/>
                  </a:lnTo>
                  <a:lnTo>
                    <a:pt x="217456" y="146485"/>
                  </a:lnTo>
                  <a:lnTo>
                    <a:pt x="165549" y="128097"/>
                  </a:lnTo>
                  <a:lnTo>
                    <a:pt x="122624" y="109231"/>
                  </a:lnTo>
                  <a:lnTo>
                    <a:pt x="87830" y="90384"/>
                  </a:lnTo>
                  <a:lnTo>
                    <a:pt x="39229" y="54740"/>
                  </a:lnTo>
                  <a:lnTo>
                    <a:pt x="12941" y="25142"/>
                  </a:lnTo>
                  <a:lnTo>
                    <a:pt x="457" y="785"/>
                  </a:lnTo>
                  <a:lnTo>
                    <a:pt x="78" y="0"/>
                  </a:lnTo>
                  <a:close/>
                </a:path>
                <a:path w="3207385" h="360679">
                  <a:moveTo>
                    <a:pt x="2908356" y="243518"/>
                  </a:moveTo>
                  <a:lnTo>
                    <a:pt x="2648278" y="243518"/>
                  </a:lnTo>
                  <a:lnTo>
                    <a:pt x="2710923" y="243914"/>
                  </a:lnTo>
                  <a:lnTo>
                    <a:pt x="2706191" y="243914"/>
                  </a:lnTo>
                  <a:lnTo>
                    <a:pt x="2787191" y="244810"/>
                  </a:lnTo>
                  <a:lnTo>
                    <a:pt x="2786579" y="244810"/>
                  </a:lnTo>
                  <a:lnTo>
                    <a:pt x="2834411" y="245600"/>
                  </a:lnTo>
                  <a:lnTo>
                    <a:pt x="2983097" y="245600"/>
                  </a:lnTo>
                  <a:lnTo>
                    <a:pt x="2908356" y="243518"/>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bject 50"/>
            <p:cNvSpPr/>
            <p:nvPr/>
          </p:nvSpPr>
          <p:spPr>
            <a:xfrm>
              <a:off x="1965927" y="7234316"/>
              <a:ext cx="3207385" cy="360680"/>
            </a:xfrm>
            <a:custGeom>
              <a:avLst/>
              <a:gdLst/>
              <a:ahLst/>
              <a:cxnLst/>
              <a:rect l="l" t="t" r="r" b="b"/>
              <a:pathLst>
                <a:path w="3207385" h="360679">
                  <a:moveTo>
                    <a:pt x="119" y="0"/>
                  </a:moveTo>
                  <a:lnTo>
                    <a:pt x="0" y="2415"/>
                  </a:lnTo>
                  <a:lnTo>
                    <a:pt x="40" y="7388"/>
                  </a:lnTo>
                  <a:lnTo>
                    <a:pt x="840" y="14658"/>
                  </a:lnTo>
                  <a:lnTo>
                    <a:pt x="23604" y="61503"/>
                  </a:lnTo>
                  <a:lnTo>
                    <a:pt x="55107" y="91940"/>
                  </a:lnTo>
                  <a:lnTo>
                    <a:pt x="106411" y="124279"/>
                  </a:lnTo>
                  <a:lnTo>
                    <a:pt x="140985" y="140510"/>
                  </a:lnTo>
                  <a:lnTo>
                    <a:pt x="182305" y="156436"/>
                  </a:lnTo>
                  <a:lnTo>
                    <a:pt x="230970" y="171796"/>
                  </a:lnTo>
                  <a:lnTo>
                    <a:pt x="287579" y="186330"/>
                  </a:lnTo>
                  <a:lnTo>
                    <a:pt x="352731" y="199778"/>
                  </a:lnTo>
                  <a:lnTo>
                    <a:pt x="427024" y="211879"/>
                  </a:lnTo>
                  <a:lnTo>
                    <a:pt x="511056" y="222373"/>
                  </a:lnTo>
                  <a:lnTo>
                    <a:pt x="605428" y="231000"/>
                  </a:lnTo>
                  <a:lnTo>
                    <a:pt x="710737" y="237500"/>
                  </a:lnTo>
                  <a:lnTo>
                    <a:pt x="827582" y="241612"/>
                  </a:lnTo>
                  <a:lnTo>
                    <a:pt x="885512" y="242846"/>
                  </a:lnTo>
                  <a:lnTo>
                    <a:pt x="944607" y="243909"/>
                  </a:lnTo>
                  <a:lnTo>
                    <a:pt x="1004762" y="244811"/>
                  </a:lnTo>
                  <a:lnTo>
                    <a:pt x="1065873" y="245563"/>
                  </a:lnTo>
                  <a:lnTo>
                    <a:pt x="1127836" y="246173"/>
                  </a:lnTo>
                  <a:lnTo>
                    <a:pt x="1190547" y="246651"/>
                  </a:lnTo>
                  <a:lnTo>
                    <a:pt x="1253900" y="247007"/>
                  </a:lnTo>
                  <a:lnTo>
                    <a:pt x="1317792" y="247251"/>
                  </a:lnTo>
                  <a:lnTo>
                    <a:pt x="1382118" y="247391"/>
                  </a:lnTo>
                  <a:lnTo>
                    <a:pt x="1446773" y="247438"/>
                  </a:lnTo>
                  <a:lnTo>
                    <a:pt x="1511654" y="247401"/>
                  </a:lnTo>
                  <a:lnTo>
                    <a:pt x="1576655" y="247290"/>
                  </a:lnTo>
                  <a:lnTo>
                    <a:pt x="1641673" y="247114"/>
                  </a:lnTo>
                  <a:lnTo>
                    <a:pt x="1706603" y="246883"/>
                  </a:lnTo>
                  <a:lnTo>
                    <a:pt x="1771341" y="246607"/>
                  </a:lnTo>
                  <a:lnTo>
                    <a:pt x="1835781" y="246294"/>
                  </a:lnTo>
                  <a:lnTo>
                    <a:pt x="1899821" y="245956"/>
                  </a:lnTo>
                  <a:lnTo>
                    <a:pt x="1963355" y="245600"/>
                  </a:lnTo>
                  <a:lnTo>
                    <a:pt x="2026279" y="245238"/>
                  </a:lnTo>
                  <a:lnTo>
                    <a:pt x="2088488" y="244877"/>
                  </a:lnTo>
                  <a:lnTo>
                    <a:pt x="2149879" y="244529"/>
                  </a:lnTo>
                  <a:lnTo>
                    <a:pt x="2210346" y="244203"/>
                  </a:lnTo>
                  <a:lnTo>
                    <a:pt x="2269786" y="243907"/>
                  </a:lnTo>
                  <a:lnTo>
                    <a:pt x="2328093" y="243653"/>
                  </a:lnTo>
                  <a:lnTo>
                    <a:pt x="2385164" y="243449"/>
                  </a:lnTo>
                  <a:lnTo>
                    <a:pt x="2440895" y="243304"/>
                  </a:lnTo>
                  <a:lnTo>
                    <a:pt x="2495180" y="243230"/>
                  </a:lnTo>
                  <a:lnTo>
                    <a:pt x="2547915" y="243234"/>
                  </a:lnTo>
                  <a:lnTo>
                    <a:pt x="2598996" y="243327"/>
                  </a:lnTo>
                  <a:lnTo>
                    <a:pt x="2648318" y="243519"/>
                  </a:lnTo>
                  <a:lnTo>
                    <a:pt x="2695778" y="243818"/>
                  </a:lnTo>
                  <a:lnTo>
                    <a:pt x="2741270" y="244235"/>
                  </a:lnTo>
                  <a:lnTo>
                    <a:pt x="2784691" y="244779"/>
                  </a:lnTo>
                  <a:lnTo>
                    <a:pt x="2825935" y="245460"/>
                  </a:lnTo>
                  <a:lnTo>
                    <a:pt x="2864899" y="246286"/>
                  </a:lnTo>
                  <a:lnTo>
                    <a:pt x="2935567" y="248417"/>
                  </a:lnTo>
                  <a:lnTo>
                    <a:pt x="2995860" y="251248"/>
                  </a:lnTo>
                  <a:lnTo>
                    <a:pt x="3044943" y="254856"/>
                  </a:lnTo>
                  <a:lnTo>
                    <a:pt x="3095720" y="261892"/>
                  </a:lnTo>
                  <a:lnTo>
                    <a:pt x="3176636" y="298259"/>
                  </a:lnTo>
                  <a:lnTo>
                    <a:pt x="3204225" y="329050"/>
                  </a:lnTo>
                  <a:lnTo>
                    <a:pt x="3207291" y="351569"/>
                  </a:lnTo>
                  <a:lnTo>
                    <a:pt x="3204227" y="360301"/>
                  </a:lnTo>
                  <a:lnTo>
                    <a:pt x="3205395" y="344753"/>
                  </a:lnTo>
                  <a:lnTo>
                    <a:pt x="3191242" y="309408"/>
                  </a:lnTo>
                  <a:lnTo>
                    <a:pt x="3135277" y="271212"/>
                  </a:lnTo>
                  <a:lnTo>
                    <a:pt x="3011012" y="247114"/>
                  </a:lnTo>
                  <a:lnTo>
                    <a:pt x="2952969" y="244594"/>
                  </a:lnTo>
                  <a:lnTo>
                    <a:pt x="2898288" y="243306"/>
                  </a:lnTo>
                  <a:lnTo>
                    <a:pt x="2832007" y="242283"/>
                  </a:lnTo>
                  <a:lnTo>
                    <a:pt x="2755148" y="241484"/>
                  </a:lnTo>
                  <a:lnTo>
                    <a:pt x="2713070" y="241155"/>
                  </a:lnTo>
                  <a:lnTo>
                    <a:pt x="2668729" y="240867"/>
                  </a:lnTo>
                  <a:lnTo>
                    <a:pt x="2622255" y="240614"/>
                  </a:lnTo>
                  <a:lnTo>
                    <a:pt x="2573772" y="240392"/>
                  </a:lnTo>
                  <a:lnTo>
                    <a:pt x="2523411" y="240194"/>
                  </a:lnTo>
                  <a:lnTo>
                    <a:pt x="2471297" y="240016"/>
                  </a:lnTo>
                  <a:lnTo>
                    <a:pt x="2417558" y="239853"/>
                  </a:lnTo>
                  <a:lnTo>
                    <a:pt x="2362322" y="239699"/>
                  </a:lnTo>
                  <a:lnTo>
                    <a:pt x="2305717" y="239549"/>
                  </a:lnTo>
                  <a:lnTo>
                    <a:pt x="2247869" y="239399"/>
                  </a:lnTo>
                  <a:lnTo>
                    <a:pt x="2188907" y="239243"/>
                  </a:lnTo>
                  <a:lnTo>
                    <a:pt x="2128958" y="239075"/>
                  </a:lnTo>
                  <a:lnTo>
                    <a:pt x="2068149" y="238891"/>
                  </a:lnTo>
                  <a:lnTo>
                    <a:pt x="2006608" y="238685"/>
                  </a:lnTo>
                  <a:lnTo>
                    <a:pt x="1944463" y="238453"/>
                  </a:lnTo>
                  <a:lnTo>
                    <a:pt x="1881840" y="238189"/>
                  </a:lnTo>
                  <a:lnTo>
                    <a:pt x="1818868" y="237888"/>
                  </a:lnTo>
                  <a:lnTo>
                    <a:pt x="1755674" y="237545"/>
                  </a:lnTo>
                  <a:lnTo>
                    <a:pt x="1692385" y="237154"/>
                  </a:lnTo>
                  <a:lnTo>
                    <a:pt x="1629129" y="236711"/>
                  </a:lnTo>
                  <a:lnTo>
                    <a:pt x="1566034" y="236210"/>
                  </a:lnTo>
                  <a:lnTo>
                    <a:pt x="1503227" y="235646"/>
                  </a:lnTo>
                  <a:lnTo>
                    <a:pt x="1440835" y="235014"/>
                  </a:lnTo>
                  <a:lnTo>
                    <a:pt x="1378986" y="234309"/>
                  </a:lnTo>
                  <a:lnTo>
                    <a:pt x="1317808" y="233526"/>
                  </a:lnTo>
                  <a:lnTo>
                    <a:pt x="1257428" y="232659"/>
                  </a:lnTo>
                  <a:lnTo>
                    <a:pt x="1197974" y="231704"/>
                  </a:lnTo>
                  <a:lnTo>
                    <a:pt x="1139572" y="230654"/>
                  </a:lnTo>
                  <a:lnTo>
                    <a:pt x="1082351" y="229506"/>
                  </a:lnTo>
                  <a:lnTo>
                    <a:pt x="1026438" y="228253"/>
                  </a:lnTo>
                  <a:lnTo>
                    <a:pt x="971961" y="226891"/>
                  </a:lnTo>
                  <a:lnTo>
                    <a:pt x="919047" y="225415"/>
                  </a:lnTo>
                  <a:lnTo>
                    <a:pt x="867823" y="223818"/>
                  </a:lnTo>
                  <a:lnTo>
                    <a:pt x="818418" y="222097"/>
                  </a:lnTo>
                  <a:lnTo>
                    <a:pt x="770958" y="220246"/>
                  </a:lnTo>
                  <a:lnTo>
                    <a:pt x="725571" y="218260"/>
                  </a:lnTo>
                  <a:lnTo>
                    <a:pt x="682385" y="216133"/>
                  </a:lnTo>
                  <a:lnTo>
                    <a:pt x="641527" y="213861"/>
                  </a:lnTo>
                  <a:lnTo>
                    <a:pt x="531952" y="205319"/>
                  </a:lnTo>
                  <a:lnTo>
                    <a:pt x="435612" y="193814"/>
                  </a:lnTo>
                  <a:lnTo>
                    <a:pt x="351657" y="179841"/>
                  </a:lnTo>
                  <a:lnTo>
                    <a:pt x="279235" y="163900"/>
                  </a:lnTo>
                  <a:lnTo>
                    <a:pt x="217496" y="146486"/>
                  </a:lnTo>
                  <a:lnTo>
                    <a:pt x="165590" y="128097"/>
                  </a:lnTo>
                  <a:lnTo>
                    <a:pt x="122665" y="109231"/>
                  </a:lnTo>
                  <a:lnTo>
                    <a:pt x="87870" y="90385"/>
                  </a:lnTo>
                  <a:lnTo>
                    <a:pt x="39269" y="54740"/>
                  </a:lnTo>
                  <a:lnTo>
                    <a:pt x="12982" y="25143"/>
                  </a:lnTo>
                  <a:lnTo>
                    <a:pt x="497" y="786"/>
                  </a:lnTo>
                  <a:lnTo>
                    <a:pt x="119"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bject 51"/>
            <p:cNvSpPr/>
            <p:nvPr/>
          </p:nvSpPr>
          <p:spPr>
            <a:xfrm>
              <a:off x="8683819" y="3201383"/>
              <a:ext cx="723900" cy="361950"/>
            </a:xfrm>
            <a:custGeom>
              <a:avLst/>
              <a:gdLst/>
              <a:ahLst/>
              <a:cxnLst/>
              <a:rect l="l" t="t" r="r" b="b"/>
              <a:pathLst>
                <a:path w="723900" h="361950">
                  <a:moveTo>
                    <a:pt x="600351" y="0"/>
                  </a:moveTo>
                  <a:lnTo>
                    <a:pt x="123380" y="0"/>
                  </a:lnTo>
                  <a:lnTo>
                    <a:pt x="75355" y="9695"/>
                  </a:lnTo>
                  <a:lnTo>
                    <a:pt x="36137" y="36137"/>
                  </a:lnTo>
                  <a:lnTo>
                    <a:pt x="9695" y="75354"/>
                  </a:lnTo>
                  <a:lnTo>
                    <a:pt x="0" y="123379"/>
                  </a:lnTo>
                  <a:lnTo>
                    <a:pt x="0" y="238485"/>
                  </a:lnTo>
                  <a:lnTo>
                    <a:pt x="9695" y="286510"/>
                  </a:lnTo>
                  <a:lnTo>
                    <a:pt x="36137" y="325728"/>
                  </a:lnTo>
                  <a:lnTo>
                    <a:pt x="75355" y="352169"/>
                  </a:lnTo>
                  <a:lnTo>
                    <a:pt x="123380" y="361864"/>
                  </a:lnTo>
                  <a:lnTo>
                    <a:pt x="600351" y="361864"/>
                  </a:lnTo>
                  <a:lnTo>
                    <a:pt x="648376" y="352169"/>
                  </a:lnTo>
                  <a:lnTo>
                    <a:pt x="687593" y="325728"/>
                  </a:lnTo>
                  <a:lnTo>
                    <a:pt x="714035" y="286510"/>
                  </a:lnTo>
                  <a:lnTo>
                    <a:pt x="723731" y="238485"/>
                  </a:lnTo>
                  <a:lnTo>
                    <a:pt x="723731" y="123379"/>
                  </a:lnTo>
                  <a:lnTo>
                    <a:pt x="714035" y="75354"/>
                  </a:lnTo>
                  <a:lnTo>
                    <a:pt x="687593" y="36137"/>
                  </a:lnTo>
                  <a:lnTo>
                    <a:pt x="648376" y="9695"/>
                  </a:lnTo>
                  <a:lnTo>
                    <a:pt x="60035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object 52"/>
            <p:cNvSpPr/>
            <p:nvPr/>
          </p:nvSpPr>
          <p:spPr>
            <a:xfrm>
              <a:off x="8683820" y="3201383"/>
              <a:ext cx="723900" cy="361950"/>
            </a:xfrm>
            <a:custGeom>
              <a:avLst/>
              <a:gdLst/>
              <a:ahLst/>
              <a:cxnLst/>
              <a:rect l="l" t="t" r="r" b="b"/>
              <a:pathLst>
                <a:path w="723900" h="361950">
                  <a:moveTo>
                    <a:pt x="123380" y="0"/>
                  </a:moveTo>
                  <a:lnTo>
                    <a:pt x="600351" y="0"/>
                  </a:lnTo>
                  <a:lnTo>
                    <a:pt x="648376" y="9695"/>
                  </a:lnTo>
                  <a:lnTo>
                    <a:pt x="687594" y="36137"/>
                  </a:lnTo>
                  <a:lnTo>
                    <a:pt x="714035" y="75355"/>
                  </a:lnTo>
                  <a:lnTo>
                    <a:pt x="723731" y="123380"/>
                  </a:lnTo>
                  <a:lnTo>
                    <a:pt x="723731" y="238485"/>
                  </a:lnTo>
                  <a:lnTo>
                    <a:pt x="714035" y="286510"/>
                  </a:lnTo>
                  <a:lnTo>
                    <a:pt x="687594" y="325728"/>
                  </a:lnTo>
                  <a:lnTo>
                    <a:pt x="648376" y="352169"/>
                  </a:lnTo>
                  <a:lnTo>
                    <a:pt x="600351" y="361865"/>
                  </a:lnTo>
                  <a:lnTo>
                    <a:pt x="123380" y="361865"/>
                  </a:lnTo>
                  <a:lnTo>
                    <a:pt x="75355" y="352169"/>
                  </a:lnTo>
                  <a:lnTo>
                    <a:pt x="36137" y="325728"/>
                  </a:lnTo>
                  <a:lnTo>
                    <a:pt x="9695" y="286510"/>
                  </a:lnTo>
                  <a:lnTo>
                    <a:pt x="0" y="238485"/>
                  </a:lnTo>
                  <a:lnTo>
                    <a:pt x="0" y="123380"/>
                  </a:lnTo>
                  <a:lnTo>
                    <a:pt x="9695" y="75355"/>
                  </a:lnTo>
                  <a:lnTo>
                    <a:pt x="36137" y="36137"/>
                  </a:lnTo>
                  <a:lnTo>
                    <a:pt x="75355" y="9695"/>
                  </a:lnTo>
                  <a:lnTo>
                    <a:pt x="12338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3" name="object 53"/>
            <p:cNvPicPr/>
            <p:nvPr/>
          </p:nvPicPr>
          <p:blipFill>
            <a:blip r:embed="rId6" cstate="print"/>
            <a:stretch>
              <a:fillRect/>
            </a:stretch>
          </p:blipFill>
          <p:spPr>
            <a:xfrm>
              <a:off x="8902279" y="3258267"/>
              <a:ext cx="327767" cy="248098"/>
            </a:xfrm>
            <a:prstGeom prst="rect">
              <a:avLst/>
            </a:prstGeom>
          </p:spPr>
        </p:pic>
        <p:sp>
          <p:nvSpPr>
            <p:cNvPr id="54" name="object 54"/>
            <p:cNvSpPr/>
            <p:nvPr/>
          </p:nvSpPr>
          <p:spPr>
            <a:xfrm>
              <a:off x="9045686" y="4006285"/>
              <a:ext cx="0" cy="167005"/>
            </a:xfrm>
            <a:custGeom>
              <a:avLst/>
              <a:gdLst/>
              <a:ahLst/>
              <a:cxnLst/>
              <a:rect l="l" t="t" r="r" b="b"/>
              <a:pathLst>
                <a:path h="167004">
                  <a:moveTo>
                    <a:pt x="0" y="166906"/>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bject 55"/>
            <p:cNvSpPr/>
            <p:nvPr/>
          </p:nvSpPr>
          <p:spPr>
            <a:xfrm>
              <a:off x="9025121" y="3972012"/>
              <a:ext cx="41275" cy="55244"/>
            </a:xfrm>
            <a:custGeom>
              <a:avLst/>
              <a:gdLst/>
              <a:ahLst/>
              <a:cxnLst/>
              <a:rect l="l" t="t" r="r" b="b"/>
              <a:pathLst>
                <a:path w="41275" h="55245">
                  <a:moveTo>
                    <a:pt x="20563" y="0"/>
                  </a:moveTo>
                  <a:lnTo>
                    <a:pt x="0" y="54836"/>
                  </a:lnTo>
                  <a:lnTo>
                    <a:pt x="20563" y="34272"/>
                  </a:lnTo>
                  <a:lnTo>
                    <a:pt x="33415" y="34272"/>
                  </a:lnTo>
                  <a:lnTo>
                    <a:pt x="20563" y="0"/>
                  </a:lnTo>
                  <a:close/>
                </a:path>
                <a:path w="41275" h="55245">
                  <a:moveTo>
                    <a:pt x="33415" y="34272"/>
                  </a:moveTo>
                  <a:lnTo>
                    <a:pt x="20563" y="34272"/>
                  </a:lnTo>
                  <a:lnTo>
                    <a:pt x="41126" y="54836"/>
                  </a:lnTo>
                  <a:lnTo>
                    <a:pt x="33415" y="342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bject 56"/>
            <p:cNvSpPr/>
            <p:nvPr/>
          </p:nvSpPr>
          <p:spPr>
            <a:xfrm>
              <a:off x="9025123" y="3972013"/>
              <a:ext cx="41275" cy="55244"/>
            </a:xfrm>
            <a:custGeom>
              <a:avLst/>
              <a:gdLst/>
              <a:ahLst/>
              <a:cxnLst/>
              <a:rect l="l" t="t" r="r" b="b"/>
              <a:pathLst>
                <a:path w="41275" h="55245">
                  <a:moveTo>
                    <a:pt x="20563" y="0"/>
                  </a:moveTo>
                  <a:lnTo>
                    <a:pt x="0" y="54835"/>
                  </a:lnTo>
                  <a:lnTo>
                    <a:pt x="20563" y="34272"/>
                  </a:lnTo>
                  <a:lnTo>
                    <a:pt x="41126" y="54835"/>
                  </a:lnTo>
                  <a:lnTo>
                    <a:pt x="20563"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bject 57"/>
            <p:cNvSpPr/>
            <p:nvPr/>
          </p:nvSpPr>
          <p:spPr>
            <a:xfrm>
              <a:off x="9045686" y="2954286"/>
              <a:ext cx="0" cy="247650"/>
            </a:xfrm>
            <a:custGeom>
              <a:avLst/>
              <a:gdLst/>
              <a:ahLst/>
              <a:cxnLst/>
              <a:rect l="l" t="t" r="r" b="b"/>
              <a:pathLst>
                <a:path h="247650">
                  <a:moveTo>
                    <a:pt x="0" y="247096"/>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object 58"/>
            <p:cNvSpPr/>
            <p:nvPr/>
          </p:nvSpPr>
          <p:spPr>
            <a:xfrm>
              <a:off x="9025121" y="2920014"/>
              <a:ext cx="41275" cy="55244"/>
            </a:xfrm>
            <a:custGeom>
              <a:avLst/>
              <a:gdLst/>
              <a:ahLst/>
              <a:cxnLst/>
              <a:rect l="l" t="t" r="r" b="b"/>
              <a:pathLst>
                <a:path w="41275" h="55244">
                  <a:moveTo>
                    <a:pt x="20563" y="0"/>
                  </a:moveTo>
                  <a:lnTo>
                    <a:pt x="0" y="54834"/>
                  </a:lnTo>
                  <a:lnTo>
                    <a:pt x="20563" y="34272"/>
                  </a:lnTo>
                  <a:lnTo>
                    <a:pt x="33415" y="34272"/>
                  </a:lnTo>
                  <a:lnTo>
                    <a:pt x="20563" y="0"/>
                  </a:lnTo>
                  <a:close/>
                </a:path>
                <a:path w="41275" h="55244">
                  <a:moveTo>
                    <a:pt x="33415" y="34272"/>
                  </a:moveTo>
                  <a:lnTo>
                    <a:pt x="20563" y="34272"/>
                  </a:lnTo>
                  <a:lnTo>
                    <a:pt x="41126" y="54834"/>
                  </a:lnTo>
                  <a:lnTo>
                    <a:pt x="33415" y="342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object 59"/>
            <p:cNvSpPr/>
            <p:nvPr/>
          </p:nvSpPr>
          <p:spPr>
            <a:xfrm>
              <a:off x="9025123" y="2920014"/>
              <a:ext cx="41275" cy="55244"/>
            </a:xfrm>
            <a:custGeom>
              <a:avLst/>
              <a:gdLst/>
              <a:ahLst/>
              <a:cxnLst/>
              <a:rect l="l" t="t" r="r" b="b"/>
              <a:pathLst>
                <a:path w="41275" h="55244">
                  <a:moveTo>
                    <a:pt x="20563" y="0"/>
                  </a:moveTo>
                  <a:lnTo>
                    <a:pt x="0" y="54835"/>
                  </a:lnTo>
                  <a:lnTo>
                    <a:pt x="20563" y="34272"/>
                  </a:lnTo>
                  <a:lnTo>
                    <a:pt x="41126" y="54835"/>
                  </a:lnTo>
                  <a:lnTo>
                    <a:pt x="20563"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object 60"/>
            <p:cNvSpPr/>
            <p:nvPr/>
          </p:nvSpPr>
          <p:spPr>
            <a:xfrm>
              <a:off x="8681993" y="5488218"/>
              <a:ext cx="723900" cy="64135"/>
            </a:xfrm>
            <a:custGeom>
              <a:avLst/>
              <a:gdLst/>
              <a:ahLst/>
              <a:cxnLst/>
              <a:rect l="l" t="t" r="r" b="b"/>
              <a:pathLst>
                <a:path w="723900" h="64135">
                  <a:moveTo>
                    <a:pt x="723730" y="0"/>
                  </a:moveTo>
                  <a:lnTo>
                    <a:pt x="0" y="0"/>
                  </a:lnTo>
                  <a:lnTo>
                    <a:pt x="0" y="64077"/>
                  </a:lnTo>
                  <a:lnTo>
                    <a:pt x="723730" y="64077"/>
                  </a:lnTo>
                  <a:lnTo>
                    <a:pt x="723730"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object 61"/>
            <p:cNvSpPr/>
            <p:nvPr/>
          </p:nvSpPr>
          <p:spPr>
            <a:xfrm>
              <a:off x="8681994" y="5488218"/>
              <a:ext cx="723900" cy="64135"/>
            </a:xfrm>
            <a:custGeom>
              <a:avLst/>
              <a:gdLst/>
              <a:ahLst/>
              <a:cxnLst/>
              <a:rect l="l" t="t" r="r" b="b"/>
              <a:pathLst>
                <a:path w="723900" h="64135">
                  <a:moveTo>
                    <a:pt x="0" y="0"/>
                  </a:moveTo>
                  <a:lnTo>
                    <a:pt x="723730" y="0"/>
                  </a:lnTo>
                  <a:lnTo>
                    <a:pt x="723730" y="64076"/>
                  </a:lnTo>
                  <a:lnTo>
                    <a:pt x="0" y="64076"/>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object 62"/>
            <p:cNvSpPr/>
            <p:nvPr/>
          </p:nvSpPr>
          <p:spPr>
            <a:xfrm>
              <a:off x="9877644" y="5488218"/>
              <a:ext cx="723900" cy="64135"/>
            </a:xfrm>
            <a:custGeom>
              <a:avLst/>
              <a:gdLst/>
              <a:ahLst/>
              <a:cxnLst/>
              <a:rect l="l" t="t" r="r" b="b"/>
              <a:pathLst>
                <a:path w="723900" h="64135">
                  <a:moveTo>
                    <a:pt x="723730" y="0"/>
                  </a:moveTo>
                  <a:lnTo>
                    <a:pt x="0" y="0"/>
                  </a:lnTo>
                  <a:lnTo>
                    <a:pt x="0" y="64077"/>
                  </a:lnTo>
                  <a:lnTo>
                    <a:pt x="723730" y="64077"/>
                  </a:lnTo>
                  <a:lnTo>
                    <a:pt x="723730"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3" name="object 63"/>
            <p:cNvSpPr/>
            <p:nvPr/>
          </p:nvSpPr>
          <p:spPr>
            <a:xfrm>
              <a:off x="9877645" y="5488218"/>
              <a:ext cx="723900" cy="64135"/>
            </a:xfrm>
            <a:custGeom>
              <a:avLst/>
              <a:gdLst/>
              <a:ahLst/>
              <a:cxnLst/>
              <a:rect l="l" t="t" r="r" b="b"/>
              <a:pathLst>
                <a:path w="723900" h="64135">
                  <a:moveTo>
                    <a:pt x="0" y="0"/>
                  </a:moveTo>
                  <a:lnTo>
                    <a:pt x="723730" y="0"/>
                  </a:lnTo>
                  <a:lnTo>
                    <a:pt x="723730" y="64076"/>
                  </a:lnTo>
                  <a:lnTo>
                    <a:pt x="0" y="64076"/>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4" name="object 64"/>
          <p:cNvSpPr txBox="1"/>
          <p:nvPr/>
        </p:nvSpPr>
        <p:spPr>
          <a:xfrm>
            <a:off x="2694364" y="5621422"/>
            <a:ext cx="1056878" cy="215267"/>
          </a:xfrm>
          <a:prstGeom prst="rect">
            <a:avLst/>
          </a:prstGeom>
        </p:spPr>
        <p:txBody>
          <a:bodyPr vert="horz" wrap="square" lIns="0" tIns="8334" rIns="0" bIns="0" rtlCol="0">
            <a:spAutoFit/>
          </a:bodyPr>
          <a:lstStyle/>
          <a:p>
            <a:pPr marL="7938" marR="0" lvl="0" indent="0" algn="l" defTabSz="914400" rtl="0" eaLnBrk="1" fontAlgn="auto" latinLnBrk="0" hangingPunct="1">
              <a:lnSpc>
                <a:spcPct val="100000"/>
              </a:lnSpc>
              <a:spcBef>
                <a:spcPts val="66"/>
              </a:spcBef>
              <a:spcAft>
                <a:spcPts val="0"/>
              </a:spcAft>
              <a:buClrTx/>
              <a:buSzTx/>
              <a:buFontTx/>
              <a:buNone/>
              <a:tabLst/>
              <a:defRPr/>
            </a:pPr>
            <a:r>
              <a:rPr kumimoji="0" sz="1344" b="0" i="0" u="none" strike="noStrike" kern="1200" cap="none" spc="0" normalizeH="0" baseline="0" noProof="0" dirty="0">
                <a:ln>
                  <a:noFill/>
                </a:ln>
                <a:solidFill>
                  <a:prstClr val="black"/>
                </a:solidFill>
                <a:effectLst/>
                <a:uLnTx/>
                <a:uFillTx/>
                <a:latin typeface="Arial"/>
                <a:ea typeface="+mn-ea"/>
                <a:cs typeface="Arial"/>
              </a:rPr>
              <a:t>Original</a:t>
            </a:r>
            <a:r>
              <a:rPr kumimoji="0" sz="1344" b="0" i="0" u="none" strike="noStrike" kern="1200" cap="none" spc="-47" normalizeH="0" baseline="0" noProof="0" dirty="0">
                <a:ln>
                  <a:noFill/>
                </a:ln>
                <a:solidFill>
                  <a:prstClr val="black"/>
                </a:solidFill>
                <a:effectLst/>
                <a:uLnTx/>
                <a:uFillTx/>
                <a:latin typeface="Arial"/>
                <a:ea typeface="+mn-ea"/>
                <a:cs typeface="Arial"/>
              </a:rPr>
              <a:t> </a:t>
            </a:r>
            <a:r>
              <a:rPr kumimoji="0" sz="1344" b="0" i="0" u="none" strike="noStrike" kern="1200" cap="none" spc="-6" normalizeH="0" baseline="0" noProof="0" dirty="0">
                <a:ln>
                  <a:noFill/>
                </a:ln>
                <a:solidFill>
                  <a:prstClr val="black"/>
                </a:solidFill>
                <a:effectLst/>
                <a:uLnTx/>
                <a:uFillTx/>
                <a:latin typeface="Arial"/>
                <a:ea typeface="+mn-ea"/>
                <a:cs typeface="Arial"/>
              </a:rPr>
              <a:t>Story</a:t>
            </a:r>
            <a:endParaRPr kumimoji="0" sz="1344" b="0" i="0" u="none" strike="noStrike" kern="1200" cap="none" spc="0" normalizeH="0" baseline="0" noProof="0">
              <a:ln>
                <a:noFill/>
              </a:ln>
              <a:solidFill>
                <a:prstClr val="black"/>
              </a:solidFill>
              <a:effectLst/>
              <a:uLnTx/>
              <a:uFillTx/>
              <a:latin typeface="Arial"/>
              <a:ea typeface="+mn-ea"/>
              <a:cs typeface="Arial"/>
            </a:endParaRPr>
          </a:p>
        </p:txBody>
      </p:sp>
      <p:sp>
        <p:nvSpPr>
          <p:cNvPr id="65" name="object 65"/>
          <p:cNvSpPr txBox="1"/>
          <p:nvPr/>
        </p:nvSpPr>
        <p:spPr>
          <a:xfrm>
            <a:off x="5944964" y="1920015"/>
            <a:ext cx="1603375" cy="215267"/>
          </a:xfrm>
          <a:prstGeom prst="rect">
            <a:avLst/>
          </a:prstGeom>
        </p:spPr>
        <p:txBody>
          <a:bodyPr vert="horz" wrap="square" lIns="0" tIns="8334" rIns="0" bIns="0" rtlCol="0">
            <a:spAutoFit/>
          </a:bodyPr>
          <a:lstStyle/>
          <a:p>
            <a:pPr marL="7938" marR="0" lvl="0" indent="0" algn="l" defTabSz="914400" rtl="0" eaLnBrk="1" fontAlgn="auto" latinLnBrk="0" hangingPunct="1">
              <a:lnSpc>
                <a:spcPct val="100000"/>
              </a:lnSpc>
              <a:spcBef>
                <a:spcPts val="66"/>
              </a:spcBef>
              <a:spcAft>
                <a:spcPts val="0"/>
              </a:spcAft>
              <a:buClrTx/>
              <a:buSzTx/>
              <a:buFontTx/>
              <a:buNone/>
              <a:tabLst/>
              <a:defRPr/>
            </a:pPr>
            <a:r>
              <a:rPr kumimoji="0" sz="1344" b="0" i="0" u="none" strike="noStrike" kern="1200" cap="none" spc="0" normalizeH="0" baseline="0" noProof="0" dirty="0">
                <a:ln>
                  <a:noFill/>
                </a:ln>
                <a:solidFill>
                  <a:prstClr val="black"/>
                </a:solidFill>
                <a:effectLst/>
                <a:uLnTx/>
                <a:uFillTx/>
                <a:latin typeface="Arial"/>
                <a:ea typeface="+mn-ea"/>
                <a:cs typeface="Arial"/>
              </a:rPr>
              <a:t>Generated</a:t>
            </a:r>
            <a:r>
              <a:rPr kumimoji="0" sz="1344" b="0" i="0" u="none" strike="noStrike" kern="1200" cap="none" spc="-66" normalizeH="0" baseline="0" noProof="0" dirty="0">
                <a:ln>
                  <a:noFill/>
                </a:ln>
                <a:solidFill>
                  <a:prstClr val="black"/>
                </a:solidFill>
                <a:effectLst/>
                <a:uLnTx/>
                <a:uFillTx/>
                <a:latin typeface="Arial"/>
                <a:ea typeface="+mn-ea"/>
                <a:cs typeface="Arial"/>
              </a:rPr>
              <a:t> </a:t>
            </a:r>
            <a:r>
              <a:rPr kumimoji="0" sz="1344" b="0" i="0" u="none" strike="noStrike" kern="1200" cap="none" spc="-6" normalizeH="0" baseline="0" noProof="0" dirty="0">
                <a:ln>
                  <a:noFill/>
                </a:ln>
                <a:solidFill>
                  <a:prstClr val="black"/>
                </a:solidFill>
                <a:effectLst/>
                <a:uLnTx/>
                <a:uFillTx/>
                <a:latin typeface="Arial"/>
                <a:ea typeface="+mn-ea"/>
                <a:cs typeface="Arial"/>
              </a:rPr>
              <a:t>Summary</a:t>
            </a:r>
            <a:endParaRPr kumimoji="0" sz="1344" b="0" i="0" u="none" strike="noStrike" kern="1200" cap="none" spc="0" normalizeH="0" baseline="0" noProof="0">
              <a:ln>
                <a:noFill/>
              </a:ln>
              <a:solidFill>
                <a:prstClr val="black"/>
              </a:solidFill>
              <a:effectLst/>
              <a:uLnTx/>
              <a:uFillTx/>
              <a:latin typeface="Arial"/>
              <a:ea typeface="+mn-ea"/>
              <a:cs typeface="Arial"/>
            </a:endParaRPr>
          </a:p>
        </p:txBody>
      </p:sp>
      <p:sp>
        <p:nvSpPr>
          <p:cNvPr id="66" name="object 66"/>
          <p:cNvSpPr txBox="1"/>
          <p:nvPr/>
        </p:nvSpPr>
        <p:spPr>
          <a:xfrm>
            <a:off x="2579113" y="5049475"/>
            <a:ext cx="108744" cy="194829"/>
          </a:xfrm>
          <a:prstGeom prst="rect">
            <a:avLst/>
          </a:prstGeom>
        </p:spPr>
        <p:txBody>
          <a:bodyPr vert="horz" wrap="square" lIns="0" tIns="7144" rIns="0" bIns="0" rtlCol="0">
            <a:spAutoFit/>
          </a:bodyPr>
          <a:lstStyle/>
          <a:p>
            <a:pPr marL="7938" marR="0" lvl="0" indent="0" algn="l" defTabSz="914400" rtl="0" eaLnBrk="1" fontAlgn="auto" latinLnBrk="0" hangingPunct="1">
              <a:lnSpc>
                <a:spcPct val="100000"/>
              </a:lnSpc>
              <a:spcBef>
                <a:spcPts val="56"/>
              </a:spcBef>
              <a:spcAft>
                <a:spcPts val="0"/>
              </a:spcAft>
              <a:buClrTx/>
              <a:buSzTx/>
              <a:buFontTx/>
              <a:buNone/>
              <a:tabLst/>
              <a:defRPr/>
            </a:pPr>
            <a:r>
              <a:rPr kumimoji="0" sz="1219" b="0" i="0" u="none" strike="noStrike" kern="1200" cap="none" spc="-31" normalizeH="0" baseline="0" noProof="0" dirty="0">
                <a:ln>
                  <a:noFill/>
                </a:ln>
                <a:solidFill>
                  <a:srgbClr val="0908FF"/>
                </a:solidFill>
                <a:effectLst/>
                <a:uLnTx/>
                <a:uFillTx/>
                <a:latin typeface="Courier New"/>
                <a:ea typeface="+mn-ea"/>
                <a:cs typeface="Courier New"/>
              </a:rPr>
              <a:t>…</a:t>
            </a:r>
            <a:endParaRPr kumimoji="0" sz="1219"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67" name="object 67"/>
          <p:cNvSpPr txBox="1"/>
          <p:nvPr/>
        </p:nvSpPr>
        <p:spPr>
          <a:xfrm>
            <a:off x="3235763" y="5049475"/>
            <a:ext cx="386159" cy="194829"/>
          </a:xfrm>
          <a:prstGeom prst="rect">
            <a:avLst/>
          </a:prstGeom>
        </p:spPr>
        <p:txBody>
          <a:bodyPr vert="horz" wrap="square" lIns="0" tIns="7144" rIns="0" bIns="0" rtlCol="0">
            <a:spAutoFit/>
          </a:bodyPr>
          <a:lstStyle/>
          <a:p>
            <a:pPr marL="7938" marR="0" lvl="0" indent="0" algn="l" defTabSz="914400" rtl="0" eaLnBrk="1" fontAlgn="auto" latinLnBrk="0" hangingPunct="1">
              <a:lnSpc>
                <a:spcPct val="100000"/>
              </a:lnSpc>
              <a:spcBef>
                <a:spcPts val="56"/>
              </a:spcBef>
              <a:spcAft>
                <a:spcPts val="0"/>
              </a:spcAft>
              <a:buClrTx/>
              <a:buSzTx/>
              <a:buFontTx/>
              <a:buNone/>
              <a:tabLst/>
              <a:defRPr/>
            </a:pPr>
            <a:r>
              <a:rPr kumimoji="0" sz="1219" b="0" i="0" u="none" strike="noStrike" kern="1200" cap="none" spc="-13" normalizeH="0" baseline="0" noProof="0" dirty="0">
                <a:ln>
                  <a:noFill/>
                </a:ln>
                <a:solidFill>
                  <a:srgbClr val="0908FF"/>
                </a:solidFill>
                <a:effectLst/>
                <a:uLnTx/>
                <a:uFillTx/>
                <a:latin typeface="Courier New"/>
                <a:ea typeface="+mn-ea"/>
                <a:cs typeface="Courier New"/>
              </a:rPr>
              <a:t>idea</a:t>
            </a:r>
            <a:endParaRPr kumimoji="0" sz="1219"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68" name="object 68"/>
          <p:cNvSpPr txBox="1"/>
          <p:nvPr/>
        </p:nvSpPr>
        <p:spPr>
          <a:xfrm>
            <a:off x="5497098" y="2467286"/>
            <a:ext cx="313134" cy="194829"/>
          </a:xfrm>
          <a:prstGeom prst="rect">
            <a:avLst/>
          </a:prstGeom>
        </p:spPr>
        <p:txBody>
          <a:bodyPr vert="horz" wrap="square" lIns="0" tIns="7144" rIns="0" bIns="0" rtlCol="0">
            <a:spAutoFit/>
          </a:bodyPr>
          <a:lstStyle/>
          <a:p>
            <a:pPr marL="7938" marR="0" lvl="0" indent="0" algn="l" defTabSz="914400" rtl="0" eaLnBrk="1" fontAlgn="auto" latinLnBrk="0" hangingPunct="1">
              <a:lnSpc>
                <a:spcPct val="100000"/>
              </a:lnSpc>
              <a:spcBef>
                <a:spcPts val="56"/>
              </a:spcBef>
              <a:spcAft>
                <a:spcPts val="0"/>
              </a:spcAft>
              <a:buClrTx/>
              <a:buSzTx/>
              <a:buFontTx/>
              <a:buNone/>
              <a:tabLst/>
              <a:defRPr/>
            </a:pPr>
            <a:r>
              <a:rPr kumimoji="0" sz="1219" b="0" i="0" u="none" strike="noStrike" kern="1200" cap="none" spc="-13" normalizeH="0" baseline="0" noProof="0" dirty="0">
                <a:ln>
                  <a:noFill/>
                </a:ln>
                <a:solidFill>
                  <a:srgbClr val="FF0000"/>
                </a:solidFill>
                <a:effectLst/>
                <a:uLnTx/>
                <a:uFillTx/>
                <a:latin typeface="Arial"/>
                <a:ea typeface="+mn-ea"/>
                <a:cs typeface="Arial"/>
              </a:rPr>
              <a:t>Kyle</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grpSp>
        <p:nvGrpSpPr>
          <p:cNvPr id="69" name="object 69"/>
          <p:cNvGrpSpPr/>
          <p:nvPr/>
        </p:nvGrpSpPr>
        <p:grpSpPr>
          <a:xfrm>
            <a:off x="5416358" y="2269473"/>
            <a:ext cx="2572147" cy="234156"/>
            <a:chOff x="8666173" y="2259556"/>
            <a:chExt cx="4115435" cy="374650"/>
          </a:xfrm>
        </p:grpSpPr>
        <p:sp>
          <p:nvSpPr>
            <p:cNvPr id="70" name="object 70"/>
            <p:cNvSpPr/>
            <p:nvPr/>
          </p:nvSpPr>
          <p:spPr>
            <a:xfrm>
              <a:off x="8673157" y="2266539"/>
              <a:ext cx="2050414" cy="360680"/>
            </a:xfrm>
            <a:custGeom>
              <a:avLst/>
              <a:gdLst/>
              <a:ahLst/>
              <a:cxnLst/>
              <a:rect l="l" t="t" r="r" b="b"/>
              <a:pathLst>
                <a:path w="2050415" h="360680">
                  <a:moveTo>
                    <a:pt x="1537382" y="116894"/>
                  </a:moveTo>
                  <a:lnTo>
                    <a:pt x="585378" y="116894"/>
                  </a:lnTo>
                  <a:lnTo>
                    <a:pt x="529036" y="118689"/>
                  </a:lnTo>
                  <a:lnTo>
                    <a:pt x="426556" y="125129"/>
                  </a:lnTo>
                  <a:lnTo>
                    <a:pt x="338228" y="136045"/>
                  </a:lnTo>
                  <a:lnTo>
                    <a:pt x="263004" y="150722"/>
                  </a:lnTo>
                  <a:lnTo>
                    <a:pt x="199833" y="168447"/>
                  </a:lnTo>
                  <a:lnTo>
                    <a:pt x="147665" y="188505"/>
                  </a:lnTo>
                  <a:lnTo>
                    <a:pt x="105450" y="210182"/>
                  </a:lnTo>
                  <a:lnTo>
                    <a:pt x="72137" y="232764"/>
                  </a:lnTo>
                  <a:lnTo>
                    <a:pt x="28018" y="277786"/>
                  </a:lnTo>
                  <a:lnTo>
                    <a:pt x="6906" y="317858"/>
                  </a:lnTo>
                  <a:lnTo>
                    <a:pt x="0" y="356189"/>
                  </a:lnTo>
                  <a:lnTo>
                    <a:pt x="99" y="360301"/>
                  </a:lnTo>
                  <a:lnTo>
                    <a:pt x="583" y="358340"/>
                  </a:lnTo>
                  <a:lnTo>
                    <a:pt x="2894" y="349567"/>
                  </a:lnTo>
                  <a:lnTo>
                    <a:pt x="33681" y="294155"/>
                  </a:lnTo>
                  <a:lnTo>
                    <a:pt x="86976" y="244759"/>
                  </a:lnTo>
                  <a:lnTo>
                    <a:pt x="127321" y="219861"/>
                  </a:lnTo>
                  <a:lnTo>
                    <a:pt x="178518" y="196401"/>
                  </a:lnTo>
                  <a:lnTo>
                    <a:pt x="241855" y="175559"/>
                  </a:lnTo>
                  <a:lnTo>
                    <a:pt x="318621" y="158512"/>
                  </a:lnTo>
                  <a:lnTo>
                    <a:pt x="410106" y="146439"/>
                  </a:lnTo>
                  <a:lnTo>
                    <a:pt x="451689" y="142945"/>
                  </a:lnTo>
                  <a:lnTo>
                    <a:pt x="496812" y="139800"/>
                  </a:lnTo>
                  <a:lnTo>
                    <a:pt x="596421" y="134481"/>
                  </a:lnTo>
                  <a:lnTo>
                    <a:pt x="764546" y="128631"/>
                  </a:lnTo>
                  <a:lnTo>
                    <a:pt x="1826676" y="117671"/>
                  </a:lnTo>
                  <a:lnTo>
                    <a:pt x="1849074" y="117070"/>
                  </a:lnTo>
                  <a:lnTo>
                    <a:pt x="1582993" y="117070"/>
                  </a:lnTo>
                  <a:lnTo>
                    <a:pt x="1537382" y="116894"/>
                  </a:lnTo>
                  <a:close/>
                </a:path>
                <a:path w="2050415" h="360680">
                  <a:moveTo>
                    <a:pt x="1954987" y="104013"/>
                  </a:moveTo>
                  <a:lnTo>
                    <a:pt x="1936981" y="106717"/>
                  </a:lnTo>
                  <a:lnTo>
                    <a:pt x="1911398" y="109380"/>
                  </a:lnTo>
                  <a:lnTo>
                    <a:pt x="1881535" y="111581"/>
                  </a:lnTo>
                  <a:lnTo>
                    <a:pt x="1846591" y="113409"/>
                  </a:lnTo>
                  <a:lnTo>
                    <a:pt x="1846143" y="113409"/>
                  </a:lnTo>
                  <a:lnTo>
                    <a:pt x="1809964" y="114736"/>
                  </a:lnTo>
                  <a:lnTo>
                    <a:pt x="1767220" y="115802"/>
                  </a:lnTo>
                  <a:lnTo>
                    <a:pt x="1626430" y="117070"/>
                  </a:lnTo>
                  <a:lnTo>
                    <a:pt x="1849074" y="117070"/>
                  </a:lnTo>
                  <a:lnTo>
                    <a:pt x="1855629" y="116894"/>
                  </a:lnTo>
                  <a:lnTo>
                    <a:pt x="1856425" y="116894"/>
                  </a:lnTo>
                  <a:lnTo>
                    <a:pt x="1885557" y="115802"/>
                  </a:lnTo>
                  <a:lnTo>
                    <a:pt x="1907770" y="114597"/>
                  </a:lnTo>
                  <a:lnTo>
                    <a:pt x="1924746" y="113187"/>
                  </a:lnTo>
                  <a:lnTo>
                    <a:pt x="1954987" y="104013"/>
                  </a:lnTo>
                  <a:close/>
                </a:path>
                <a:path w="2050415" h="360680">
                  <a:moveTo>
                    <a:pt x="1046450" y="113187"/>
                  </a:moveTo>
                  <a:lnTo>
                    <a:pt x="820679" y="113187"/>
                  </a:lnTo>
                  <a:lnTo>
                    <a:pt x="703449" y="114370"/>
                  </a:lnTo>
                  <a:lnTo>
                    <a:pt x="704644" y="114370"/>
                  </a:lnTo>
                  <a:lnTo>
                    <a:pt x="584927" y="116894"/>
                  </a:lnTo>
                  <a:lnTo>
                    <a:pt x="1530273" y="116894"/>
                  </a:lnTo>
                  <a:lnTo>
                    <a:pt x="1046450" y="113187"/>
                  </a:lnTo>
                  <a:close/>
                </a:path>
                <a:path w="2050415" h="360680">
                  <a:moveTo>
                    <a:pt x="960588" y="112890"/>
                  </a:moveTo>
                  <a:lnTo>
                    <a:pt x="895022" y="112890"/>
                  </a:lnTo>
                  <a:lnTo>
                    <a:pt x="806338" y="113187"/>
                  </a:lnTo>
                  <a:lnTo>
                    <a:pt x="1063251" y="113187"/>
                  </a:lnTo>
                  <a:lnTo>
                    <a:pt x="960588" y="112890"/>
                  </a:lnTo>
                  <a:close/>
                </a:path>
                <a:path w="2050415" h="360680">
                  <a:moveTo>
                    <a:pt x="1987484" y="94154"/>
                  </a:moveTo>
                  <a:lnTo>
                    <a:pt x="1954987" y="104013"/>
                  </a:lnTo>
                  <a:lnTo>
                    <a:pt x="1958033" y="103555"/>
                  </a:lnTo>
                  <a:lnTo>
                    <a:pt x="1974307" y="99859"/>
                  </a:lnTo>
                  <a:lnTo>
                    <a:pt x="1985552" y="95592"/>
                  </a:lnTo>
                  <a:lnTo>
                    <a:pt x="1987484" y="94154"/>
                  </a:lnTo>
                  <a:close/>
                </a:path>
                <a:path w="2050415" h="360680">
                  <a:moveTo>
                    <a:pt x="2026965" y="64762"/>
                  </a:moveTo>
                  <a:lnTo>
                    <a:pt x="1987484" y="94154"/>
                  </a:lnTo>
                  <a:lnTo>
                    <a:pt x="2004180" y="89089"/>
                  </a:lnTo>
                  <a:lnTo>
                    <a:pt x="2026965" y="64762"/>
                  </a:lnTo>
                  <a:close/>
                </a:path>
                <a:path w="2050415" h="360680">
                  <a:moveTo>
                    <a:pt x="2032358" y="59004"/>
                  </a:moveTo>
                  <a:lnTo>
                    <a:pt x="2026965" y="64762"/>
                  </a:lnTo>
                  <a:lnTo>
                    <a:pt x="2030618" y="62042"/>
                  </a:lnTo>
                  <a:lnTo>
                    <a:pt x="2032358" y="59004"/>
                  </a:lnTo>
                  <a:close/>
                </a:path>
                <a:path w="2050415" h="360680">
                  <a:moveTo>
                    <a:pt x="2042339" y="41577"/>
                  </a:moveTo>
                  <a:lnTo>
                    <a:pt x="2032358" y="59004"/>
                  </a:lnTo>
                  <a:lnTo>
                    <a:pt x="2039954" y="50893"/>
                  </a:lnTo>
                  <a:lnTo>
                    <a:pt x="2042339" y="41577"/>
                  </a:lnTo>
                  <a:close/>
                </a:path>
                <a:path w="2050415" h="360680">
                  <a:moveTo>
                    <a:pt x="2048254" y="0"/>
                  </a:moveTo>
                  <a:lnTo>
                    <a:pt x="2049001" y="15548"/>
                  </a:lnTo>
                  <a:lnTo>
                    <a:pt x="2042339" y="41577"/>
                  </a:lnTo>
                  <a:lnTo>
                    <a:pt x="2048253" y="31251"/>
                  </a:lnTo>
                  <a:lnTo>
                    <a:pt x="2050213" y="8731"/>
                  </a:lnTo>
                  <a:lnTo>
                    <a:pt x="204825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object 71"/>
            <p:cNvSpPr/>
            <p:nvPr/>
          </p:nvSpPr>
          <p:spPr>
            <a:xfrm>
              <a:off x="8673158" y="2266541"/>
              <a:ext cx="2050414" cy="360680"/>
            </a:xfrm>
            <a:custGeom>
              <a:avLst/>
              <a:gdLst/>
              <a:ahLst/>
              <a:cxnLst/>
              <a:rect l="l" t="t" r="r" b="b"/>
              <a:pathLst>
                <a:path w="2050415" h="360680">
                  <a:moveTo>
                    <a:pt x="99" y="360300"/>
                  </a:moveTo>
                  <a:lnTo>
                    <a:pt x="6907" y="317858"/>
                  </a:lnTo>
                  <a:lnTo>
                    <a:pt x="28018" y="277785"/>
                  </a:lnTo>
                  <a:lnTo>
                    <a:pt x="72137" y="232763"/>
                  </a:lnTo>
                  <a:lnTo>
                    <a:pt x="105450" y="210181"/>
                  </a:lnTo>
                  <a:lnTo>
                    <a:pt x="147666" y="188504"/>
                  </a:lnTo>
                  <a:lnTo>
                    <a:pt x="199834" y="168446"/>
                  </a:lnTo>
                  <a:lnTo>
                    <a:pt x="263005" y="150721"/>
                  </a:lnTo>
                  <a:lnTo>
                    <a:pt x="338229" y="136044"/>
                  </a:lnTo>
                  <a:lnTo>
                    <a:pt x="426556" y="125128"/>
                  </a:lnTo>
                  <a:lnTo>
                    <a:pt x="529037" y="118688"/>
                  </a:lnTo>
                  <a:lnTo>
                    <a:pt x="586821" y="116848"/>
                  </a:lnTo>
                  <a:lnTo>
                    <a:pt x="646309" y="115405"/>
                  </a:lnTo>
                  <a:lnTo>
                    <a:pt x="707253" y="114323"/>
                  </a:lnTo>
                  <a:lnTo>
                    <a:pt x="769401" y="113566"/>
                  </a:lnTo>
                  <a:lnTo>
                    <a:pt x="832507" y="113099"/>
                  </a:lnTo>
                  <a:lnTo>
                    <a:pt x="896319" y="112885"/>
                  </a:lnTo>
                  <a:lnTo>
                    <a:pt x="960588" y="112889"/>
                  </a:lnTo>
                  <a:lnTo>
                    <a:pt x="1025066" y="113076"/>
                  </a:lnTo>
                  <a:lnTo>
                    <a:pt x="1089502" y="113408"/>
                  </a:lnTo>
                  <a:lnTo>
                    <a:pt x="1153648" y="113851"/>
                  </a:lnTo>
                  <a:lnTo>
                    <a:pt x="1217254" y="114369"/>
                  </a:lnTo>
                  <a:lnTo>
                    <a:pt x="1280071" y="114925"/>
                  </a:lnTo>
                  <a:lnTo>
                    <a:pt x="1341849" y="115484"/>
                  </a:lnTo>
                  <a:lnTo>
                    <a:pt x="1402339" y="116010"/>
                  </a:lnTo>
                  <a:lnTo>
                    <a:pt x="1461291" y="116467"/>
                  </a:lnTo>
                  <a:lnTo>
                    <a:pt x="1518457" y="116820"/>
                  </a:lnTo>
                  <a:lnTo>
                    <a:pt x="1573587" y="117033"/>
                  </a:lnTo>
                  <a:lnTo>
                    <a:pt x="1626431" y="117069"/>
                  </a:lnTo>
                  <a:lnTo>
                    <a:pt x="1676740" y="116893"/>
                  </a:lnTo>
                  <a:lnTo>
                    <a:pt x="1724265" y="116470"/>
                  </a:lnTo>
                  <a:lnTo>
                    <a:pt x="1768756" y="115762"/>
                  </a:lnTo>
                  <a:lnTo>
                    <a:pt x="1809965" y="114735"/>
                  </a:lnTo>
                  <a:lnTo>
                    <a:pt x="1881535" y="111580"/>
                  </a:lnTo>
                  <a:lnTo>
                    <a:pt x="1936981" y="106716"/>
                  </a:lnTo>
                  <a:lnTo>
                    <a:pt x="1985553" y="95591"/>
                  </a:lnTo>
                  <a:lnTo>
                    <a:pt x="2030619" y="62041"/>
                  </a:lnTo>
                  <a:lnTo>
                    <a:pt x="2050214" y="8731"/>
                  </a:lnTo>
                  <a:lnTo>
                    <a:pt x="2048255" y="0"/>
                  </a:lnTo>
                  <a:lnTo>
                    <a:pt x="2049002" y="15547"/>
                  </a:lnTo>
                  <a:lnTo>
                    <a:pt x="2039955" y="50893"/>
                  </a:lnTo>
                  <a:lnTo>
                    <a:pt x="2004181" y="89089"/>
                  </a:lnTo>
                  <a:lnTo>
                    <a:pt x="1924747" y="113187"/>
                  </a:lnTo>
                  <a:lnTo>
                    <a:pt x="1885558" y="115801"/>
                  </a:lnTo>
                  <a:lnTo>
                    <a:pt x="1826677" y="117670"/>
                  </a:lnTo>
                  <a:lnTo>
                    <a:pt x="1750611" y="118953"/>
                  </a:lnTo>
                  <a:lnTo>
                    <a:pt x="1706918" y="119424"/>
                  </a:lnTo>
                  <a:lnTo>
                    <a:pt x="1659868" y="119808"/>
                  </a:lnTo>
                  <a:lnTo>
                    <a:pt x="1609776" y="120125"/>
                  </a:lnTo>
                  <a:lnTo>
                    <a:pt x="1556955" y="120394"/>
                  </a:lnTo>
                  <a:lnTo>
                    <a:pt x="1501719" y="120636"/>
                  </a:lnTo>
                  <a:lnTo>
                    <a:pt x="1444380" y="120871"/>
                  </a:lnTo>
                  <a:lnTo>
                    <a:pt x="1385252" y="121118"/>
                  </a:lnTo>
                  <a:lnTo>
                    <a:pt x="1324649" y="121396"/>
                  </a:lnTo>
                  <a:lnTo>
                    <a:pt x="1262885" y="121727"/>
                  </a:lnTo>
                  <a:lnTo>
                    <a:pt x="1200271" y="122130"/>
                  </a:lnTo>
                  <a:lnTo>
                    <a:pt x="1137123" y="122625"/>
                  </a:lnTo>
                  <a:lnTo>
                    <a:pt x="1073753" y="123231"/>
                  </a:lnTo>
                  <a:lnTo>
                    <a:pt x="1010474" y="123968"/>
                  </a:lnTo>
                  <a:lnTo>
                    <a:pt x="947601" y="124857"/>
                  </a:lnTo>
                  <a:lnTo>
                    <a:pt x="885446" y="125917"/>
                  </a:lnTo>
                  <a:lnTo>
                    <a:pt x="824324" y="127168"/>
                  </a:lnTo>
                  <a:lnTo>
                    <a:pt x="764547" y="128630"/>
                  </a:lnTo>
                  <a:lnTo>
                    <a:pt x="706428" y="130323"/>
                  </a:lnTo>
                  <a:lnTo>
                    <a:pt x="650282" y="132267"/>
                  </a:lnTo>
                  <a:lnTo>
                    <a:pt x="596422" y="134481"/>
                  </a:lnTo>
                  <a:lnTo>
                    <a:pt x="545161" y="136985"/>
                  </a:lnTo>
                  <a:lnTo>
                    <a:pt x="496812" y="139800"/>
                  </a:lnTo>
                  <a:lnTo>
                    <a:pt x="451690" y="142945"/>
                  </a:lnTo>
                  <a:lnTo>
                    <a:pt x="410107" y="146440"/>
                  </a:lnTo>
                  <a:lnTo>
                    <a:pt x="318622" y="158512"/>
                  </a:lnTo>
                  <a:lnTo>
                    <a:pt x="241856" y="175558"/>
                  </a:lnTo>
                  <a:lnTo>
                    <a:pt x="178519" y="196401"/>
                  </a:lnTo>
                  <a:lnTo>
                    <a:pt x="127322" y="219860"/>
                  </a:lnTo>
                  <a:lnTo>
                    <a:pt x="86976" y="244758"/>
                  </a:lnTo>
                  <a:lnTo>
                    <a:pt x="56192" y="269915"/>
                  </a:lnTo>
                  <a:lnTo>
                    <a:pt x="18154" y="316294"/>
                  </a:lnTo>
                  <a:lnTo>
                    <a:pt x="583" y="358339"/>
                  </a:lnTo>
                  <a:lnTo>
                    <a:pt x="99" y="36030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object 72"/>
            <p:cNvSpPr/>
            <p:nvPr/>
          </p:nvSpPr>
          <p:spPr>
            <a:xfrm>
              <a:off x="10724082" y="2266539"/>
              <a:ext cx="2050414" cy="360680"/>
            </a:xfrm>
            <a:custGeom>
              <a:avLst/>
              <a:gdLst/>
              <a:ahLst/>
              <a:cxnLst/>
              <a:rect l="l" t="t" r="r" b="b"/>
              <a:pathLst>
                <a:path w="2050415" h="360680">
                  <a:moveTo>
                    <a:pt x="95225" y="104013"/>
                  </a:moveTo>
                  <a:lnTo>
                    <a:pt x="125466" y="113187"/>
                  </a:lnTo>
                  <a:lnTo>
                    <a:pt x="142442" y="114597"/>
                  </a:lnTo>
                  <a:lnTo>
                    <a:pt x="164655" y="115802"/>
                  </a:lnTo>
                  <a:lnTo>
                    <a:pt x="193787" y="116894"/>
                  </a:lnTo>
                  <a:lnTo>
                    <a:pt x="194583" y="116894"/>
                  </a:lnTo>
                  <a:lnTo>
                    <a:pt x="223536" y="117671"/>
                  </a:lnTo>
                  <a:lnTo>
                    <a:pt x="1285667" y="128631"/>
                  </a:lnTo>
                  <a:lnTo>
                    <a:pt x="1453792" y="134481"/>
                  </a:lnTo>
                  <a:lnTo>
                    <a:pt x="1553401" y="139800"/>
                  </a:lnTo>
                  <a:lnTo>
                    <a:pt x="1598524" y="142945"/>
                  </a:lnTo>
                  <a:lnTo>
                    <a:pt x="1640107" y="146439"/>
                  </a:lnTo>
                  <a:lnTo>
                    <a:pt x="1731593" y="158512"/>
                  </a:lnTo>
                  <a:lnTo>
                    <a:pt x="1808360" y="175559"/>
                  </a:lnTo>
                  <a:lnTo>
                    <a:pt x="1871697" y="196401"/>
                  </a:lnTo>
                  <a:lnTo>
                    <a:pt x="1922893" y="219861"/>
                  </a:lnTo>
                  <a:lnTo>
                    <a:pt x="1963238" y="244759"/>
                  </a:lnTo>
                  <a:lnTo>
                    <a:pt x="1994021" y="269917"/>
                  </a:lnTo>
                  <a:lnTo>
                    <a:pt x="2032058" y="316295"/>
                  </a:lnTo>
                  <a:lnTo>
                    <a:pt x="2049627" y="358340"/>
                  </a:lnTo>
                  <a:lnTo>
                    <a:pt x="2050110" y="360301"/>
                  </a:lnTo>
                  <a:lnTo>
                    <a:pt x="2050210" y="356189"/>
                  </a:lnTo>
                  <a:lnTo>
                    <a:pt x="2049912" y="349567"/>
                  </a:lnTo>
                  <a:lnTo>
                    <a:pt x="2049809" y="347268"/>
                  </a:lnTo>
                  <a:lnTo>
                    <a:pt x="2047856" y="334253"/>
                  </a:lnTo>
                  <a:lnTo>
                    <a:pt x="2022191" y="277786"/>
                  </a:lnTo>
                  <a:lnTo>
                    <a:pt x="1978072" y="232764"/>
                  </a:lnTo>
                  <a:lnTo>
                    <a:pt x="1944759" y="210182"/>
                  </a:lnTo>
                  <a:lnTo>
                    <a:pt x="1902544" y="188505"/>
                  </a:lnTo>
                  <a:lnTo>
                    <a:pt x="1850377" y="168447"/>
                  </a:lnTo>
                  <a:lnTo>
                    <a:pt x="1787206" y="150722"/>
                  </a:lnTo>
                  <a:lnTo>
                    <a:pt x="1711983" y="136045"/>
                  </a:lnTo>
                  <a:lnTo>
                    <a:pt x="1623656" y="125129"/>
                  </a:lnTo>
                  <a:lnTo>
                    <a:pt x="1521176" y="118689"/>
                  </a:lnTo>
                  <a:lnTo>
                    <a:pt x="1470354" y="117070"/>
                  </a:lnTo>
                  <a:lnTo>
                    <a:pt x="423783" y="117070"/>
                  </a:lnTo>
                  <a:lnTo>
                    <a:pt x="282994" y="115802"/>
                  </a:lnTo>
                  <a:lnTo>
                    <a:pt x="240249" y="114736"/>
                  </a:lnTo>
                  <a:lnTo>
                    <a:pt x="204070" y="113409"/>
                  </a:lnTo>
                  <a:lnTo>
                    <a:pt x="203622" y="113409"/>
                  </a:lnTo>
                  <a:lnTo>
                    <a:pt x="168678" y="111581"/>
                  </a:lnTo>
                  <a:lnTo>
                    <a:pt x="138815" y="109380"/>
                  </a:lnTo>
                  <a:lnTo>
                    <a:pt x="113232" y="106717"/>
                  </a:lnTo>
                  <a:lnTo>
                    <a:pt x="95225" y="104013"/>
                  </a:lnTo>
                  <a:close/>
                </a:path>
                <a:path w="2050415" h="360680">
                  <a:moveTo>
                    <a:pt x="1464834" y="116894"/>
                  </a:moveTo>
                  <a:lnTo>
                    <a:pt x="512832" y="116894"/>
                  </a:lnTo>
                  <a:lnTo>
                    <a:pt x="467220" y="117070"/>
                  </a:lnTo>
                  <a:lnTo>
                    <a:pt x="1470354" y="117070"/>
                  </a:lnTo>
                  <a:lnTo>
                    <a:pt x="1464834" y="116894"/>
                  </a:lnTo>
                  <a:close/>
                </a:path>
                <a:path w="2050415" h="360680">
                  <a:moveTo>
                    <a:pt x="1229533" y="113187"/>
                  </a:moveTo>
                  <a:lnTo>
                    <a:pt x="1003763" y="113187"/>
                  </a:lnTo>
                  <a:lnTo>
                    <a:pt x="519940" y="116894"/>
                  </a:lnTo>
                  <a:lnTo>
                    <a:pt x="1465285" y="116894"/>
                  </a:lnTo>
                  <a:lnTo>
                    <a:pt x="1345568" y="114370"/>
                  </a:lnTo>
                  <a:lnTo>
                    <a:pt x="1346763" y="114370"/>
                  </a:lnTo>
                  <a:lnTo>
                    <a:pt x="1229533" y="113187"/>
                  </a:lnTo>
                  <a:close/>
                </a:path>
                <a:path w="2050415" h="360680">
                  <a:moveTo>
                    <a:pt x="1155191" y="112890"/>
                  </a:moveTo>
                  <a:lnTo>
                    <a:pt x="1089625" y="112890"/>
                  </a:lnTo>
                  <a:lnTo>
                    <a:pt x="986962" y="113187"/>
                  </a:lnTo>
                  <a:lnTo>
                    <a:pt x="1243874" y="113187"/>
                  </a:lnTo>
                  <a:lnTo>
                    <a:pt x="1155191" y="112890"/>
                  </a:lnTo>
                  <a:close/>
                </a:path>
                <a:path w="2050415" h="360680">
                  <a:moveTo>
                    <a:pt x="62728" y="94154"/>
                  </a:moveTo>
                  <a:lnTo>
                    <a:pt x="64660" y="95592"/>
                  </a:lnTo>
                  <a:lnTo>
                    <a:pt x="75905" y="99859"/>
                  </a:lnTo>
                  <a:lnTo>
                    <a:pt x="92179" y="103555"/>
                  </a:lnTo>
                  <a:lnTo>
                    <a:pt x="95225" y="104013"/>
                  </a:lnTo>
                  <a:lnTo>
                    <a:pt x="62728" y="94154"/>
                  </a:lnTo>
                  <a:close/>
                </a:path>
                <a:path w="2050415" h="360680">
                  <a:moveTo>
                    <a:pt x="23248" y="64763"/>
                  </a:moveTo>
                  <a:lnTo>
                    <a:pt x="46032" y="89089"/>
                  </a:lnTo>
                  <a:lnTo>
                    <a:pt x="62728" y="94154"/>
                  </a:lnTo>
                  <a:lnTo>
                    <a:pt x="23248" y="64763"/>
                  </a:lnTo>
                  <a:close/>
                </a:path>
                <a:path w="2050415" h="360680">
                  <a:moveTo>
                    <a:pt x="17853" y="59002"/>
                  </a:moveTo>
                  <a:lnTo>
                    <a:pt x="19594" y="62042"/>
                  </a:lnTo>
                  <a:lnTo>
                    <a:pt x="23248" y="64763"/>
                  </a:lnTo>
                  <a:lnTo>
                    <a:pt x="17853" y="59002"/>
                  </a:lnTo>
                  <a:close/>
                </a:path>
                <a:path w="2050415" h="360680">
                  <a:moveTo>
                    <a:pt x="7874" y="41578"/>
                  </a:moveTo>
                  <a:lnTo>
                    <a:pt x="10258" y="50893"/>
                  </a:lnTo>
                  <a:lnTo>
                    <a:pt x="17853" y="59002"/>
                  </a:lnTo>
                  <a:lnTo>
                    <a:pt x="7874" y="41578"/>
                  </a:lnTo>
                  <a:close/>
                </a:path>
                <a:path w="2050415" h="360680">
                  <a:moveTo>
                    <a:pt x="1959" y="0"/>
                  </a:moveTo>
                  <a:lnTo>
                    <a:pt x="0" y="8731"/>
                  </a:lnTo>
                  <a:lnTo>
                    <a:pt x="1960" y="31251"/>
                  </a:lnTo>
                  <a:lnTo>
                    <a:pt x="7874" y="41578"/>
                  </a:lnTo>
                  <a:lnTo>
                    <a:pt x="1211" y="15548"/>
                  </a:lnTo>
                  <a:lnTo>
                    <a:pt x="195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3" name="object 73"/>
            <p:cNvSpPr/>
            <p:nvPr/>
          </p:nvSpPr>
          <p:spPr>
            <a:xfrm>
              <a:off x="10724083" y="2266541"/>
              <a:ext cx="2050414" cy="360680"/>
            </a:xfrm>
            <a:custGeom>
              <a:avLst/>
              <a:gdLst/>
              <a:ahLst/>
              <a:cxnLst/>
              <a:rect l="l" t="t" r="r" b="b"/>
              <a:pathLst>
                <a:path w="2050415" h="360680">
                  <a:moveTo>
                    <a:pt x="2050114" y="360300"/>
                  </a:moveTo>
                  <a:lnTo>
                    <a:pt x="2043307" y="317858"/>
                  </a:lnTo>
                  <a:lnTo>
                    <a:pt x="2022195" y="277785"/>
                  </a:lnTo>
                  <a:lnTo>
                    <a:pt x="1978076" y="232763"/>
                  </a:lnTo>
                  <a:lnTo>
                    <a:pt x="1944763" y="210181"/>
                  </a:lnTo>
                  <a:lnTo>
                    <a:pt x="1902548" y="188504"/>
                  </a:lnTo>
                  <a:lnTo>
                    <a:pt x="1850379" y="168446"/>
                  </a:lnTo>
                  <a:lnTo>
                    <a:pt x="1787208" y="150721"/>
                  </a:lnTo>
                  <a:lnTo>
                    <a:pt x="1711984" y="136044"/>
                  </a:lnTo>
                  <a:lnTo>
                    <a:pt x="1623657" y="125128"/>
                  </a:lnTo>
                  <a:lnTo>
                    <a:pt x="1521176" y="118688"/>
                  </a:lnTo>
                  <a:lnTo>
                    <a:pt x="1463392" y="116848"/>
                  </a:lnTo>
                  <a:lnTo>
                    <a:pt x="1403904" y="115405"/>
                  </a:lnTo>
                  <a:lnTo>
                    <a:pt x="1342961" y="114323"/>
                  </a:lnTo>
                  <a:lnTo>
                    <a:pt x="1280812" y="113566"/>
                  </a:lnTo>
                  <a:lnTo>
                    <a:pt x="1217707" y="113099"/>
                  </a:lnTo>
                  <a:lnTo>
                    <a:pt x="1153895" y="112885"/>
                  </a:lnTo>
                  <a:lnTo>
                    <a:pt x="1089625" y="112889"/>
                  </a:lnTo>
                  <a:lnTo>
                    <a:pt x="1025148" y="113076"/>
                  </a:lnTo>
                  <a:lnTo>
                    <a:pt x="960711" y="113408"/>
                  </a:lnTo>
                  <a:lnTo>
                    <a:pt x="896565" y="113851"/>
                  </a:lnTo>
                  <a:lnTo>
                    <a:pt x="832959" y="114369"/>
                  </a:lnTo>
                  <a:lnTo>
                    <a:pt x="770143" y="114925"/>
                  </a:lnTo>
                  <a:lnTo>
                    <a:pt x="708365" y="115484"/>
                  </a:lnTo>
                  <a:lnTo>
                    <a:pt x="647875" y="116010"/>
                  </a:lnTo>
                  <a:lnTo>
                    <a:pt x="588922" y="116467"/>
                  </a:lnTo>
                  <a:lnTo>
                    <a:pt x="531757" y="116820"/>
                  </a:lnTo>
                  <a:lnTo>
                    <a:pt x="476627" y="117033"/>
                  </a:lnTo>
                  <a:lnTo>
                    <a:pt x="423783" y="117069"/>
                  </a:lnTo>
                  <a:lnTo>
                    <a:pt x="373474" y="116893"/>
                  </a:lnTo>
                  <a:lnTo>
                    <a:pt x="325949" y="116470"/>
                  </a:lnTo>
                  <a:lnTo>
                    <a:pt x="281458" y="115762"/>
                  </a:lnTo>
                  <a:lnTo>
                    <a:pt x="240249" y="114735"/>
                  </a:lnTo>
                  <a:lnTo>
                    <a:pt x="168679" y="111580"/>
                  </a:lnTo>
                  <a:lnTo>
                    <a:pt x="113233" y="106716"/>
                  </a:lnTo>
                  <a:lnTo>
                    <a:pt x="64660" y="95591"/>
                  </a:lnTo>
                  <a:lnTo>
                    <a:pt x="19595" y="62041"/>
                  </a:lnTo>
                  <a:lnTo>
                    <a:pt x="0" y="8731"/>
                  </a:lnTo>
                  <a:lnTo>
                    <a:pt x="1959" y="0"/>
                  </a:lnTo>
                  <a:lnTo>
                    <a:pt x="1211" y="15547"/>
                  </a:lnTo>
                  <a:lnTo>
                    <a:pt x="10258" y="50893"/>
                  </a:lnTo>
                  <a:lnTo>
                    <a:pt x="46032" y="89089"/>
                  </a:lnTo>
                  <a:lnTo>
                    <a:pt x="125466" y="113187"/>
                  </a:lnTo>
                  <a:lnTo>
                    <a:pt x="164655" y="115801"/>
                  </a:lnTo>
                  <a:lnTo>
                    <a:pt x="223536" y="117670"/>
                  </a:lnTo>
                  <a:lnTo>
                    <a:pt x="299602" y="118953"/>
                  </a:lnTo>
                  <a:lnTo>
                    <a:pt x="343296" y="119424"/>
                  </a:lnTo>
                  <a:lnTo>
                    <a:pt x="390345" y="119808"/>
                  </a:lnTo>
                  <a:lnTo>
                    <a:pt x="440437" y="120125"/>
                  </a:lnTo>
                  <a:lnTo>
                    <a:pt x="493258" y="120394"/>
                  </a:lnTo>
                  <a:lnTo>
                    <a:pt x="548495" y="120636"/>
                  </a:lnTo>
                  <a:lnTo>
                    <a:pt x="605833" y="120871"/>
                  </a:lnTo>
                  <a:lnTo>
                    <a:pt x="664961" y="121118"/>
                  </a:lnTo>
                  <a:lnTo>
                    <a:pt x="725564" y="121396"/>
                  </a:lnTo>
                  <a:lnTo>
                    <a:pt x="787329" y="121727"/>
                  </a:lnTo>
                  <a:lnTo>
                    <a:pt x="849942" y="122130"/>
                  </a:lnTo>
                  <a:lnTo>
                    <a:pt x="913091" y="122625"/>
                  </a:lnTo>
                  <a:lnTo>
                    <a:pt x="976461" y="123231"/>
                  </a:lnTo>
                  <a:lnTo>
                    <a:pt x="1039739" y="123968"/>
                  </a:lnTo>
                  <a:lnTo>
                    <a:pt x="1102613" y="124857"/>
                  </a:lnTo>
                  <a:lnTo>
                    <a:pt x="1164767" y="125917"/>
                  </a:lnTo>
                  <a:lnTo>
                    <a:pt x="1225890" y="127168"/>
                  </a:lnTo>
                  <a:lnTo>
                    <a:pt x="1285667" y="128630"/>
                  </a:lnTo>
                  <a:lnTo>
                    <a:pt x="1343786" y="130323"/>
                  </a:lnTo>
                  <a:lnTo>
                    <a:pt x="1399932" y="132267"/>
                  </a:lnTo>
                  <a:lnTo>
                    <a:pt x="1453792" y="134481"/>
                  </a:lnTo>
                  <a:lnTo>
                    <a:pt x="1505053" y="136985"/>
                  </a:lnTo>
                  <a:lnTo>
                    <a:pt x="1553402" y="139800"/>
                  </a:lnTo>
                  <a:lnTo>
                    <a:pt x="1598525" y="142945"/>
                  </a:lnTo>
                  <a:lnTo>
                    <a:pt x="1640108" y="146440"/>
                  </a:lnTo>
                  <a:lnTo>
                    <a:pt x="1731592" y="158512"/>
                  </a:lnTo>
                  <a:lnTo>
                    <a:pt x="1808359" y="175558"/>
                  </a:lnTo>
                  <a:lnTo>
                    <a:pt x="1871695" y="196401"/>
                  </a:lnTo>
                  <a:lnTo>
                    <a:pt x="1922892" y="219860"/>
                  </a:lnTo>
                  <a:lnTo>
                    <a:pt x="1963238" y="244758"/>
                  </a:lnTo>
                  <a:lnTo>
                    <a:pt x="1994021" y="269915"/>
                  </a:lnTo>
                  <a:lnTo>
                    <a:pt x="2032059" y="316294"/>
                  </a:lnTo>
                  <a:lnTo>
                    <a:pt x="2049630" y="358339"/>
                  </a:lnTo>
                  <a:lnTo>
                    <a:pt x="2050114" y="36030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74" name="object 74"/>
          <p:cNvSpPr txBox="1"/>
          <p:nvPr/>
        </p:nvSpPr>
        <p:spPr>
          <a:xfrm>
            <a:off x="4011132" y="5049475"/>
            <a:ext cx="293688" cy="194829"/>
          </a:xfrm>
          <a:prstGeom prst="rect">
            <a:avLst/>
          </a:prstGeom>
        </p:spPr>
        <p:txBody>
          <a:bodyPr vert="horz" wrap="square" lIns="0" tIns="7144" rIns="0" bIns="0" rtlCol="0">
            <a:spAutoFit/>
          </a:bodyPr>
          <a:lstStyle/>
          <a:p>
            <a:pPr marL="7938" marR="0" lvl="0" indent="0" algn="l" defTabSz="914400" rtl="0" eaLnBrk="1" fontAlgn="auto" latinLnBrk="0" hangingPunct="1">
              <a:lnSpc>
                <a:spcPct val="100000"/>
              </a:lnSpc>
              <a:spcBef>
                <a:spcPts val="56"/>
              </a:spcBef>
              <a:spcAft>
                <a:spcPts val="0"/>
              </a:spcAft>
              <a:buClrTx/>
              <a:buSzTx/>
              <a:buFontTx/>
              <a:buNone/>
              <a:tabLst/>
              <a:defRPr/>
            </a:pPr>
            <a:r>
              <a:rPr kumimoji="0" sz="1219" b="0" i="0" u="none" strike="noStrike" kern="1200" cap="none" spc="-16" normalizeH="0" baseline="0" noProof="0" dirty="0">
                <a:ln>
                  <a:noFill/>
                </a:ln>
                <a:solidFill>
                  <a:srgbClr val="0908FF"/>
                </a:solidFill>
                <a:effectLst/>
                <a:uLnTx/>
                <a:uFillTx/>
                <a:latin typeface="Courier New"/>
                <a:ea typeface="+mn-ea"/>
                <a:cs typeface="Courier New"/>
              </a:rPr>
              <a:t>was</a:t>
            </a:r>
            <a:endParaRPr kumimoji="0" sz="1219"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75" name="object 75"/>
          <p:cNvSpPr txBox="1"/>
          <p:nvPr/>
        </p:nvSpPr>
        <p:spPr>
          <a:xfrm>
            <a:off x="4655879" y="5049475"/>
            <a:ext cx="478631" cy="194829"/>
          </a:xfrm>
          <a:prstGeom prst="rect">
            <a:avLst/>
          </a:prstGeom>
        </p:spPr>
        <p:txBody>
          <a:bodyPr vert="horz" wrap="square" lIns="0" tIns="7144" rIns="0" bIns="0" rtlCol="0">
            <a:spAutoFit/>
          </a:bodyPr>
          <a:lstStyle/>
          <a:p>
            <a:pPr marL="7938" marR="0" lvl="0" indent="0" algn="l" defTabSz="914400" rtl="0" eaLnBrk="1" fontAlgn="auto" latinLnBrk="0" hangingPunct="1">
              <a:lnSpc>
                <a:spcPct val="100000"/>
              </a:lnSpc>
              <a:spcBef>
                <a:spcPts val="56"/>
              </a:spcBef>
              <a:spcAft>
                <a:spcPts val="0"/>
              </a:spcAft>
              <a:buClrTx/>
              <a:buSzTx/>
              <a:buFontTx/>
              <a:buNone/>
              <a:tabLst/>
              <a:defRPr/>
            </a:pPr>
            <a:r>
              <a:rPr kumimoji="0" sz="1219" b="0" i="0" u="none" strike="noStrike" kern="1200" cap="none" spc="-6" normalizeH="0" baseline="0" noProof="0" dirty="0">
                <a:ln>
                  <a:noFill/>
                </a:ln>
                <a:solidFill>
                  <a:srgbClr val="0908FF"/>
                </a:solidFill>
                <a:effectLst/>
                <a:uLnTx/>
                <a:uFillTx/>
                <a:latin typeface="Courier New"/>
                <a:ea typeface="+mn-ea"/>
                <a:cs typeface="Courier New"/>
              </a:rPr>
              <a:t>born.</a:t>
            </a:r>
            <a:endParaRPr kumimoji="0" sz="1219"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76" name="object 76"/>
          <p:cNvSpPr txBox="1"/>
          <p:nvPr/>
        </p:nvSpPr>
        <p:spPr>
          <a:xfrm>
            <a:off x="6211317" y="5049475"/>
            <a:ext cx="386159" cy="194829"/>
          </a:xfrm>
          <a:prstGeom prst="rect">
            <a:avLst/>
          </a:prstGeom>
        </p:spPr>
        <p:txBody>
          <a:bodyPr vert="horz" wrap="square" lIns="0" tIns="7144" rIns="0" bIns="0" rtlCol="0">
            <a:spAutoFit/>
          </a:bodyPr>
          <a:lstStyle/>
          <a:p>
            <a:pPr marL="7938" marR="0" lvl="0" indent="0" algn="l" defTabSz="914400" rtl="0" eaLnBrk="1" fontAlgn="auto" latinLnBrk="0" hangingPunct="1">
              <a:lnSpc>
                <a:spcPct val="100000"/>
              </a:lnSpc>
              <a:spcBef>
                <a:spcPts val="56"/>
              </a:spcBef>
              <a:spcAft>
                <a:spcPts val="0"/>
              </a:spcAft>
              <a:buClrTx/>
              <a:buSzTx/>
              <a:buFontTx/>
              <a:buNone/>
              <a:tabLst/>
              <a:defRPr/>
            </a:pPr>
            <a:r>
              <a:rPr kumimoji="0" sz="1219" b="0" i="0" u="none" strike="noStrike" kern="1200" cap="none" spc="-13" normalizeH="0" baseline="0" noProof="0" dirty="0">
                <a:ln>
                  <a:noFill/>
                </a:ln>
                <a:solidFill>
                  <a:srgbClr val="FF0000"/>
                </a:solidFill>
                <a:effectLst/>
                <a:uLnTx/>
                <a:uFillTx/>
                <a:latin typeface="Courier New"/>
                <a:ea typeface="+mn-ea"/>
                <a:cs typeface="Courier New"/>
              </a:rPr>
              <a:t>Kyle</a:t>
            </a:r>
            <a:endParaRPr kumimoji="0" sz="1219"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77" name="object 77"/>
          <p:cNvSpPr txBox="1"/>
          <p:nvPr/>
        </p:nvSpPr>
        <p:spPr>
          <a:xfrm>
            <a:off x="6152212" y="2467286"/>
            <a:ext cx="495697" cy="194829"/>
          </a:xfrm>
          <a:prstGeom prst="rect">
            <a:avLst/>
          </a:prstGeom>
        </p:spPr>
        <p:txBody>
          <a:bodyPr vert="horz" wrap="square" lIns="0" tIns="7144" rIns="0" bIns="0" rtlCol="0">
            <a:spAutoFit/>
          </a:bodyPr>
          <a:lstStyle/>
          <a:p>
            <a:pPr marL="7938" marR="0" lvl="0" indent="0" algn="l" defTabSz="914400" rtl="0" eaLnBrk="1" fontAlgn="auto" latinLnBrk="0" hangingPunct="1">
              <a:lnSpc>
                <a:spcPct val="100000"/>
              </a:lnSpc>
              <a:spcBef>
                <a:spcPts val="56"/>
              </a:spcBef>
              <a:spcAft>
                <a:spcPts val="0"/>
              </a:spcAft>
              <a:buClrTx/>
              <a:buSzTx/>
              <a:buFontTx/>
              <a:buNone/>
              <a:tabLst/>
              <a:defRPr/>
            </a:pPr>
            <a:r>
              <a:rPr kumimoji="0" sz="1219" b="0" i="0" u="none" strike="noStrike" kern="1200" cap="none" spc="-16" normalizeH="0" baseline="0" noProof="0" dirty="0">
                <a:ln>
                  <a:noFill/>
                </a:ln>
                <a:solidFill>
                  <a:srgbClr val="FF0000"/>
                </a:solidFill>
                <a:effectLst/>
                <a:uLnTx/>
                <a:uFillTx/>
                <a:latin typeface="Arial"/>
                <a:ea typeface="+mn-ea"/>
                <a:cs typeface="Arial"/>
              </a:rPr>
              <a:t>Waring</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sp>
        <p:nvSpPr>
          <p:cNvPr id="78" name="object 78"/>
          <p:cNvSpPr txBox="1"/>
          <p:nvPr/>
        </p:nvSpPr>
        <p:spPr>
          <a:xfrm>
            <a:off x="6967907" y="5049475"/>
            <a:ext cx="571500" cy="194829"/>
          </a:xfrm>
          <a:prstGeom prst="rect">
            <a:avLst/>
          </a:prstGeom>
        </p:spPr>
        <p:txBody>
          <a:bodyPr vert="horz" wrap="square" lIns="0" tIns="7144" rIns="0" bIns="0" rtlCol="0">
            <a:spAutoFit/>
          </a:bodyPr>
          <a:lstStyle/>
          <a:p>
            <a:pPr marL="7938" marR="0" lvl="0" indent="0" algn="l" defTabSz="914400" rtl="0" eaLnBrk="1" fontAlgn="auto" latinLnBrk="0" hangingPunct="1">
              <a:lnSpc>
                <a:spcPct val="100000"/>
              </a:lnSpc>
              <a:spcBef>
                <a:spcPts val="56"/>
              </a:spcBef>
              <a:spcAft>
                <a:spcPts val="0"/>
              </a:spcAft>
              <a:buClrTx/>
              <a:buSzTx/>
              <a:buFontTx/>
              <a:buNone/>
              <a:tabLst/>
              <a:defRPr/>
            </a:pPr>
            <a:r>
              <a:rPr kumimoji="0" sz="1219" b="0" i="0" u="none" strike="noStrike" kern="1200" cap="none" spc="-6" normalizeH="0" baseline="0" noProof="0" dirty="0">
                <a:ln>
                  <a:noFill/>
                </a:ln>
                <a:solidFill>
                  <a:srgbClr val="FF0000"/>
                </a:solidFill>
                <a:effectLst/>
                <a:uLnTx/>
                <a:uFillTx/>
                <a:latin typeface="Courier New"/>
                <a:ea typeface="+mn-ea"/>
                <a:cs typeface="Courier New"/>
              </a:rPr>
              <a:t>Waring</a:t>
            </a:r>
            <a:endParaRPr kumimoji="0" sz="1219" b="0" i="0" u="none" strike="noStrike" kern="1200" cap="none" spc="0" normalizeH="0" baseline="0" noProof="0">
              <a:ln>
                <a:noFill/>
              </a:ln>
              <a:solidFill>
                <a:prstClr val="black"/>
              </a:solidFill>
              <a:effectLst/>
              <a:uLnTx/>
              <a:uFillTx/>
              <a:latin typeface="Courier New"/>
              <a:ea typeface="+mn-ea"/>
              <a:cs typeface="Courier New"/>
            </a:endParaRPr>
          </a:p>
        </p:txBody>
      </p:sp>
      <p:grpSp>
        <p:nvGrpSpPr>
          <p:cNvPr id="79" name="object 79"/>
          <p:cNvGrpSpPr/>
          <p:nvPr/>
        </p:nvGrpSpPr>
        <p:grpSpPr>
          <a:xfrm>
            <a:off x="2018828" y="4309957"/>
            <a:ext cx="4322365" cy="314325"/>
            <a:chOff x="3230125" y="5524331"/>
            <a:chExt cx="6915784" cy="502920"/>
          </a:xfrm>
        </p:grpSpPr>
        <p:sp>
          <p:nvSpPr>
            <p:cNvPr id="80" name="object 80"/>
            <p:cNvSpPr/>
            <p:nvPr/>
          </p:nvSpPr>
          <p:spPr>
            <a:xfrm>
              <a:off x="7854030" y="5575097"/>
              <a:ext cx="1056005" cy="431165"/>
            </a:xfrm>
            <a:custGeom>
              <a:avLst/>
              <a:gdLst/>
              <a:ahLst/>
              <a:cxnLst/>
              <a:rect l="l" t="t" r="r" b="b"/>
              <a:pathLst>
                <a:path w="1056004" h="431164">
                  <a:moveTo>
                    <a:pt x="0" y="430989"/>
                  </a:moveTo>
                  <a:lnTo>
                    <a:pt x="1055521"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object 81"/>
            <p:cNvSpPr/>
            <p:nvPr/>
          </p:nvSpPr>
          <p:spPr>
            <a:xfrm>
              <a:off x="8882739" y="5562142"/>
              <a:ext cx="59055" cy="40005"/>
            </a:xfrm>
            <a:custGeom>
              <a:avLst/>
              <a:gdLst/>
              <a:ahLst/>
              <a:cxnLst/>
              <a:rect l="l" t="t" r="r" b="b"/>
              <a:pathLst>
                <a:path w="59054" h="40004">
                  <a:moveTo>
                    <a:pt x="58541" y="0"/>
                  </a:moveTo>
                  <a:lnTo>
                    <a:pt x="0" y="1690"/>
                  </a:lnTo>
                  <a:lnTo>
                    <a:pt x="26812" y="12954"/>
                  </a:lnTo>
                  <a:lnTo>
                    <a:pt x="15547" y="39764"/>
                  </a:lnTo>
                  <a:lnTo>
                    <a:pt x="5854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object 82"/>
            <p:cNvSpPr/>
            <p:nvPr/>
          </p:nvSpPr>
          <p:spPr>
            <a:xfrm>
              <a:off x="8882740" y="5562142"/>
              <a:ext cx="59055" cy="40005"/>
            </a:xfrm>
            <a:custGeom>
              <a:avLst/>
              <a:gdLst/>
              <a:ahLst/>
              <a:cxnLst/>
              <a:rect l="l" t="t" r="r" b="b"/>
              <a:pathLst>
                <a:path w="59054" h="40004">
                  <a:moveTo>
                    <a:pt x="58541" y="0"/>
                  </a:moveTo>
                  <a:lnTo>
                    <a:pt x="0" y="1690"/>
                  </a:lnTo>
                  <a:lnTo>
                    <a:pt x="26811" y="12954"/>
                  </a:lnTo>
                  <a:lnTo>
                    <a:pt x="15547" y="39765"/>
                  </a:lnTo>
                  <a:lnTo>
                    <a:pt x="58541"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object 83"/>
            <p:cNvSpPr/>
            <p:nvPr/>
          </p:nvSpPr>
          <p:spPr>
            <a:xfrm>
              <a:off x="6716307" y="5564621"/>
              <a:ext cx="2115185" cy="441959"/>
            </a:xfrm>
            <a:custGeom>
              <a:avLst/>
              <a:gdLst/>
              <a:ahLst/>
              <a:cxnLst/>
              <a:rect l="l" t="t" r="r" b="b"/>
              <a:pathLst>
                <a:path w="2115184" h="441960">
                  <a:moveTo>
                    <a:pt x="0" y="441465"/>
                  </a:moveTo>
                  <a:lnTo>
                    <a:pt x="2115012"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object 84"/>
            <p:cNvSpPr/>
            <p:nvPr/>
          </p:nvSpPr>
          <p:spPr>
            <a:xfrm>
              <a:off x="8806987" y="5548692"/>
              <a:ext cx="58419" cy="40640"/>
            </a:xfrm>
            <a:custGeom>
              <a:avLst/>
              <a:gdLst/>
              <a:ahLst/>
              <a:cxnLst/>
              <a:rect l="l" t="t" r="r" b="b"/>
              <a:pathLst>
                <a:path w="58420" h="40639">
                  <a:moveTo>
                    <a:pt x="0" y="0"/>
                  </a:moveTo>
                  <a:lnTo>
                    <a:pt x="24330" y="15928"/>
                  </a:lnTo>
                  <a:lnTo>
                    <a:pt x="8403" y="40259"/>
                  </a:lnTo>
                  <a:lnTo>
                    <a:pt x="57881" y="8924"/>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object 85"/>
            <p:cNvSpPr/>
            <p:nvPr/>
          </p:nvSpPr>
          <p:spPr>
            <a:xfrm>
              <a:off x="8806989" y="5548692"/>
              <a:ext cx="58419" cy="40640"/>
            </a:xfrm>
            <a:custGeom>
              <a:avLst/>
              <a:gdLst/>
              <a:ahLst/>
              <a:cxnLst/>
              <a:rect l="l" t="t" r="r" b="b"/>
              <a:pathLst>
                <a:path w="58420" h="40639">
                  <a:moveTo>
                    <a:pt x="57880" y="8924"/>
                  </a:moveTo>
                  <a:lnTo>
                    <a:pt x="0" y="0"/>
                  </a:lnTo>
                  <a:lnTo>
                    <a:pt x="24330" y="15928"/>
                  </a:lnTo>
                  <a:lnTo>
                    <a:pt x="8403" y="40258"/>
                  </a:lnTo>
                  <a:lnTo>
                    <a:pt x="57880" y="8924"/>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object 86"/>
            <p:cNvSpPr/>
            <p:nvPr/>
          </p:nvSpPr>
          <p:spPr>
            <a:xfrm>
              <a:off x="5476232" y="5560660"/>
              <a:ext cx="3279140" cy="459740"/>
            </a:xfrm>
            <a:custGeom>
              <a:avLst/>
              <a:gdLst/>
              <a:ahLst/>
              <a:cxnLst/>
              <a:rect l="l" t="t" r="r" b="b"/>
              <a:pathLst>
                <a:path w="3279140" h="459739">
                  <a:moveTo>
                    <a:pt x="0" y="459134"/>
                  </a:moveTo>
                  <a:lnTo>
                    <a:pt x="3279077"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bject 87"/>
            <p:cNvSpPr/>
            <p:nvPr/>
          </p:nvSpPr>
          <p:spPr>
            <a:xfrm>
              <a:off x="8732092" y="5543146"/>
              <a:ext cx="57150" cy="41275"/>
            </a:xfrm>
            <a:custGeom>
              <a:avLst/>
              <a:gdLst/>
              <a:ahLst/>
              <a:cxnLst/>
              <a:rect l="l" t="t" r="r" b="b"/>
              <a:pathLst>
                <a:path w="57150" h="41275">
                  <a:moveTo>
                    <a:pt x="0" y="0"/>
                  </a:moveTo>
                  <a:lnTo>
                    <a:pt x="23216" y="17514"/>
                  </a:lnTo>
                  <a:lnTo>
                    <a:pt x="5703" y="40730"/>
                  </a:lnTo>
                  <a:lnTo>
                    <a:pt x="57156" y="1276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object 88"/>
            <p:cNvSpPr/>
            <p:nvPr/>
          </p:nvSpPr>
          <p:spPr>
            <a:xfrm>
              <a:off x="8732093" y="5543146"/>
              <a:ext cx="57785" cy="41275"/>
            </a:xfrm>
            <a:custGeom>
              <a:avLst/>
              <a:gdLst/>
              <a:ahLst/>
              <a:cxnLst/>
              <a:rect l="l" t="t" r="r" b="b"/>
              <a:pathLst>
                <a:path w="57784" h="41275">
                  <a:moveTo>
                    <a:pt x="57156" y="12761"/>
                  </a:moveTo>
                  <a:lnTo>
                    <a:pt x="0" y="0"/>
                  </a:lnTo>
                  <a:lnTo>
                    <a:pt x="23216" y="17514"/>
                  </a:lnTo>
                  <a:lnTo>
                    <a:pt x="5702" y="40730"/>
                  </a:lnTo>
                  <a:lnTo>
                    <a:pt x="57156" y="12761"/>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object 89"/>
            <p:cNvSpPr/>
            <p:nvPr/>
          </p:nvSpPr>
          <p:spPr>
            <a:xfrm>
              <a:off x="3237110" y="5556557"/>
              <a:ext cx="5384800" cy="463550"/>
            </a:xfrm>
            <a:custGeom>
              <a:avLst/>
              <a:gdLst/>
              <a:ahLst/>
              <a:cxnLst/>
              <a:rect l="l" t="t" r="r" b="b"/>
              <a:pathLst>
                <a:path w="5384800" h="463550">
                  <a:moveTo>
                    <a:pt x="0" y="463237"/>
                  </a:moveTo>
                  <a:lnTo>
                    <a:pt x="5384787"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object 90"/>
            <p:cNvSpPr/>
            <p:nvPr/>
          </p:nvSpPr>
          <p:spPr>
            <a:xfrm>
              <a:off x="8599646" y="5537832"/>
              <a:ext cx="56515" cy="41275"/>
            </a:xfrm>
            <a:custGeom>
              <a:avLst/>
              <a:gdLst/>
              <a:ahLst/>
              <a:cxnLst/>
              <a:rect l="l" t="t" r="r" b="b"/>
              <a:pathLst>
                <a:path w="56515" h="41275">
                  <a:moveTo>
                    <a:pt x="0" y="0"/>
                  </a:moveTo>
                  <a:lnTo>
                    <a:pt x="22249" y="18724"/>
                  </a:lnTo>
                  <a:lnTo>
                    <a:pt x="3524" y="40974"/>
                  </a:lnTo>
                  <a:lnTo>
                    <a:pt x="56395" y="15787"/>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object 91"/>
            <p:cNvSpPr/>
            <p:nvPr/>
          </p:nvSpPr>
          <p:spPr>
            <a:xfrm>
              <a:off x="8599647" y="5537832"/>
              <a:ext cx="56515" cy="41275"/>
            </a:xfrm>
            <a:custGeom>
              <a:avLst/>
              <a:gdLst/>
              <a:ahLst/>
              <a:cxnLst/>
              <a:rect l="l" t="t" r="r" b="b"/>
              <a:pathLst>
                <a:path w="56515" h="41275">
                  <a:moveTo>
                    <a:pt x="56395" y="15787"/>
                  </a:moveTo>
                  <a:lnTo>
                    <a:pt x="0" y="0"/>
                  </a:lnTo>
                  <a:lnTo>
                    <a:pt x="22249" y="18725"/>
                  </a:lnTo>
                  <a:lnTo>
                    <a:pt x="3524" y="40974"/>
                  </a:lnTo>
                  <a:lnTo>
                    <a:pt x="56395" y="15787"/>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object 92"/>
            <p:cNvSpPr/>
            <p:nvPr/>
          </p:nvSpPr>
          <p:spPr>
            <a:xfrm>
              <a:off x="9038827" y="5575466"/>
              <a:ext cx="1068070" cy="444500"/>
            </a:xfrm>
            <a:custGeom>
              <a:avLst/>
              <a:gdLst/>
              <a:ahLst/>
              <a:cxnLst/>
              <a:rect l="l" t="t" r="r" b="b"/>
              <a:pathLst>
                <a:path w="1068070" h="444500">
                  <a:moveTo>
                    <a:pt x="0" y="444329"/>
                  </a:moveTo>
                  <a:lnTo>
                    <a:pt x="1067984"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object 93"/>
            <p:cNvSpPr/>
            <p:nvPr/>
          </p:nvSpPr>
          <p:spPr>
            <a:xfrm>
              <a:off x="10079926" y="5562301"/>
              <a:ext cx="59055" cy="40640"/>
            </a:xfrm>
            <a:custGeom>
              <a:avLst/>
              <a:gdLst/>
              <a:ahLst/>
              <a:cxnLst/>
              <a:rect l="l" t="t" r="r" b="b"/>
              <a:pathLst>
                <a:path w="59054" h="40639">
                  <a:moveTo>
                    <a:pt x="58527" y="0"/>
                  </a:moveTo>
                  <a:lnTo>
                    <a:pt x="0" y="2076"/>
                  </a:lnTo>
                  <a:lnTo>
                    <a:pt x="26884" y="13164"/>
                  </a:lnTo>
                  <a:lnTo>
                    <a:pt x="15797" y="40049"/>
                  </a:lnTo>
                  <a:lnTo>
                    <a:pt x="5852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object 94"/>
            <p:cNvSpPr/>
            <p:nvPr/>
          </p:nvSpPr>
          <p:spPr>
            <a:xfrm>
              <a:off x="10079927" y="5562301"/>
              <a:ext cx="59055" cy="40640"/>
            </a:xfrm>
            <a:custGeom>
              <a:avLst/>
              <a:gdLst/>
              <a:ahLst/>
              <a:cxnLst/>
              <a:rect l="l" t="t" r="r" b="b"/>
              <a:pathLst>
                <a:path w="59054" h="40639">
                  <a:moveTo>
                    <a:pt x="58527" y="0"/>
                  </a:moveTo>
                  <a:lnTo>
                    <a:pt x="0" y="2076"/>
                  </a:lnTo>
                  <a:lnTo>
                    <a:pt x="26884" y="13164"/>
                  </a:lnTo>
                  <a:lnTo>
                    <a:pt x="15798" y="40049"/>
                  </a:lnTo>
                  <a:lnTo>
                    <a:pt x="58527"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object 95"/>
            <p:cNvSpPr/>
            <p:nvPr/>
          </p:nvSpPr>
          <p:spPr>
            <a:xfrm>
              <a:off x="7820456" y="5564493"/>
              <a:ext cx="2205355" cy="455930"/>
            </a:xfrm>
            <a:custGeom>
              <a:avLst/>
              <a:gdLst/>
              <a:ahLst/>
              <a:cxnLst/>
              <a:rect l="l" t="t" r="r" b="b"/>
              <a:pathLst>
                <a:path w="2205354" h="455929">
                  <a:moveTo>
                    <a:pt x="0" y="455301"/>
                  </a:moveTo>
                  <a:lnTo>
                    <a:pt x="2204833"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bject 96"/>
            <p:cNvSpPr/>
            <p:nvPr/>
          </p:nvSpPr>
          <p:spPr>
            <a:xfrm>
              <a:off x="10000990" y="5548514"/>
              <a:ext cx="58419" cy="40640"/>
            </a:xfrm>
            <a:custGeom>
              <a:avLst/>
              <a:gdLst/>
              <a:ahLst/>
              <a:cxnLst/>
              <a:rect l="l" t="t" r="r" b="b"/>
              <a:pathLst>
                <a:path w="58420" h="40639">
                  <a:moveTo>
                    <a:pt x="0" y="0"/>
                  </a:moveTo>
                  <a:lnTo>
                    <a:pt x="24297" y="15979"/>
                  </a:lnTo>
                  <a:lnTo>
                    <a:pt x="8317" y="40276"/>
                  </a:lnTo>
                  <a:lnTo>
                    <a:pt x="57861" y="904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object 97"/>
            <p:cNvSpPr/>
            <p:nvPr/>
          </p:nvSpPr>
          <p:spPr>
            <a:xfrm>
              <a:off x="10000992" y="5548514"/>
              <a:ext cx="58419" cy="40640"/>
            </a:xfrm>
            <a:custGeom>
              <a:avLst/>
              <a:gdLst/>
              <a:ahLst/>
              <a:cxnLst/>
              <a:rect l="l" t="t" r="r" b="b"/>
              <a:pathLst>
                <a:path w="58420" h="40639">
                  <a:moveTo>
                    <a:pt x="57861" y="9049"/>
                  </a:moveTo>
                  <a:lnTo>
                    <a:pt x="0" y="0"/>
                  </a:lnTo>
                  <a:lnTo>
                    <a:pt x="24297" y="15979"/>
                  </a:lnTo>
                  <a:lnTo>
                    <a:pt x="8317" y="40276"/>
                  </a:lnTo>
                  <a:lnTo>
                    <a:pt x="57861" y="9049"/>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object 98"/>
            <p:cNvSpPr/>
            <p:nvPr/>
          </p:nvSpPr>
          <p:spPr>
            <a:xfrm>
              <a:off x="6650629" y="5560611"/>
              <a:ext cx="3299460" cy="459740"/>
            </a:xfrm>
            <a:custGeom>
              <a:avLst/>
              <a:gdLst/>
              <a:ahLst/>
              <a:cxnLst/>
              <a:rect l="l" t="t" r="r" b="b"/>
              <a:pathLst>
                <a:path w="3299459" h="459739">
                  <a:moveTo>
                    <a:pt x="0" y="459184"/>
                  </a:moveTo>
                  <a:lnTo>
                    <a:pt x="329896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object 99"/>
            <p:cNvSpPr/>
            <p:nvPr/>
          </p:nvSpPr>
          <p:spPr>
            <a:xfrm>
              <a:off x="9926386" y="5543078"/>
              <a:ext cx="57150" cy="41275"/>
            </a:xfrm>
            <a:custGeom>
              <a:avLst/>
              <a:gdLst/>
              <a:ahLst/>
              <a:cxnLst/>
              <a:rect l="l" t="t" r="r" b="b"/>
              <a:pathLst>
                <a:path w="57150" h="41275">
                  <a:moveTo>
                    <a:pt x="0" y="0"/>
                  </a:moveTo>
                  <a:lnTo>
                    <a:pt x="23202" y="17532"/>
                  </a:lnTo>
                  <a:lnTo>
                    <a:pt x="5670" y="40733"/>
                  </a:lnTo>
                  <a:lnTo>
                    <a:pt x="57147" y="12807"/>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object 100"/>
            <p:cNvSpPr/>
            <p:nvPr/>
          </p:nvSpPr>
          <p:spPr>
            <a:xfrm>
              <a:off x="9926388" y="5543079"/>
              <a:ext cx="57150" cy="41275"/>
            </a:xfrm>
            <a:custGeom>
              <a:avLst/>
              <a:gdLst/>
              <a:ahLst/>
              <a:cxnLst/>
              <a:rect l="l" t="t" r="r" b="b"/>
              <a:pathLst>
                <a:path w="57150" h="41275">
                  <a:moveTo>
                    <a:pt x="57146" y="12808"/>
                  </a:moveTo>
                  <a:lnTo>
                    <a:pt x="0" y="0"/>
                  </a:lnTo>
                  <a:lnTo>
                    <a:pt x="23202" y="17532"/>
                  </a:lnTo>
                  <a:lnTo>
                    <a:pt x="5670" y="40734"/>
                  </a:lnTo>
                  <a:lnTo>
                    <a:pt x="57146" y="12808"/>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object 101"/>
            <p:cNvSpPr/>
            <p:nvPr/>
          </p:nvSpPr>
          <p:spPr>
            <a:xfrm>
              <a:off x="5476232" y="5558586"/>
              <a:ext cx="4398010" cy="461645"/>
            </a:xfrm>
            <a:custGeom>
              <a:avLst/>
              <a:gdLst/>
              <a:ahLst/>
              <a:cxnLst/>
              <a:rect l="l" t="t" r="r" b="b"/>
              <a:pathLst>
                <a:path w="4398009" h="461645">
                  <a:moveTo>
                    <a:pt x="0" y="461208"/>
                  </a:moveTo>
                  <a:lnTo>
                    <a:pt x="439779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object 102"/>
            <p:cNvSpPr/>
            <p:nvPr/>
          </p:nvSpPr>
          <p:spPr>
            <a:xfrm>
              <a:off x="9851425" y="5540280"/>
              <a:ext cx="57150" cy="41275"/>
            </a:xfrm>
            <a:custGeom>
              <a:avLst/>
              <a:gdLst/>
              <a:ahLst/>
              <a:cxnLst/>
              <a:rect l="l" t="t" r="r" b="b"/>
              <a:pathLst>
                <a:path w="57150" h="41275">
                  <a:moveTo>
                    <a:pt x="0" y="0"/>
                  </a:moveTo>
                  <a:lnTo>
                    <a:pt x="22595" y="18305"/>
                  </a:lnTo>
                  <a:lnTo>
                    <a:pt x="4288" y="40901"/>
                  </a:lnTo>
                  <a:lnTo>
                    <a:pt x="56680" y="1473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object 103"/>
            <p:cNvSpPr/>
            <p:nvPr/>
          </p:nvSpPr>
          <p:spPr>
            <a:xfrm>
              <a:off x="9851426" y="5540281"/>
              <a:ext cx="57150" cy="41275"/>
            </a:xfrm>
            <a:custGeom>
              <a:avLst/>
              <a:gdLst/>
              <a:ahLst/>
              <a:cxnLst/>
              <a:rect l="l" t="t" r="r" b="b"/>
              <a:pathLst>
                <a:path w="57150" h="41275">
                  <a:moveTo>
                    <a:pt x="56680" y="14731"/>
                  </a:moveTo>
                  <a:lnTo>
                    <a:pt x="0" y="0"/>
                  </a:lnTo>
                  <a:lnTo>
                    <a:pt x="22596" y="18305"/>
                  </a:lnTo>
                  <a:lnTo>
                    <a:pt x="4289" y="40901"/>
                  </a:lnTo>
                  <a:lnTo>
                    <a:pt x="56680" y="14731"/>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object 104"/>
            <p:cNvSpPr/>
            <p:nvPr/>
          </p:nvSpPr>
          <p:spPr>
            <a:xfrm>
              <a:off x="3414813" y="5550363"/>
              <a:ext cx="6402705" cy="457200"/>
            </a:xfrm>
            <a:custGeom>
              <a:avLst/>
              <a:gdLst/>
              <a:ahLst/>
              <a:cxnLst/>
              <a:rect l="l" t="t" r="r" b="b"/>
              <a:pathLst>
                <a:path w="6402705" h="457200">
                  <a:moveTo>
                    <a:pt x="0" y="456754"/>
                  </a:moveTo>
                  <a:lnTo>
                    <a:pt x="6402667"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object 105"/>
            <p:cNvSpPr/>
            <p:nvPr/>
          </p:nvSpPr>
          <p:spPr>
            <a:xfrm>
              <a:off x="9795503" y="5531316"/>
              <a:ext cx="56515" cy="41275"/>
            </a:xfrm>
            <a:custGeom>
              <a:avLst/>
              <a:gdLst/>
              <a:ahLst/>
              <a:cxnLst/>
              <a:rect l="l" t="t" r="r" b="b"/>
              <a:pathLst>
                <a:path w="56515" h="41275">
                  <a:moveTo>
                    <a:pt x="0" y="0"/>
                  </a:moveTo>
                  <a:lnTo>
                    <a:pt x="21974" y="19047"/>
                  </a:lnTo>
                  <a:lnTo>
                    <a:pt x="2927" y="41022"/>
                  </a:lnTo>
                  <a:lnTo>
                    <a:pt x="56159" y="16609"/>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object 106"/>
            <p:cNvSpPr/>
            <p:nvPr/>
          </p:nvSpPr>
          <p:spPr>
            <a:xfrm>
              <a:off x="9795505" y="5531316"/>
              <a:ext cx="56515" cy="41275"/>
            </a:xfrm>
            <a:custGeom>
              <a:avLst/>
              <a:gdLst/>
              <a:ahLst/>
              <a:cxnLst/>
              <a:rect l="l" t="t" r="r" b="b"/>
              <a:pathLst>
                <a:path w="56515" h="41275">
                  <a:moveTo>
                    <a:pt x="56159" y="16608"/>
                  </a:moveTo>
                  <a:lnTo>
                    <a:pt x="0" y="0"/>
                  </a:lnTo>
                  <a:lnTo>
                    <a:pt x="21975" y="19047"/>
                  </a:lnTo>
                  <a:lnTo>
                    <a:pt x="2926" y="41022"/>
                  </a:lnTo>
                  <a:lnTo>
                    <a:pt x="56159" y="16608"/>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7" name="object 107"/>
          <p:cNvSpPr txBox="1"/>
          <p:nvPr/>
        </p:nvSpPr>
        <p:spPr>
          <a:xfrm>
            <a:off x="1832759" y="5049475"/>
            <a:ext cx="386159" cy="194829"/>
          </a:xfrm>
          <a:prstGeom prst="rect">
            <a:avLst/>
          </a:prstGeom>
        </p:spPr>
        <p:txBody>
          <a:bodyPr vert="horz" wrap="square" lIns="0" tIns="7144" rIns="0" bIns="0" rtlCol="0">
            <a:spAutoFit/>
          </a:bodyPr>
          <a:lstStyle/>
          <a:p>
            <a:pPr marL="7938" marR="0" lvl="0" indent="0" algn="l" defTabSz="914400" rtl="0" eaLnBrk="1" fontAlgn="auto" latinLnBrk="0" hangingPunct="1">
              <a:lnSpc>
                <a:spcPct val="100000"/>
              </a:lnSpc>
              <a:spcBef>
                <a:spcPts val="56"/>
              </a:spcBef>
              <a:spcAft>
                <a:spcPts val="0"/>
              </a:spcAft>
              <a:buClrTx/>
              <a:buSzTx/>
              <a:buFontTx/>
              <a:buNone/>
              <a:tabLst/>
              <a:defRPr/>
            </a:pPr>
            <a:r>
              <a:rPr kumimoji="0" sz="1219" b="0" i="0" u="none" strike="noStrike" kern="1200" cap="none" spc="-13" normalizeH="0" baseline="0" noProof="0" dirty="0">
                <a:ln>
                  <a:noFill/>
                </a:ln>
                <a:solidFill>
                  <a:srgbClr val="0908FF"/>
                </a:solidFill>
                <a:effectLst/>
                <a:uLnTx/>
                <a:uFillTx/>
                <a:latin typeface="Courier New"/>
                <a:ea typeface="+mn-ea"/>
                <a:cs typeface="Courier New"/>
              </a:rPr>
              <a:t>only</a:t>
            </a:r>
            <a:endParaRPr kumimoji="0" sz="1219"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108" name="object 108"/>
          <p:cNvSpPr txBox="1"/>
          <p:nvPr/>
        </p:nvSpPr>
        <p:spPr>
          <a:xfrm>
            <a:off x="1206369" y="5049475"/>
            <a:ext cx="293688" cy="194829"/>
          </a:xfrm>
          <a:prstGeom prst="rect">
            <a:avLst/>
          </a:prstGeom>
        </p:spPr>
        <p:txBody>
          <a:bodyPr vert="horz" wrap="square" lIns="0" tIns="7144" rIns="0" bIns="0" rtlCol="0">
            <a:spAutoFit/>
          </a:bodyPr>
          <a:lstStyle/>
          <a:p>
            <a:pPr marL="7938" marR="0" lvl="0" indent="0" algn="l" defTabSz="914400" rtl="0" eaLnBrk="1" fontAlgn="auto" latinLnBrk="0" hangingPunct="1">
              <a:lnSpc>
                <a:spcPct val="100000"/>
              </a:lnSpc>
              <a:spcBef>
                <a:spcPts val="56"/>
              </a:spcBef>
              <a:spcAft>
                <a:spcPts val="0"/>
              </a:spcAft>
              <a:buClrTx/>
              <a:buSzTx/>
              <a:buFontTx/>
              <a:buNone/>
              <a:tabLst/>
              <a:defRPr/>
            </a:pPr>
            <a:r>
              <a:rPr kumimoji="0" sz="1219" b="0" i="0" u="none" strike="noStrike" kern="1200" cap="none" spc="-16" normalizeH="0" baseline="0" noProof="0" dirty="0">
                <a:ln>
                  <a:noFill/>
                </a:ln>
                <a:solidFill>
                  <a:srgbClr val="0908FF"/>
                </a:solidFill>
                <a:effectLst/>
                <a:uLnTx/>
                <a:uFillTx/>
                <a:latin typeface="Courier New"/>
                <a:ea typeface="+mn-ea"/>
                <a:cs typeface="Courier New"/>
              </a:rPr>
              <a:t>The</a:t>
            </a:r>
            <a:endParaRPr kumimoji="0" sz="1219" b="0" i="0" u="none" strike="noStrike" kern="1200" cap="none" spc="0" normalizeH="0" baseline="0" noProof="0">
              <a:ln>
                <a:noFill/>
              </a:ln>
              <a:solidFill>
                <a:prstClr val="black"/>
              </a:solidFill>
              <a:effectLst/>
              <a:uLnTx/>
              <a:uFillTx/>
              <a:latin typeface="Courier New"/>
              <a:ea typeface="+mn-ea"/>
              <a:cs typeface="Courier New"/>
            </a:endParaRPr>
          </a:p>
        </p:txBody>
      </p:sp>
      <p:grpSp>
        <p:nvGrpSpPr>
          <p:cNvPr id="109" name="object 109"/>
          <p:cNvGrpSpPr/>
          <p:nvPr/>
        </p:nvGrpSpPr>
        <p:grpSpPr>
          <a:xfrm>
            <a:off x="1340830" y="4924764"/>
            <a:ext cx="34528" cy="150018"/>
            <a:chOff x="2145329" y="6508022"/>
            <a:chExt cx="55244" cy="240029"/>
          </a:xfrm>
        </p:grpSpPr>
        <p:sp>
          <p:nvSpPr>
            <p:cNvPr id="110" name="object 110"/>
            <p:cNvSpPr/>
            <p:nvPr/>
          </p:nvSpPr>
          <p:spPr>
            <a:xfrm>
              <a:off x="2168608" y="6549269"/>
              <a:ext cx="5080" cy="191770"/>
            </a:xfrm>
            <a:custGeom>
              <a:avLst/>
              <a:gdLst/>
              <a:ahLst/>
              <a:cxnLst/>
              <a:rect l="l" t="t" r="r" b="b"/>
              <a:pathLst>
                <a:path w="5080" h="191770">
                  <a:moveTo>
                    <a:pt x="0" y="191395"/>
                  </a:moveTo>
                  <a:lnTo>
                    <a:pt x="4776"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object 111"/>
            <p:cNvSpPr/>
            <p:nvPr/>
          </p:nvSpPr>
          <p:spPr>
            <a:xfrm>
              <a:off x="2152314" y="6515007"/>
              <a:ext cx="41275" cy="55880"/>
            </a:xfrm>
            <a:custGeom>
              <a:avLst/>
              <a:gdLst/>
              <a:ahLst/>
              <a:cxnLst/>
              <a:rect l="l" t="t" r="r" b="b"/>
              <a:pathLst>
                <a:path w="41275" h="55879">
                  <a:moveTo>
                    <a:pt x="33806" y="34262"/>
                  </a:moveTo>
                  <a:lnTo>
                    <a:pt x="21069" y="34262"/>
                  </a:lnTo>
                  <a:lnTo>
                    <a:pt x="41113" y="55332"/>
                  </a:lnTo>
                  <a:lnTo>
                    <a:pt x="33806" y="34262"/>
                  </a:lnTo>
                  <a:close/>
                </a:path>
                <a:path w="41275" h="55879">
                  <a:moveTo>
                    <a:pt x="21924" y="0"/>
                  </a:moveTo>
                  <a:lnTo>
                    <a:pt x="0" y="54305"/>
                  </a:lnTo>
                  <a:lnTo>
                    <a:pt x="21069" y="34262"/>
                  </a:lnTo>
                  <a:lnTo>
                    <a:pt x="33806" y="34262"/>
                  </a:lnTo>
                  <a:lnTo>
                    <a:pt x="2192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object 112"/>
            <p:cNvSpPr/>
            <p:nvPr/>
          </p:nvSpPr>
          <p:spPr>
            <a:xfrm>
              <a:off x="2152314" y="6515007"/>
              <a:ext cx="41275" cy="55880"/>
            </a:xfrm>
            <a:custGeom>
              <a:avLst/>
              <a:gdLst/>
              <a:ahLst/>
              <a:cxnLst/>
              <a:rect l="l" t="t" r="r" b="b"/>
              <a:pathLst>
                <a:path w="41275" h="55879">
                  <a:moveTo>
                    <a:pt x="21924" y="0"/>
                  </a:moveTo>
                  <a:lnTo>
                    <a:pt x="0" y="54305"/>
                  </a:lnTo>
                  <a:lnTo>
                    <a:pt x="21070" y="34261"/>
                  </a:lnTo>
                  <a:lnTo>
                    <a:pt x="41114" y="55331"/>
                  </a:lnTo>
                  <a:lnTo>
                    <a:pt x="21924"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13" name="object 113"/>
          <p:cNvSpPr txBox="1"/>
          <p:nvPr/>
        </p:nvSpPr>
        <p:spPr>
          <a:xfrm>
            <a:off x="7777633" y="4079170"/>
            <a:ext cx="187325" cy="215267"/>
          </a:xfrm>
          <a:prstGeom prst="rect">
            <a:avLst/>
          </a:prstGeom>
        </p:spPr>
        <p:txBody>
          <a:bodyPr vert="horz" wrap="square" lIns="0" tIns="8334" rIns="0" bIns="0" rtlCol="0">
            <a:spAutoFit/>
          </a:bodyPr>
          <a:lstStyle/>
          <a:p>
            <a:pPr marL="7938" marR="0" lvl="0" indent="0" algn="l" defTabSz="914400" rtl="0" eaLnBrk="1" fontAlgn="auto" latinLnBrk="0" hangingPunct="1">
              <a:lnSpc>
                <a:spcPct val="100000"/>
              </a:lnSpc>
              <a:spcBef>
                <a:spcPts val="66"/>
              </a:spcBef>
              <a:spcAft>
                <a:spcPts val="0"/>
              </a:spcAft>
              <a:buClrTx/>
              <a:buSzTx/>
              <a:buFontTx/>
              <a:buNone/>
              <a:tabLst/>
              <a:defRPr/>
            </a:pPr>
            <a:r>
              <a:rPr kumimoji="0" sz="1344" b="0" i="0" u="none" strike="noStrike" kern="1200" cap="none" spc="-31" normalizeH="0" baseline="0" noProof="0" dirty="0">
                <a:ln>
                  <a:noFill/>
                </a:ln>
                <a:solidFill>
                  <a:prstClr val="black"/>
                </a:solidFill>
                <a:effectLst/>
                <a:uLnTx/>
                <a:uFillTx/>
                <a:latin typeface="Arial"/>
                <a:ea typeface="+mn-ea"/>
                <a:cs typeface="Arial"/>
              </a:rPr>
              <a:t>…</a:t>
            </a:r>
            <a:endParaRPr kumimoji="0" sz="1344" b="0" i="0" u="none" strike="noStrike" kern="1200" cap="none" spc="0" normalizeH="0" baseline="0" noProof="0">
              <a:ln>
                <a:noFill/>
              </a:ln>
              <a:solidFill>
                <a:prstClr val="black"/>
              </a:solidFill>
              <a:effectLst/>
              <a:uLnTx/>
              <a:uFillTx/>
              <a:latin typeface="Arial"/>
              <a:ea typeface="+mn-ea"/>
              <a:cs typeface="Arial"/>
            </a:endParaRPr>
          </a:p>
        </p:txBody>
      </p:sp>
      <p:grpSp>
        <p:nvGrpSpPr>
          <p:cNvPr id="114" name="object 114"/>
          <p:cNvGrpSpPr/>
          <p:nvPr/>
        </p:nvGrpSpPr>
        <p:grpSpPr>
          <a:xfrm>
            <a:off x="7017754" y="2878745"/>
            <a:ext cx="461169" cy="234950"/>
            <a:chOff x="11228406" y="3234392"/>
            <a:chExt cx="737870" cy="375920"/>
          </a:xfrm>
        </p:grpSpPr>
        <p:sp>
          <p:nvSpPr>
            <p:cNvPr id="115" name="object 115"/>
            <p:cNvSpPr/>
            <p:nvPr/>
          </p:nvSpPr>
          <p:spPr>
            <a:xfrm>
              <a:off x="11235390" y="3241376"/>
              <a:ext cx="723900" cy="361950"/>
            </a:xfrm>
            <a:custGeom>
              <a:avLst/>
              <a:gdLst/>
              <a:ahLst/>
              <a:cxnLst/>
              <a:rect l="l" t="t" r="r" b="b"/>
              <a:pathLst>
                <a:path w="723900" h="361950">
                  <a:moveTo>
                    <a:pt x="600351" y="0"/>
                  </a:moveTo>
                  <a:lnTo>
                    <a:pt x="123380" y="0"/>
                  </a:lnTo>
                  <a:lnTo>
                    <a:pt x="75355" y="9695"/>
                  </a:lnTo>
                  <a:lnTo>
                    <a:pt x="36137" y="36137"/>
                  </a:lnTo>
                  <a:lnTo>
                    <a:pt x="9695" y="75355"/>
                  </a:lnTo>
                  <a:lnTo>
                    <a:pt x="0" y="123380"/>
                  </a:lnTo>
                  <a:lnTo>
                    <a:pt x="0" y="238485"/>
                  </a:lnTo>
                  <a:lnTo>
                    <a:pt x="9695" y="286511"/>
                  </a:lnTo>
                  <a:lnTo>
                    <a:pt x="36137" y="325729"/>
                  </a:lnTo>
                  <a:lnTo>
                    <a:pt x="75355" y="352170"/>
                  </a:lnTo>
                  <a:lnTo>
                    <a:pt x="123380" y="361866"/>
                  </a:lnTo>
                  <a:lnTo>
                    <a:pt x="600351" y="361866"/>
                  </a:lnTo>
                  <a:lnTo>
                    <a:pt x="648376" y="352170"/>
                  </a:lnTo>
                  <a:lnTo>
                    <a:pt x="687594" y="325729"/>
                  </a:lnTo>
                  <a:lnTo>
                    <a:pt x="714036" y="286511"/>
                  </a:lnTo>
                  <a:lnTo>
                    <a:pt x="723732" y="238485"/>
                  </a:lnTo>
                  <a:lnTo>
                    <a:pt x="723732" y="123380"/>
                  </a:lnTo>
                  <a:lnTo>
                    <a:pt x="714036" y="75355"/>
                  </a:lnTo>
                  <a:lnTo>
                    <a:pt x="687594" y="36137"/>
                  </a:lnTo>
                  <a:lnTo>
                    <a:pt x="648376" y="9695"/>
                  </a:lnTo>
                  <a:lnTo>
                    <a:pt x="60035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object 116"/>
            <p:cNvSpPr/>
            <p:nvPr/>
          </p:nvSpPr>
          <p:spPr>
            <a:xfrm>
              <a:off x="11235391" y="3241377"/>
              <a:ext cx="723900" cy="361950"/>
            </a:xfrm>
            <a:custGeom>
              <a:avLst/>
              <a:gdLst/>
              <a:ahLst/>
              <a:cxnLst/>
              <a:rect l="l" t="t" r="r" b="b"/>
              <a:pathLst>
                <a:path w="723900" h="361950">
                  <a:moveTo>
                    <a:pt x="123380" y="0"/>
                  </a:moveTo>
                  <a:lnTo>
                    <a:pt x="600351" y="0"/>
                  </a:lnTo>
                  <a:lnTo>
                    <a:pt x="648376" y="9695"/>
                  </a:lnTo>
                  <a:lnTo>
                    <a:pt x="687594" y="36137"/>
                  </a:lnTo>
                  <a:lnTo>
                    <a:pt x="714035" y="75355"/>
                  </a:lnTo>
                  <a:lnTo>
                    <a:pt x="723731" y="123380"/>
                  </a:lnTo>
                  <a:lnTo>
                    <a:pt x="723731" y="238485"/>
                  </a:lnTo>
                  <a:lnTo>
                    <a:pt x="714035" y="286510"/>
                  </a:lnTo>
                  <a:lnTo>
                    <a:pt x="687594" y="325728"/>
                  </a:lnTo>
                  <a:lnTo>
                    <a:pt x="648376" y="352169"/>
                  </a:lnTo>
                  <a:lnTo>
                    <a:pt x="600351" y="361865"/>
                  </a:lnTo>
                  <a:lnTo>
                    <a:pt x="123380" y="361865"/>
                  </a:lnTo>
                  <a:lnTo>
                    <a:pt x="75355" y="352169"/>
                  </a:lnTo>
                  <a:lnTo>
                    <a:pt x="36137" y="325728"/>
                  </a:lnTo>
                  <a:lnTo>
                    <a:pt x="9695" y="286510"/>
                  </a:lnTo>
                  <a:lnTo>
                    <a:pt x="0" y="238485"/>
                  </a:lnTo>
                  <a:lnTo>
                    <a:pt x="0" y="123380"/>
                  </a:lnTo>
                  <a:lnTo>
                    <a:pt x="9695" y="75355"/>
                  </a:lnTo>
                  <a:lnTo>
                    <a:pt x="36137" y="36137"/>
                  </a:lnTo>
                  <a:lnTo>
                    <a:pt x="75355" y="9695"/>
                  </a:lnTo>
                  <a:lnTo>
                    <a:pt x="12338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7" name="object 117"/>
            <p:cNvPicPr/>
            <p:nvPr/>
          </p:nvPicPr>
          <p:blipFill>
            <a:blip r:embed="rId6" cstate="print"/>
            <a:stretch>
              <a:fillRect/>
            </a:stretch>
          </p:blipFill>
          <p:spPr>
            <a:xfrm>
              <a:off x="11453850" y="3298261"/>
              <a:ext cx="327767" cy="248098"/>
            </a:xfrm>
            <a:prstGeom prst="rect">
              <a:avLst/>
            </a:prstGeom>
          </p:spPr>
        </p:pic>
      </p:grpSp>
      <p:sp>
        <p:nvSpPr>
          <p:cNvPr id="118" name="object 118"/>
          <p:cNvSpPr txBox="1"/>
          <p:nvPr/>
        </p:nvSpPr>
        <p:spPr>
          <a:xfrm>
            <a:off x="7130540" y="2497888"/>
            <a:ext cx="235744" cy="194829"/>
          </a:xfrm>
          <a:prstGeom prst="rect">
            <a:avLst/>
          </a:prstGeom>
        </p:spPr>
        <p:txBody>
          <a:bodyPr vert="horz" wrap="square" lIns="0" tIns="7144" rIns="0" bIns="0" rtlCol="0">
            <a:spAutoFit/>
          </a:bodyPr>
          <a:lstStyle/>
          <a:p>
            <a:pPr marL="7938" marR="0" lvl="0" indent="0" algn="l" defTabSz="914400" rtl="0" eaLnBrk="1" fontAlgn="auto" latinLnBrk="0" hangingPunct="1">
              <a:lnSpc>
                <a:spcPct val="100000"/>
              </a:lnSpc>
              <a:spcBef>
                <a:spcPts val="56"/>
              </a:spcBef>
              <a:spcAft>
                <a:spcPts val="0"/>
              </a:spcAft>
              <a:buClrTx/>
              <a:buSzTx/>
              <a:buFontTx/>
              <a:buNone/>
              <a:tabLst/>
              <a:defRPr/>
            </a:pPr>
            <a:r>
              <a:rPr kumimoji="0" sz="1219" b="0" i="0" u="none" strike="noStrike" kern="1200" cap="none" spc="-13" normalizeH="0" baseline="0" noProof="0" dirty="0">
                <a:ln>
                  <a:noFill/>
                </a:ln>
                <a:solidFill>
                  <a:srgbClr val="FF0000"/>
                </a:solidFill>
                <a:effectLst/>
                <a:uLnTx/>
                <a:uFillTx/>
                <a:latin typeface="Arial"/>
                <a:ea typeface="+mn-ea"/>
                <a:cs typeface="Arial"/>
              </a:rPr>
              <a:t>will</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grpSp>
        <p:nvGrpSpPr>
          <p:cNvPr id="119" name="object 119"/>
          <p:cNvGrpSpPr/>
          <p:nvPr/>
        </p:nvGrpSpPr>
        <p:grpSpPr>
          <a:xfrm>
            <a:off x="7018107" y="4283021"/>
            <a:ext cx="461169" cy="65484"/>
            <a:chOff x="11228971" y="5481233"/>
            <a:chExt cx="737870" cy="104775"/>
          </a:xfrm>
        </p:grpSpPr>
        <p:sp>
          <p:nvSpPr>
            <p:cNvPr id="120" name="object 120"/>
            <p:cNvSpPr/>
            <p:nvPr/>
          </p:nvSpPr>
          <p:spPr>
            <a:xfrm>
              <a:off x="11235955" y="5488218"/>
              <a:ext cx="723900" cy="90805"/>
            </a:xfrm>
            <a:custGeom>
              <a:avLst/>
              <a:gdLst/>
              <a:ahLst/>
              <a:cxnLst/>
              <a:rect l="l" t="t" r="r" b="b"/>
              <a:pathLst>
                <a:path w="723900" h="90804">
                  <a:moveTo>
                    <a:pt x="723730" y="0"/>
                  </a:moveTo>
                  <a:lnTo>
                    <a:pt x="0" y="0"/>
                  </a:lnTo>
                  <a:lnTo>
                    <a:pt x="0" y="90445"/>
                  </a:lnTo>
                  <a:lnTo>
                    <a:pt x="723730" y="90445"/>
                  </a:lnTo>
                  <a:lnTo>
                    <a:pt x="723730"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object 121"/>
            <p:cNvSpPr/>
            <p:nvPr/>
          </p:nvSpPr>
          <p:spPr>
            <a:xfrm>
              <a:off x="11235956" y="5488218"/>
              <a:ext cx="723900" cy="90805"/>
            </a:xfrm>
            <a:custGeom>
              <a:avLst/>
              <a:gdLst/>
              <a:ahLst/>
              <a:cxnLst/>
              <a:rect l="l" t="t" r="r" b="b"/>
              <a:pathLst>
                <a:path w="723900" h="90804">
                  <a:moveTo>
                    <a:pt x="0" y="0"/>
                  </a:moveTo>
                  <a:lnTo>
                    <a:pt x="723730" y="0"/>
                  </a:lnTo>
                  <a:lnTo>
                    <a:pt x="723730" y="90445"/>
                  </a:lnTo>
                  <a:lnTo>
                    <a:pt x="0" y="90445"/>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22" name="object 122"/>
          <p:cNvSpPr txBox="1"/>
          <p:nvPr/>
        </p:nvSpPr>
        <p:spPr>
          <a:xfrm>
            <a:off x="5366150" y="5621422"/>
            <a:ext cx="692150" cy="215267"/>
          </a:xfrm>
          <a:prstGeom prst="rect">
            <a:avLst/>
          </a:prstGeom>
        </p:spPr>
        <p:txBody>
          <a:bodyPr vert="horz" wrap="square" lIns="0" tIns="8334" rIns="0" bIns="0" rtlCol="0">
            <a:spAutoFit/>
          </a:bodyPr>
          <a:lstStyle/>
          <a:p>
            <a:pPr marL="7938" marR="0" lvl="0" indent="0" algn="l" defTabSz="914400" rtl="0" eaLnBrk="1" fontAlgn="auto" latinLnBrk="0" hangingPunct="1">
              <a:lnSpc>
                <a:spcPct val="100000"/>
              </a:lnSpc>
              <a:spcBef>
                <a:spcPts val="66"/>
              </a:spcBef>
              <a:spcAft>
                <a:spcPts val="0"/>
              </a:spcAft>
              <a:buClrTx/>
              <a:buSzTx/>
              <a:buFontTx/>
              <a:buNone/>
              <a:tabLst/>
              <a:defRPr/>
            </a:pPr>
            <a:r>
              <a:rPr kumimoji="0" sz="1344" b="0" i="0" u="none" strike="noStrike" kern="1200" cap="none" spc="-6" normalizeH="0" baseline="0" noProof="0" dirty="0">
                <a:ln>
                  <a:noFill/>
                </a:ln>
                <a:solidFill>
                  <a:prstClr val="black"/>
                </a:solidFill>
                <a:effectLst/>
                <a:uLnTx/>
                <a:uFillTx/>
                <a:latin typeface="Arial"/>
                <a:ea typeface="+mn-ea"/>
                <a:cs typeface="Arial"/>
              </a:rPr>
              <a:t>Delimiter</a:t>
            </a:r>
            <a:endParaRPr kumimoji="0" sz="1344" b="0" i="0" u="none" strike="noStrike" kern="1200" cap="none" spc="0" normalizeH="0" baseline="0" noProof="0">
              <a:ln>
                <a:noFill/>
              </a:ln>
              <a:solidFill>
                <a:prstClr val="black"/>
              </a:solidFill>
              <a:effectLst/>
              <a:uLnTx/>
              <a:uFillTx/>
              <a:latin typeface="Arial"/>
              <a:ea typeface="+mn-ea"/>
              <a:cs typeface="Arial"/>
            </a:endParaRPr>
          </a:p>
        </p:txBody>
      </p:sp>
      <p:sp>
        <p:nvSpPr>
          <p:cNvPr id="123" name="object 123"/>
          <p:cNvSpPr txBox="1"/>
          <p:nvPr/>
        </p:nvSpPr>
        <p:spPr>
          <a:xfrm>
            <a:off x="7747639" y="5049475"/>
            <a:ext cx="386159" cy="194829"/>
          </a:xfrm>
          <a:prstGeom prst="rect">
            <a:avLst/>
          </a:prstGeom>
        </p:spPr>
        <p:txBody>
          <a:bodyPr vert="horz" wrap="square" lIns="0" tIns="7144" rIns="0" bIns="0" rtlCol="0">
            <a:spAutoFit/>
          </a:bodyPr>
          <a:lstStyle/>
          <a:p>
            <a:pPr marL="7938" marR="0" lvl="0" indent="0" algn="l" defTabSz="914400" rtl="0" eaLnBrk="1" fontAlgn="auto" latinLnBrk="0" hangingPunct="1">
              <a:lnSpc>
                <a:spcPct val="100000"/>
              </a:lnSpc>
              <a:spcBef>
                <a:spcPts val="56"/>
              </a:spcBef>
              <a:spcAft>
                <a:spcPts val="0"/>
              </a:spcAft>
              <a:buClrTx/>
              <a:buSzTx/>
              <a:buFontTx/>
              <a:buNone/>
              <a:tabLst/>
              <a:defRPr/>
            </a:pPr>
            <a:r>
              <a:rPr kumimoji="0" sz="1219" b="0" i="0" u="none" strike="noStrike" kern="1200" cap="none" spc="-13" normalizeH="0" baseline="0" noProof="0" dirty="0">
                <a:ln>
                  <a:noFill/>
                </a:ln>
                <a:solidFill>
                  <a:srgbClr val="FF0000"/>
                </a:solidFill>
                <a:effectLst/>
                <a:uLnTx/>
                <a:uFillTx/>
                <a:latin typeface="Courier New"/>
                <a:ea typeface="+mn-ea"/>
                <a:cs typeface="Courier New"/>
              </a:rPr>
              <a:t>will</a:t>
            </a:r>
            <a:endParaRPr kumimoji="0" sz="1219" b="0" i="0" u="none" strike="noStrike" kern="1200" cap="none" spc="0" normalizeH="0" baseline="0" noProof="0">
              <a:ln>
                <a:noFill/>
              </a:ln>
              <a:solidFill>
                <a:prstClr val="black"/>
              </a:solidFill>
              <a:effectLst/>
              <a:uLnTx/>
              <a:uFillTx/>
              <a:latin typeface="Courier New"/>
              <a:ea typeface="+mn-ea"/>
              <a:cs typeface="Courier New"/>
            </a:endParaRPr>
          </a:p>
        </p:txBody>
      </p:sp>
      <p:grpSp>
        <p:nvGrpSpPr>
          <p:cNvPr id="124" name="object 124"/>
          <p:cNvGrpSpPr/>
          <p:nvPr/>
        </p:nvGrpSpPr>
        <p:grpSpPr>
          <a:xfrm>
            <a:off x="1475658" y="2511681"/>
            <a:ext cx="6362700" cy="2880519"/>
            <a:chOff x="2361053" y="2647089"/>
            <a:chExt cx="10180320" cy="4608830"/>
          </a:xfrm>
        </p:grpSpPr>
        <p:sp>
          <p:nvSpPr>
            <p:cNvPr id="125" name="object 125"/>
            <p:cNvSpPr/>
            <p:nvPr/>
          </p:nvSpPr>
          <p:spPr>
            <a:xfrm>
              <a:off x="11597258" y="3003249"/>
              <a:ext cx="0" cy="238125"/>
            </a:xfrm>
            <a:custGeom>
              <a:avLst/>
              <a:gdLst/>
              <a:ahLst/>
              <a:cxnLst/>
              <a:rect l="l" t="t" r="r" b="b"/>
              <a:pathLst>
                <a:path h="238125">
                  <a:moveTo>
                    <a:pt x="0" y="238128"/>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object 126"/>
            <p:cNvSpPr/>
            <p:nvPr/>
          </p:nvSpPr>
          <p:spPr>
            <a:xfrm>
              <a:off x="11576692" y="2968976"/>
              <a:ext cx="41275" cy="55244"/>
            </a:xfrm>
            <a:custGeom>
              <a:avLst/>
              <a:gdLst/>
              <a:ahLst/>
              <a:cxnLst/>
              <a:rect l="l" t="t" r="r" b="b"/>
              <a:pathLst>
                <a:path w="41275" h="55244">
                  <a:moveTo>
                    <a:pt x="20563" y="0"/>
                  </a:moveTo>
                  <a:lnTo>
                    <a:pt x="0" y="54836"/>
                  </a:lnTo>
                  <a:lnTo>
                    <a:pt x="20563" y="34272"/>
                  </a:lnTo>
                  <a:lnTo>
                    <a:pt x="33415" y="34272"/>
                  </a:lnTo>
                  <a:lnTo>
                    <a:pt x="20563" y="0"/>
                  </a:lnTo>
                  <a:close/>
                </a:path>
                <a:path w="41275" h="55244">
                  <a:moveTo>
                    <a:pt x="33415" y="34272"/>
                  </a:moveTo>
                  <a:lnTo>
                    <a:pt x="20563" y="34272"/>
                  </a:lnTo>
                  <a:lnTo>
                    <a:pt x="41126" y="54836"/>
                  </a:lnTo>
                  <a:lnTo>
                    <a:pt x="33415" y="342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object 127"/>
            <p:cNvSpPr/>
            <p:nvPr/>
          </p:nvSpPr>
          <p:spPr>
            <a:xfrm>
              <a:off x="11576694" y="2968977"/>
              <a:ext cx="41275" cy="55244"/>
            </a:xfrm>
            <a:custGeom>
              <a:avLst/>
              <a:gdLst/>
              <a:ahLst/>
              <a:cxnLst/>
              <a:rect l="l" t="t" r="r" b="b"/>
              <a:pathLst>
                <a:path w="41275" h="55244">
                  <a:moveTo>
                    <a:pt x="20563" y="0"/>
                  </a:moveTo>
                  <a:lnTo>
                    <a:pt x="0" y="54835"/>
                  </a:lnTo>
                  <a:lnTo>
                    <a:pt x="20563" y="34272"/>
                  </a:lnTo>
                  <a:lnTo>
                    <a:pt x="41126" y="54835"/>
                  </a:lnTo>
                  <a:lnTo>
                    <a:pt x="20563"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object 128"/>
            <p:cNvSpPr/>
            <p:nvPr/>
          </p:nvSpPr>
          <p:spPr>
            <a:xfrm>
              <a:off x="11597258" y="4006285"/>
              <a:ext cx="0" cy="167005"/>
            </a:xfrm>
            <a:custGeom>
              <a:avLst/>
              <a:gdLst/>
              <a:ahLst/>
              <a:cxnLst/>
              <a:rect l="l" t="t" r="r" b="b"/>
              <a:pathLst>
                <a:path h="167004">
                  <a:moveTo>
                    <a:pt x="0" y="166906"/>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object 129"/>
            <p:cNvSpPr/>
            <p:nvPr/>
          </p:nvSpPr>
          <p:spPr>
            <a:xfrm>
              <a:off x="11576692" y="3972012"/>
              <a:ext cx="41275" cy="55244"/>
            </a:xfrm>
            <a:custGeom>
              <a:avLst/>
              <a:gdLst/>
              <a:ahLst/>
              <a:cxnLst/>
              <a:rect l="l" t="t" r="r" b="b"/>
              <a:pathLst>
                <a:path w="41275" h="55245">
                  <a:moveTo>
                    <a:pt x="20563" y="0"/>
                  </a:moveTo>
                  <a:lnTo>
                    <a:pt x="0" y="54836"/>
                  </a:lnTo>
                  <a:lnTo>
                    <a:pt x="20563" y="34272"/>
                  </a:lnTo>
                  <a:lnTo>
                    <a:pt x="33415" y="34272"/>
                  </a:lnTo>
                  <a:lnTo>
                    <a:pt x="20563" y="0"/>
                  </a:lnTo>
                  <a:close/>
                </a:path>
                <a:path w="41275" h="55245">
                  <a:moveTo>
                    <a:pt x="33415" y="34272"/>
                  </a:moveTo>
                  <a:lnTo>
                    <a:pt x="20563" y="34272"/>
                  </a:lnTo>
                  <a:lnTo>
                    <a:pt x="41126" y="54836"/>
                  </a:lnTo>
                  <a:lnTo>
                    <a:pt x="33415" y="342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object 130"/>
            <p:cNvSpPr/>
            <p:nvPr/>
          </p:nvSpPr>
          <p:spPr>
            <a:xfrm>
              <a:off x="11576694" y="3972012"/>
              <a:ext cx="41275" cy="55244"/>
            </a:xfrm>
            <a:custGeom>
              <a:avLst/>
              <a:gdLst/>
              <a:ahLst/>
              <a:cxnLst/>
              <a:rect l="l" t="t" r="r" b="b"/>
              <a:pathLst>
                <a:path w="41275" h="55245">
                  <a:moveTo>
                    <a:pt x="20563" y="0"/>
                  </a:moveTo>
                  <a:lnTo>
                    <a:pt x="0" y="54835"/>
                  </a:lnTo>
                  <a:lnTo>
                    <a:pt x="20563" y="34272"/>
                  </a:lnTo>
                  <a:lnTo>
                    <a:pt x="41126" y="54835"/>
                  </a:lnTo>
                  <a:lnTo>
                    <a:pt x="20563"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object 131"/>
            <p:cNvSpPr/>
            <p:nvPr/>
          </p:nvSpPr>
          <p:spPr>
            <a:xfrm>
              <a:off x="11600301" y="5638967"/>
              <a:ext cx="9525" cy="381000"/>
            </a:xfrm>
            <a:custGeom>
              <a:avLst/>
              <a:gdLst/>
              <a:ahLst/>
              <a:cxnLst/>
              <a:rect l="l" t="t" r="r" b="b"/>
              <a:pathLst>
                <a:path w="9525" h="381000">
                  <a:moveTo>
                    <a:pt x="8947" y="380828"/>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object 132"/>
            <p:cNvSpPr/>
            <p:nvPr/>
          </p:nvSpPr>
          <p:spPr>
            <a:xfrm>
              <a:off x="11580224" y="5604704"/>
              <a:ext cx="41275" cy="55880"/>
            </a:xfrm>
            <a:custGeom>
              <a:avLst/>
              <a:gdLst/>
              <a:ahLst/>
              <a:cxnLst/>
              <a:rect l="l" t="t" r="r" b="b"/>
              <a:pathLst>
                <a:path w="41275" h="55879">
                  <a:moveTo>
                    <a:pt x="19270" y="0"/>
                  </a:moveTo>
                  <a:lnTo>
                    <a:pt x="0" y="55303"/>
                  </a:lnTo>
                  <a:lnTo>
                    <a:pt x="20074" y="34263"/>
                  </a:lnTo>
                  <a:lnTo>
                    <a:pt x="33045" y="34263"/>
                  </a:lnTo>
                  <a:lnTo>
                    <a:pt x="19270" y="0"/>
                  </a:lnTo>
                  <a:close/>
                </a:path>
                <a:path w="41275" h="55879">
                  <a:moveTo>
                    <a:pt x="33045" y="34263"/>
                  </a:moveTo>
                  <a:lnTo>
                    <a:pt x="20074" y="34263"/>
                  </a:lnTo>
                  <a:lnTo>
                    <a:pt x="41114" y="54336"/>
                  </a:lnTo>
                  <a:lnTo>
                    <a:pt x="33045" y="3426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object 133"/>
            <p:cNvSpPr/>
            <p:nvPr/>
          </p:nvSpPr>
          <p:spPr>
            <a:xfrm>
              <a:off x="11580226" y="5604704"/>
              <a:ext cx="41275" cy="55880"/>
            </a:xfrm>
            <a:custGeom>
              <a:avLst/>
              <a:gdLst/>
              <a:ahLst/>
              <a:cxnLst/>
              <a:rect l="l" t="t" r="r" b="b"/>
              <a:pathLst>
                <a:path w="41275" h="55879">
                  <a:moveTo>
                    <a:pt x="19270" y="0"/>
                  </a:moveTo>
                  <a:lnTo>
                    <a:pt x="0" y="55303"/>
                  </a:lnTo>
                  <a:lnTo>
                    <a:pt x="20075" y="34262"/>
                  </a:lnTo>
                  <a:lnTo>
                    <a:pt x="41115" y="54336"/>
                  </a:lnTo>
                  <a:lnTo>
                    <a:pt x="1927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object 134"/>
            <p:cNvSpPr/>
            <p:nvPr/>
          </p:nvSpPr>
          <p:spPr>
            <a:xfrm>
              <a:off x="11972512" y="2654074"/>
              <a:ext cx="512445" cy="4594860"/>
            </a:xfrm>
            <a:custGeom>
              <a:avLst/>
              <a:gdLst/>
              <a:ahLst/>
              <a:cxnLst/>
              <a:rect l="l" t="t" r="r" b="b"/>
              <a:pathLst>
                <a:path w="512445" h="4594859">
                  <a:moveTo>
                    <a:pt x="0" y="38942"/>
                  </a:moveTo>
                  <a:lnTo>
                    <a:pt x="129360" y="2467"/>
                  </a:lnTo>
                  <a:lnTo>
                    <a:pt x="161929" y="0"/>
                  </a:lnTo>
                  <a:lnTo>
                    <a:pt x="191876" y="9870"/>
                  </a:lnTo>
                  <a:lnTo>
                    <a:pt x="215938" y="30250"/>
                  </a:lnTo>
                  <a:lnTo>
                    <a:pt x="230848" y="59311"/>
                  </a:lnTo>
                  <a:lnTo>
                    <a:pt x="232896" y="66575"/>
                  </a:lnTo>
                  <a:lnTo>
                    <a:pt x="233935" y="74086"/>
                  </a:lnTo>
                  <a:lnTo>
                    <a:pt x="233935" y="81634"/>
                  </a:lnTo>
                  <a:lnTo>
                    <a:pt x="233935" y="4512088"/>
                  </a:lnTo>
                  <a:lnTo>
                    <a:pt x="240399" y="4544105"/>
                  </a:lnTo>
                  <a:lnTo>
                    <a:pt x="258027" y="4570250"/>
                  </a:lnTo>
                  <a:lnTo>
                    <a:pt x="284172" y="4587878"/>
                  </a:lnTo>
                  <a:lnTo>
                    <a:pt x="316189" y="4594342"/>
                  </a:lnTo>
                  <a:lnTo>
                    <a:pt x="331765" y="4592854"/>
                  </a:lnTo>
                  <a:lnTo>
                    <a:pt x="346649" y="4588494"/>
                  </a:lnTo>
                  <a:lnTo>
                    <a:pt x="360451" y="4581418"/>
                  </a:lnTo>
                  <a:lnTo>
                    <a:pt x="372779" y="4571781"/>
                  </a:lnTo>
                  <a:lnTo>
                    <a:pt x="511919" y="4439874"/>
                  </a:lnTo>
                </a:path>
              </a:pathLst>
            </a:custGeom>
            <a:ln w="13708">
              <a:solidFill>
                <a:srgbClr val="000000"/>
              </a:solidFill>
              <a:prstDash val="sysDashDot"/>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35" name="object 135"/>
            <p:cNvPicPr/>
            <p:nvPr/>
          </p:nvPicPr>
          <p:blipFill>
            <a:blip r:embed="rId7" cstate="print"/>
            <a:stretch>
              <a:fillRect/>
            </a:stretch>
          </p:blipFill>
          <p:spPr>
            <a:xfrm>
              <a:off x="12419436" y="7039936"/>
              <a:ext cx="121593" cy="119008"/>
            </a:xfrm>
            <a:prstGeom prst="rect">
              <a:avLst/>
            </a:prstGeom>
          </p:spPr>
        </p:pic>
        <p:sp>
          <p:nvSpPr>
            <p:cNvPr id="136" name="object 136"/>
            <p:cNvSpPr/>
            <p:nvPr/>
          </p:nvSpPr>
          <p:spPr>
            <a:xfrm>
              <a:off x="10285012" y="5599096"/>
              <a:ext cx="1130935" cy="407034"/>
            </a:xfrm>
            <a:custGeom>
              <a:avLst/>
              <a:gdLst/>
              <a:ahLst/>
              <a:cxnLst/>
              <a:rect l="l" t="t" r="r" b="b"/>
              <a:pathLst>
                <a:path w="1130934" h="407035">
                  <a:moveTo>
                    <a:pt x="0" y="406990"/>
                  </a:moveTo>
                  <a:lnTo>
                    <a:pt x="1130446"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object 137"/>
            <p:cNvSpPr/>
            <p:nvPr/>
          </p:nvSpPr>
          <p:spPr>
            <a:xfrm>
              <a:off x="11389143" y="5586714"/>
              <a:ext cx="59055" cy="38735"/>
            </a:xfrm>
            <a:custGeom>
              <a:avLst/>
              <a:gdLst/>
              <a:ahLst/>
              <a:cxnLst/>
              <a:rect l="l" t="t" r="r" b="b"/>
              <a:pathLst>
                <a:path w="59054" h="38735">
                  <a:moveTo>
                    <a:pt x="0" y="0"/>
                  </a:moveTo>
                  <a:lnTo>
                    <a:pt x="26313" y="12381"/>
                  </a:lnTo>
                  <a:lnTo>
                    <a:pt x="13930" y="38695"/>
                  </a:lnTo>
                  <a:lnTo>
                    <a:pt x="58558" y="77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object 138"/>
            <p:cNvSpPr/>
            <p:nvPr/>
          </p:nvSpPr>
          <p:spPr>
            <a:xfrm>
              <a:off x="11389145" y="5586714"/>
              <a:ext cx="59055" cy="38735"/>
            </a:xfrm>
            <a:custGeom>
              <a:avLst/>
              <a:gdLst/>
              <a:ahLst/>
              <a:cxnLst/>
              <a:rect l="l" t="t" r="r" b="b"/>
              <a:pathLst>
                <a:path w="59054" h="38735">
                  <a:moveTo>
                    <a:pt x="58558" y="773"/>
                  </a:moveTo>
                  <a:lnTo>
                    <a:pt x="0" y="0"/>
                  </a:lnTo>
                  <a:lnTo>
                    <a:pt x="26312" y="12381"/>
                  </a:lnTo>
                  <a:lnTo>
                    <a:pt x="13930" y="38696"/>
                  </a:lnTo>
                  <a:lnTo>
                    <a:pt x="58558" y="773"/>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object 139"/>
            <p:cNvSpPr/>
            <p:nvPr/>
          </p:nvSpPr>
          <p:spPr>
            <a:xfrm>
              <a:off x="9038827" y="5589926"/>
              <a:ext cx="2261870" cy="429895"/>
            </a:xfrm>
            <a:custGeom>
              <a:avLst/>
              <a:gdLst/>
              <a:ahLst/>
              <a:cxnLst/>
              <a:rect l="l" t="t" r="r" b="b"/>
              <a:pathLst>
                <a:path w="2261870" h="429895">
                  <a:moveTo>
                    <a:pt x="0" y="429869"/>
                  </a:moveTo>
                  <a:lnTo>
                    <a:pt x="2261791"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object 140"/>
            <p:cNvSpPr/>
            <p:nvPr/>
          </p:nvSpPr>
          <p:spPr>
            <a:xfrm>
              <a:off x="11276577" y="5573565"/>
              <a:ext cx="57785" cy="40640"/>
            </a:xfrm>
            <a:custGeom>
              <a:avLst/>
              <a:gdLst/>
              <a:ahLst/>
              <a:cxnLst/>
              <a:rect l="l" t="t" r="r" b="b"/>
              <a:pathLst>
                <a:path w="57784" h="40639">
                  <a:moveTo>
                    <a:pt x="0" y="0"/>
                  </a:moveTo>
                  <a:lnTo>
                    <a:pt x="24039" y="16361"/>
                  </a:lnTo>
                  <a:lnTo>
                    <a:pt x="7678" y="40402"/>
                  </a:lnTo>
                  <a:lnTo>
                    <a:pt x="57710" y="9961"/>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object 141"/>
            <p:cNvSpPr/>
            <p:nvPr/>
          </p:nvSpPr>
          <p:spPr>
            <a:xfrm>
              <a:off x="11276578" y="5573565"/>
              <a:ext cx="57785" cy="40640"/>
            </a:xfrm>
            <a:custGeom>
              <a:avLst/>
              <a:gdLst/>
              <a:ahLst/>
              <a:cxnLst/>
              <a:rect l="l" t="t" r="r" b="b"/>
              <a:pathLst>
                <a:path w="57784" h="40639">
                  <a:moveTo>
                    <a:pt x="57710" y="9962"/>
                  </a:moveTo>
                  <a:lnTo>
                    <a:pt x="0" y="0"/>
                  </a:lnTo>
                  <a:lnTo>
                    <a:pt x="24039" y="16361"/>
                  </a:lnTo>
                  <a:lnTo>
                    <a:pt x="7678" y="40402"/>
                  </a:lnTo>
                  <a:lnTo>
                    <a:pt x="57710" y="9962"/>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object 142"/>
            <p:cNvSpPr/>
            <p:nvPr/>
          </p:nvSpPr>
          <p:spPr>
            <a:xfrm>
              <a:off x="7820456" y="5586367"/>
              <a:ext cx="3366770" cy="433705"/>
            </a:xfrm>
            <a:custGeom>
              <a:avLst/>
              <a:gdLst/>
              <a:ahLst/>
              <a:cxnLst/>
              <a:rect l="l" t="t" r="r" b="b"/>
              <a:pathLst>
                <a:path w="3366770" h="433704">
                  <a:moveTo>
                    <a:pt x="0" y="433427"/>
                  </a:moveTo>
                  <a:lnTo>
                    <a:pt x="3366308"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object 143"/>
            <p:cNvSpPr/>
            <p:nvPr/>
          </p:nvSpPr>
          <p:spPr>
            <a:xfrm>
              <a:off x="11163742" y="5568598"/>
              <a:ext cx="57150" cy="41275"/>
            </a:xfrm>
            <a:custGeom>
              <a:avLst/>
              <a:gdLst/>
              <a:ahLst/>
              <a:cxnLst/>
              <a:rect l="l" t="t" r="r" b="b"/>
              <a:pathLst>
                <a:path w="57150" h="41275">
                  <a:moveTo>
                    <a:pt x="0" y="0"/>
                  </a:moveTo>
                  <a:lnTo>
                    <a:pt x="23021" y="17768"/>
                  </a:lnTo>
                  <a:lnTo>
                    <a:pt x="5251" y="40788"/>
                  </a:lnTo>
                  <a:lnTo>
                    <a:pt x="57012" y="1339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object 144"/>
            <p:cNvSpPr/>
            <p:nvPr/>
          </p:nvSpPr>
          <p:spPr>
            <a:xfrm>
              <a:off x="11163743" y="5568598"/>
              <a:ext cx="57150" cy="41275"/>
            </a:xfrm>
            <a:custGeom>
              <a:avLst/>
              <a:gdLst/>
              <a:ahLst/>
              <a:cxnLst/>
              <a:rect l="l" t="t" r="r" b="b"/>
              <a:pathLst>
                <a:path w="57150" h="41275">
                  <a:moveTo>
                    <a:pt x="57012" y="13392"/>
                  </a:moveTo>
                  <a:lnTo>
                    <a:pt x="0" y="0"/>
                  </a:lnTo>
                  <a:lnTo>
                    <a:pt x="23021" y="17769"/>
                  </a:lnTo>
                  <a:lnTo>
                    <a:pt x="5251" y="40789"/>
                  </a:lnTo>
                  <a:lnTo>
                    <a:pt x="57012" y="13392"/>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object 145"/>
            <p:cNvSpPr/>
            <p:nvPr/>
          </p:nvSpPr>
          <p:spPr>
            <a:xfrm>
              <a:off x="6801464" y="5574376"/>
              <a:ext cx="4374515" cy="424815"/>
            </a:xfrm>
            <a:custGeom>
              <a:avLst/>
              <a:gdLst/>
              <a:ahLst/>
              <a:cxnLst/>
              <a:rect l="l" t="t" r="r" b="b"/>
              <a:pathLst>
                <a:path w="4374515" h="424814">
                  <a:moveTo>
                    <a:pt x="0" y="424423"/>
                  </a:moveTo>
                  <a:lnTo>
                    <a:pt x="4374454"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object 146"/>
            <p:cNvSpPr/>
            <p:nvPr/>
          </p:nvSpPr>
          <p:spPr>
            <a:xfrm>
              <a:off x="11153463" y="5555893"/>
              <a:ext cx="57150" cy="41275"/>
            </a:xfrm>
            <a:custGeom>
              <a:avLst/>
              <a:gdLst/>
              <a:ahLst/>
              <a:cxnLst/>
              <a:rect l="l" t="t" r="r" b="b"/>
              <a:pathLst>
                <a:path w="57150" h="41275">
                  <a:moveTo>
                    <a:pt x="0" y="0"/>
                  </a:moveTo>
                  <a:lnTo>
                    <a:pt x="22453" y="18483"/>
                  </a:lnTo>
                  <a:lnTo>
                    <a:pt x="3972" y="40935"/>
                  </a:lnTo>
                  <a:lnTo>
                    <a:pt x="56565" y="1517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bject 147"/>
            <p:cNvSpPr/>
            <p:nvPr/>
          </p:nvSpPr>
          <p:spPr>
            <a:xfrm>
              <a:off x="11153466" y="5555894"/>
              <a:ext cx="57150" cy="41275"/>
            </a:xfrm>
            <a:custGeom>
              <a:avLst/>
              <a:gdLst/>
              <a:ahLst/>
              <a:cxnLst/>
              <a:rect l="l" t="t" r="r" b="b"/>
              <a:pathLst>
                <a:path w="57150" h="41275">
                  <a:moveTo>
                    <a:pt x="56565" y="15171"/>
                  </a:moveTo>
                  <a:lnTo>
                    <a:pt x="0" y="0"/>
                  </a:lnTo>
                  <a:lnTo>
                    <a:pt x="22452" y="18482"/>
                  </a:lnTo>
                  <a:lnTo>
                    <a:pt x="3971" y="40934"/>
                  </a:lnTo>
                  <a:lnTo>
                    <a:pt x="56565" y="15171"/>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object 148"/>
            <p:cNvSpPr/>
            <p:nvPr/>
          </p:nvSpPr>
          <p:spPr>
            <a:xfrm>
              <a:off x="6650629" y="5574918"/>
              <a:ext cx="4525645" cy="445134"/>
            </a:xfrm>
            <a:custGeom>
              <a:avLst/>
              <a:gdLst/>
              <a:ahLst/>
              <a:cxnLst/>
              <a:rect l="l" t="t" r="r" b="b"/>
              <a:pathLst>
                <a:path w="4525645" h="445135">
                  <a:moveTo>
                    <a:pt x="0" y="444877"/>
                  </a:moveTo>
                  <a:lnTo>
                    <a:pt x="4525297"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object 149"/>
            <p:cNvSpPr/>
            <p:nvPr/>
          </p:nvSpPr>
          <p:spPr>
            <a:xfrm>
              <a:off x="11153448" y="5556464"/>
              <a:ext cx="57150" cy="41275"/>
            </a:xfrm>
            <a:custGeom>
              <a:avLst/>
              <a:gdLst/>
              <a:ahLst/>
              <a:cxnLst/>
              <a:rect l="l" t="t" r="r" b="b"/>
              <a:pathLst>
                <a:path w="57150" h="41275">
                  <a:moveTo>
                    <a:pt x="0" y="0"/>
                  </a:moveTo>
                  <a:lnTo>
                    <a:pt x="22476" y="18453"/>
                  </a:lnTo>
                  <a:lnTo>
                    <a:pt x="4023" y="40928"/>
                  </a:lnTo>
                  <a:lnTo>
                    <a:pt x="56584" y="1510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object 150"/>
            <p:cNvSpPr/>
            <p:nvPr/>
          </p:nvSpPr>
          <p:spPr>
            <a:xfrm>
              <a:off x="11153449" y="5556464"/>
              <a:ext cx="57150" cy="41275"/>
            </a:xfrm>
            <a:custGeom>
              <a:avLst/>
              <a:gdLst/>
              <a:ahLst/>
              <a:cxnLst/>
              <a:rect l="l" t="t" r="r" b="b"/>
              <a:pathLst>
                <a:path w="57150" h="41275">
                  <a:moveTo>
                    <a:pt x="56584" y="15100"/>
                  </a:moveTo>
                  <a:lnTo>
                    <a:pt x="0" y="0"/>
                  </a:lnTo>
                  <a:lnTo>
                    <a:pt x="22477" y="18453"/>
                  </a:lnTo>
                  <a:lnTo>
                    <a:pt x="4023" y="40929"/>
                  </a:lnTo>
                  <a:lnTo>
                    <a:pt x="56584" y="1510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object 151"/>
            <p:cNvSpPr/>
            <p:nvPr/>
          </p:nvSpPr>
          <p:spPr>
            <a:xfrm>
              <a:off x="5476232" y="5566968"/>
              <a:ext cx="5699760" cy="453390"/>
            </a:xfrm>
            <a:custGeom>
              <a:avLst/>
              <a:gdLst/>
              <a:ahLst/>
              <a:cxnLst/>
              <a:rect l="l" t="t" r="r" b="b"/>
              <a:pathLst>
                <a:path w="5699759" h="453389">
                  <a:moveTo>
                    <a:pt x="0" y="452827"/>
                  </a:moveTo>
                  <a:lnTo>
                    <a:pt x="5699594"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object 152"/>
            <p:cNvSpPr/>
            <p:nvPr/>
          </p:nvSpPr>
          <p:spPr>
            <a:xfrm>
              <a:off x="11153697" y="5548097"/>
              <a:ext cx="56515" cy="41275"/>
            </a:xfrm>
            <a:custGeom>
              <a:avLst/>
              <a:gdLst/>
              <a:ahLst/>
              <a:cxnLst/>
              <a:rect l="l" t="t" r="r" b="b"/>
              <a:pathLst>
                <a:path w="56515" h="41275">
                  <a:moveTo>
                    <a:pt x="0" y="0"/>
                  </a:moveTo>
                  <a:lnTo>
                    <a:pt x="22127" y="18869"/>
                  </a:lnTo>
                  <a:lnTo>
                    <a:pt x="3257" y="40998"/>
                  </a:lnTo>
                  <a:lnTo>
                    <a:pt x="56291" y="16155"/>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object 153"/>
            <p:cNvSpPr/>
            <p:nvPr/>
          </p:nvSpPr>
          <p:spPr>
            <a:xfrm>
              <a:off x="11153699" y="5548097"/>
              <a:ext cx="56515" cy="41275"/>
            </a:xfrm>
            <a:custGeom>
              <a:avLst/>
              <a:gdLst/>
              <a:ahLst/>
              <a:cxnLst/>
              <a:rect l="l" t="t" r="r" b="b"/>
              <a:pathLst>
                <a:path w="56515" h="41275">
                  <a:moveTo>
                    <a:pt x="56291" y="16155"/>
                  </a:moveTo>
                  <a:lnTo>
                    <a:pt x="0" y="0"/>
                  </a:lnTo>
                  <a:lnTo>
                    <a:pt x="22127" y="18870"/>
                  </a:lnTo>
                  <a:lnTo>
                    <a:pt x="3257" y="40997"/>
                  </a:lnTo>
                  <a:lnTo>
                    <a:pt x="56291" y="16155"/>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object 154"/>
            <p:cNvSpPr/>
            <p:nvPr/>
          </p:nvSpPr>
          <p:spPr>
            <a:xfrm>
              <a:off x="3425395" y="5557994"/>
              <a:ext cx="7750809" cy="450850"/>
            </a:xfrm>
            <a:custGeom>
              <a:avLst/>
              <a:gdLst/>
              <a:ahLst/>
              <a:cxnLst/>
              <a:rect l="l" t="t" r="r" b="b"/>
              <a:pathLst>
                <a:path w="7750809" h="450850">
                  <a:moveTo>
                    <a:pt x="0" y="450847"/>
                  </a:moveTo>
                  <a:lnTo>
                    <a:pt x="7750343"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object 155"/>
            <p:cNvSpPr/>
            <p:nvPr/>
          </p:nvSpPr>
          <p:spPr>
            <a:xfrm>
              <a:off x="11154013" y="5538660"/>
              <a:ext cx="56515" cy="41275"/>
            </a:xfrm>
            <a:custGeom>
              <a:avLst/>
              <a:gdLst/>
              <a:ahLst/>
              <a:cxnLst/>
              <a:rect l="l" t="t" r="r" b="b"/>
              <a:pathLst>
                <a:path w="56515" h="41275">
                  <a:moveTo>
                    <a:pt x="0" y="0"/>
                  </a:moveTo>
                  <a:lnTo>
                    <a:pt x="21723" y="19333"/>
                  </a:lnTo>
                  <a:lnTo>
                    <a:pt x="2388" y="41056"/>
                  </a:lnTo>
                  <a:lnTo>
                    <a:pt x="55938" y="17343"/>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object 156"/>
            <p:cNvSpPr/>
            <p:nvPr/>
          </p:nvSpPr>
          <p:spPr>
            <a:xfrm>
              <a:off x="11154015" y="5538660"/>
              <a:ext cx="56515" cy="41275"/>
            </a:xfrm>
            <a:custGeom>
              <a:avLst/>
              <a:gdLst/>
              <a:ahLst/>
              <a:cxnLst/>
              <a:rect l="l" t="t" r="r" b="b"/>
              <a:pathLst>
                <a:path w="56515" h="41275">
                  <a:moveTo>
                    <a:pt x="55937" y="17343"/>
                  </a:moveTo>
                  <a:lnTo>
                    <a:pt x="0" y="0"/>
                  </a:lnTo>
                  <a:lnTo>
                    <a:pt x="21723" y="19333"/>
                  </a:lnTo>
                  <a:lnTo>
                    <a:pt x="2388" y="41056"/>
                  </a:lnTo>
                  <a:lnTo>
                    <a:pt x="55937" y="17343"/>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object 157"/>
            <p:cNvSpPr/>
            <p:nvPr/>
          </p:nvSpPr>
          <p:spPr>
            <a:xfrm>
              <a:off x="2368038" y="5555229"/>
              <a:ext cx="8808085" cy="454659"/>
            </a:xfrm>
            <a:custGeom>
              <a:avLst/>
              <a:gdLst/>
              <a:ahLst/>
              <a:cxnLst/>
              <a:rect l="l" t="t" r="r" b="b"/>
              <a:pathLst>
                <a:path w="8808085" h="454660">
                  <a:moveTo>
                    <a:pt x="0" y="454613"/>
                  </a:moveTo>
                  <a:lnTo>
                    <a:pt x="8807678"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object 158"/>
            <p:cNvSpPr/>
            <p:nvPr/>
          </p:nvSpPr>
          <p:spPr>
            <a:xfrm>
              <a:off x="11154118" y="5535752"/>
              <a:ext cx="55880" cy="41275"/>
            </a:xfrm>
            <a:custGeom>
              <a:avLst/>
              <a:gdLst/>
              <a:ahLst/>
              <a:cxnLst/>
              <a:rect l="l" t="t" r="r" b="b"/>
              <a:pathLst>
                <a:path w="55879" h="41275">
                  <a:moveTo>
                    <a:pt x="0" y="0"/>
                  </a:moveTo>
                  <a:lnTo>
                    <a:pt x="21596" y="19476"/>
                  </a:lnTo>
                  <a:lnTo>
                    <a:pt x="2119" y="41071"/>
                  </a:lnTo>
                  <a:lnTo>
                    <a:pt x="55822" y="1771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object 159"/>
            <p:cNvSpPr/>
            <p:nvPr/>
          </p:nvSpPr>
          <p:spPr>
            <a:xfrm>
              <a:off x="11154121" y="5535753"/>
              <a:ext cx="55880" cy="41275"/>
            </a:xfrm>
            <a:custGeom>
              <a:avLst/>
              <a:gdLst/>
              <a:ahLst/>
              <a:cxnLst/>
              <a:rect l="l" t="t" r="r" b="b"/>
              <a:pathLst>
                <a:path w="55879" h="41275">
                  <a:moveTo>
                    <a:pt x="55822" y="17709"/>
                  </a:moveTo>
                  <a:lnTo>
                    <a:pt x="0" y="0"/>
                  </a:lnTo>
                  <a:lnTo>
                    <a:pt x="21595" y="19476"/>
                  </a:lnTo>
                  <a:lnTo>
                    <a:pt x="2119" y="41071"/>
                  </a:lnTo>
                  <a:lnTo>
                    <a:pt x="55822" y="17709"/>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bject 160"/>
            <p:cNvSpPr/>
            <p:nvPr/>
          </p:nvSpPr>
          <p:spPr>
            <a:xfrm>
              <a:off x="8644699" y="3760895"/>
              <a:ext cx="802005" cy="185420"/>
            </a:xfrm>
            <a:custGeom>
              <a:avLst/>
              <a:gdLst/>
              <a:ahLst/>
              <a:cxnLst/>
              <a:rect l="l" t="t" r="r" b="b"/>
              <a:pathLst>
                <a:path w="802004" h="185420">
                  <a:moveTo>
                    <a:pt x="801970" y="0"/>
                  </a:moveTo>
                  <a:lnTo>
                    <a:pt x="0" y="0"/>
                  </a:lnTo>
                  <a:lnTo>
                    <a:pt x="133661" y="185070"/>
                  </a:lnTo>
                  <a:lnTo>
                    <a:pt x="668309" y="185070"/>
                  </a:lnTo>
                  <a:lnTo>
                    <a:pt x="801970"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object 161"/>
            <p:cNvSpPr/>
            <p:nvPr/>
          </p:nvSpPr>
          <p:spPr>
            <a:xfrm>
              <a:off x="8644700" y="3760895"/>
              <a:ext cx="802005" cy="185420"/>
            </a:xfrm>
            <a:custGeom>
              <a:avLst/>
              <a:gdLst/>
              <a:ahLst/>
              <a:cxnLst/>
              <a:rect l="l" t="t" r="r" b="b"/>
              <a:pathLst>
                <a:path w="802004" h="185420">
                  <a:moveTo>
                    <a:pt x="0" y="0"/>
                  </a:moveTo>
                  <a:lnTo>
                    <a:pt x="801971" y="0"/>
                  </a:lnTo>
                  <a:lnTo>
                    <a:pt x="668309" y="185070"/>
                  </a:lnTo>
                  <a:lnTo>
                    <a:pt x="133661" y="18507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2" name="object 162"/>
          <p:cNvSpPr txBox="1"/>
          <p:nvPr/>
        </p:nvSpPr>
        <p:spPr>
          <a:xfrm>
            <a:off x="5596127" y="3170107"/>
            <a:ext cx="115094" cy="173590"/>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063" b="0" i="0" u="none" strike="noStrike" kern="1200" cap="none" spc="-31" normalizeH="0" baseline="0" noProof="0" dirty="0">
                <a:ln>
                  <a:noFill/>
                </a:ln>
                <a:solidFill>
                  <a:prstClr val="black"/>
                </a:solidFill>
                <a:effectLst/>
                <a:uLnTx/>
                <a:uFillTx/>
                <a:latin typeface="Arial"/>
                <a:ea typeface="+mn-ea"/>
                <a:cs typeface="Arial"/>
              </a:rPr>
              <a:t>U</a:t>
            </a:r>
            <a:endParaRPr kumimoji="0" sz="1063" b="0" i="0" u="none" strike="noStrike" kern="1200" cap="none" spc="0" normalizeH="0" baseline="0" noProof="0">
              <a:ln>
                <a:noFill/>
              </a:ln>
              <a:solidFill>
                <a:prstClr val="black"/>
              </a:solidFill>
              <a:effectLst/>
              <a:uLnTx/>
              <a:uFillTx/>
              <a:latin typeface="Arial"/>
              <a:ea typeface="+mn-ea"/>
              <a:cs typeface="Arial"/>
            </a:endParaRPr>
          </a:p>
        </p:txBody>
      </p:sp>
      <p:grpSp>
        <p:nvGrpSpPr>
          <p:cNvPr id="163" name="object 163"/>
          <p:cNvGrpSpPr/>
          <p:nvPr/>
        </p:nvGrpSpPr>
        <p:grpSpPr>
          <a:xfrm>
            <a:off x="6145066" y="3203444"/>
            <a:ext cx="509984" cy="124619"/>
            <a:chOff x="9832105" y="3753910"/>
            <a:chExt cx="815975" cy="199390"/>
          </a:xfrm>
        </p:grpSpPr>
        <p:sp>
          <p:nvSpPr>
            <p:cNvPr id="164" name="object 164"/>
            <p:cNvSpPr/>
            <p:nvPr/>
          </p:nvSpPr>
          <p:spPr>
            <a:xfrm>
              <a:off x="9839089" y="3760895"/>
              <a:ext cx="802005" cy="185420"/>
            </a:xfrm>
            <a:custGeom>
              <a:avLst/>
              <a:gdLst/>
              <a:ahLst/>
              <a:cxnLst/>
              <a:rect l="l" t="t" r="r" b="b"/>
              <a:pathLst>
                <a:path w="802004" h="185420">
                  <a:moveTo>
                    <a:pt x="801970" y="0"/>
                  </a:moveTo>
                  <a:lnTo>
                    <a:pt x="0" y="0"/>
                  </a:lnTo>
                  <a:lnTo>
                    <a:pt x="133661" y="185070"/>
                  </a:lnTo>
                  <a:lnTo>
                    <a:pt x="668309" y="185070"/>
                  </a:lnTo>
                  <a:lnTo>
                    <a:pt x="801970"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object 165"/>
            <p:cNvSpPr/>
            <p:nvPr/>
          </p:nvSpPr>
          <p:spPr>
            <a:xfrm>
              <a:off x="9839090" y="3760895"/>
              <a:ext cx="802005" cy="185420"/>
            </a:xfrm>
            <a:custGeom>
              <a:avLst/>
              <a:gdLst/>
              <a:ahLst/>
              <a:cxnLst/>
              <a:rect l="l" t="t" r="r" b="b"/>
              <a:pathLst>
                <a:path w="802004" h="185420">
                  <a:moveTo>
                    <a:pt x="0" y="0"/>
                  </a:moveTo>
                  <a:lnTo>
                    <a:pt x="801971" y="0"/>
                  </a:lnTo>
                  <a:lnTo>
                    <a:pt x="668309" y="185070"/>
                  </a:lnTo>
                  <a:lnTo>
                    <a:pt x="133661" y="18507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6" name="object 166"/>
          <p:cNvSpPr txBox="1"/>
          <p:nvPr/>
        </p:nvSpPr>
        <p:spPr>
          <a:xfrm>
            <a:off x="6342620" y="3170107"/>
            <a:ext cx="115094" cy="173590"/>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063" b="0" i="0" u="none" strike="noStrike" kern="1200" cap="none" spc="-31" normalizeH="0" baseline="0" noProof="0" dirty="0">
                <a:ln>
                  <a:noFill/>
                </a:ln>
                <a:solidFill>
                  <a:prstClr val="black"/>
                </a:solidFill>
                <a:effectLst/>
                <a:uLnTx/>
                <a:uFillTx/>
                <a:latin typeface="Arial"/>
                <a:ea typeface="+mn-ea"/>
                <a:cs typeface="Arial"/>
              </a:rPr>
              <a:t>U</a:t>
            </a:r>
            <a:endParaRPr kumimoji="0" sz="1063" b="0" i="0" u="none" strike="noStrike" kern="1200" cap="none" spc="0" normalizeH="0" baseline="0" noProof="0">
              <a:ln>
                <a:noFill/>
              </a:ln>
              <a:solidFill>
                <a:prstClr val="black"/>
              </a:solidFill>
              <a:effectLst/>
              <a:uLnTx/>
              <a:uFillTx/>
              <a:latin typeface="Arial"/>
              <a:ea typeface="+mn-ea"/>
              <a:cs typeface="Arial"/>
            </a:endParaRPr>
          </a:p>
        </p:txBody>
      </p:sp>
      <p:grpSp>
        <p:nvGrpSpPr>
          <p:cNvPr id="167" name="object 167"/>
          <p:cNvGrpSpPr/>
          <p:nvPr/>
        </p:nvGrpSpPr>
        <p:grpSpPr>
          <a:xfrm>
            <a:off x="5636336" y="3096194"/>
            <a:ext cx="1867297" cy="231775"/>
            <a:chOff x="9018137" y="3582310"/>
            <a:chExt cx="2987675" cy="370840"/>
          </a:xfrm>
        </p:grpSpPr>
        <p:sp>
          <p:nvSpPr>
            <p:cNvPr id="168" name="object 168"/>
            <p:cNvSpPr/>
            <p:nvPr/>
          </p:nvSpPr>
          <p:spPr>
            <a:xfrm>
              <a:off x="9045686" y="3623568"/>
              <a:ext cx="0" cy="137795"/>
            </a:xfrm>
            <a:custGeom>
              <a:avLst/>
              <a:gdLst/>
              <a:ahLst/>
              <a:cxnLst/>
              <a:rect l="l" t="t" r="r" b="b"/>
              <a:pathLst>
                <a:path h="137795">
                  <a:moveTo>
                    <a:pt x="0" y="137327"/>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object 169"/>
            <p:cNvSpPr/>
            <p:nvPr/>
          </p:nvSpPr>
          <p:spPr>
            <a:xfrm>
              <a:off x="9025121" y="3589295"/>
              <a:ext cx="41275" cy="55244"/>
            </a:xfrm>
            <a:custGeom>
              <a:avLst/>
              <a:gdLst/>
              <a:ahLst/>
              <a:cxnLst/>
              <a:rect l="l" t="t" r="r" b="b"/>
              <a:pathLst>
                <a:path w="41275" h="55245">
                  <a:moveTo>
                    <a:pt x="20563" y="0"/>
                  </a:moveTo>
                  <a:lnTo>
                    <a:pt x="0" y="54836"/>
                  </a:lnTo>
                  <a:lnTo>
                    <a:pt x="20563" y="34272"/>
                  </a:lnTo>
                  <a:lnTo>
                    <a:pt x="33415" y="34272"/>
                  </a:lnTo>
                  <a:lnTo>
                    <a:pt x="20563" y="0"/>
                  </a:lnTo>
                  <a:close/>
                </a:path>
                <a:path w="41275" h="55245">
                  <a:moveTo>
                    <a:pt x="33415" y="34272"/>
                  </a:moveTo>
                  <a:lnTo>
                    <a:pt x="20563" y="34272"/>
                  </a:lnTo>
                  <a:lnTo>
                    <a:pt x="41126" y="54836"/>
                  </a:lnTo>
                  <a:lnTo>
                    <a:pt x="33415" y="342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object 170"/>
            <p:cNvSpPr/>
            <p:nvPr/>
          </p:nvSpPr>
          <p:spPr>
            <a:xfrm>
              <a:off x="9025122" y="3589295"/>
              <a:ext cx="41275" cy="55244"/>
            </a:xfrm>
            <a:custGeom>
              <a:avLst/>
              <a:gdLst/>
              <a:ahLst/>
              <a:cxnLst/>
              <a:rect l="l" t="t" r="r" b="b"/>
              <a:pathLst>
                <a:path w="41275" h="55245">
                  <a:moveTo>
                    <a:pt x="20563" y="0"/>
                  </a:moveTo>
                  <a:lnTo>
                    <a:pt x="0" y="54835"/>
                  </a:lnTo>
                  <a:lnTo>
                    <a:pt x="20563" y="34272"/>
                  </a:lnTo>
                  <a:lnTo>
                    <a:pt x="41126" y="54835"/>
                  </a:lnTo>
                  <a:lnTo>
                    <a:pt x="20563"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object 171"/>
            <p:cNvSpPr/>
            <p:nvPr/>
          </p:nvSpPr>
          <p:spPr>
            <a:xfrm>
              <a:off x="10240075" y="3623568"/>
              <a:ext cx="0" cy="137795"/>
            </a:xfrm>
            <a:custGeom>
              <a:avLst/>
              <a:gdLst/>
              <a:ahLst/>
              <a:cxnLst/>
              <a:rect l="l" t="t" r="r" b="b"/>
              <a:pathLst>
                <a:path h="137795">
                  <a:moveTo>
                    <a:pt x="0" y="137327"/>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object 172"/>
            <p:cNvSpPr/>
            <p:nvPr/>
          </p:nvSpPr>
          <p:spPr>
            <a:xfrm>
              <a:off x="10219510" y="3589295"/>
              <a:ext cx="41275" cy="55244"/>
            </a:xfrm>
            <a:custGeom>
              <a:avLst/>
              <a:gdLst/>
              <a:ahLst/>
              <a:cxnLst/>
              <a:rect l="l" t="t" r="r" b="b"/>
              <a:pathLst>
                <a:path w="41275" h="55245">
                  <a:moveTo>
                    <a:pt x="20562" y="0"/>
                  </a:moveTo>
                  <a:lnTo>
                    <a:pt x="0" y="54836"/>
                  </a:lnTo>
                  <a:lnTo>
                    <a:pt x="20562" y="34272"/>
                  </a:lnTo>
                  <a:lnTo>
                    <a:pt x="33414" y="34272"/>
                  </a:lnTo>
                  <a:lnTo>
                    <a:pt x="20562" y="0"/>
                  </a:lnTo>
                  <a:close/>
                </a:path>
                <a:path w="41275" h="55245">
                  <a:moveTo>
                    <a:pt x="33414" y="34272"/>
                  </a:moveTo>
                  <a:lnTo>
                    <a:pt x="20562" y="34272"/>
                  </a:lnTo>
                  <a:lnTo>
                    <a:pt x="41126" y="54836"/>
                  </a:lnTo>
                  <a:lnTo>
                    <a:pt x="33414" y="342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object 173"/>
            <p:cNvSpPr/>
            <p:nvPr/>
          </p:nvSpPr>
          <p:spPr>
            <a:xfrm>
              <a:off x="10219512" y="3589295"/>
              <a:ext cx="41275" cy="55244"/>
            </a:xfrm>
            <a:custGeom>
              <a:avLst/>
              <a:gdLst/>
              <a:ahLst/>
              <a:cxnLst/>
              <a:rect l="l" t="t" r="r" b="b"/>
              <a:pathLst>
                <a:path w="41275" h="55245">
                  <a:moveTo>
                    <a:pt x="20563" y="0"/>
                  </a:moveTo>
                  <a:lnTo>
                    <a:pt x="0" y="54835"/>
                  </a:lnTo>
                  <a:lnTo>
                    <a:pt x="20563" y="34272"/>
                  </a:lnTo>
                  <a:lnTo>
                    <a:pt x="41126" y="54835"/>
                  </a:lnTo>
                  <a:lnTo>
                    <a:pt x="20563"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object 174"/>
            <p:cNvSpPr/>
            <p:nvPr/>
          </p:nvSpPr>
          <p:spPr>
            <a:xfrm>
              <a:off x="11196270" y="3760895"/>
              <a:ext cx="802005" cy="185420"/>
            </a:xfrm>
            <a:custGeom>
              <a:avLst/>
              <a:gdLst/>
              <a:ahLst/>
              <a:cxnLst/>
              <a:rect l="l" t="t" r="r" b="b"/>
              <a:pathLst>
                <a:path w="802004" h="185420">
                  <a:moveTo>
                    <a:pt x="801971" y="0"/>
                  </a:moveTo>
                  <a:lnTo>
                    <a:pt x="0" y="0"/>
                  </a:lnTo>
                  <a:lnTo>
                    <a:pt x="133662" y="185070"/>
                  </a:lnTo>
                  <a:lnTo>
                    <a:pt x="668309" y="185070"/>
                  </a:lnTo>
                  <a:lnTo>
                    <a:pt x="801971"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object 175"/>
            <p:cNvSpPr/>
            <p:nvPr/>
          </p:nvSpPr>
          <p:spPr>
            <a:xfrm>
              <a:off x="11196272" y="3760895"/>
              <a:ext cx="802005" cy="185420"/>
            </a:xfrm>
            <a:custGeom>
              <a:avLst/>
              <a:gdLst/>
              <a:ahLst/>
              <a:cxnLst/>
              <a:rect l="l" t="t" r="r" b="b"/>
              <a:pathLst>
                <a:path w="802004" h="185420">
                  <a:moveTo>
                    <a:pt x="0" y="0"/>
                  </a:moveTo>
                  <a:lnTo>
                    <a:pt x="801971" y="0"/>
                  </a:lnTo>
                  <a:lnTo>
                    <a:pt x="668309" y="185070"/>
                  </a:lnTo>
                  <a:lnTo>
                    <a:pt x="133661" y="18507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76" name="object 176"/>
          <p:cNvSpPr txBox="1"/>
          <p:nvPr/>
        </p:nvSpPr>
        <p:spPr>
          <a:xfrm>
            <a:off x="7190859" y="3170107"/>
            <a:ext cx="115094" cy="173590"/>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063" b="0" i="0" u="none" strike="noStrike" kern="1200" cap="none" spc="-31" normalizeH="0" baseline="0" noProof="0" dirty="0">
                <a:ln>
                  <a:noFill/>
                </a:ln>
                <a:solidFill>
                  <a:prstClr val="black"/>
                </a:solidFill>
                <a:effectLst/>
                <a:uLnTx/>
                <a:uFillTx/>
                <a:latin typeface="Arial"/>
                <a:ea typeface="+mn-ea"/>
                <a:cs typeface="Arial"/>
              </a:rPr>
              <a:t>U</a:t>
            </a:r>
            <a:endParaRPr kumimoji="0" sz="1063" b="0" i="0" u="none" strike="noStrike" kern="1200" cap="none" spc="0" normalizeH="0" baseline="0" noProof="0">
              <a:ln>
                <a:noFill/>
              </a:ln>
              <a:solidFill>
                <a:prstClr val="black"/>
              </a:solidFill>
              <a:effectLst/>
              <a:uLnTx/>
              <a:uFillTx/>
              <a:latin typeface="Arial"/>
              <a:ea typeface="+mn-ea"/>
              <a:cs typeface="Arial"/>
            </a:endParaRPr>
          </a:p>
        </p:txBody>
      </p:sp>
      <p:grpSp>
        <p:nvGrpSpPr>
          <p:cNvPr id="177" name="object 177"/>
          <p:cNvGrpSpPr/>
          <p:nvPr/>
        </p:nvGrpSpPr>
        <p:grpSpPr>
          <a:xfrm>
            <a:off x="1151568" y="3121191"/>
            <a:ext cx="6327775" cy="1834753"/>
            <a:chOff x="1842508" y="3622305"/>
            <a:chExt cx="10124440" cy="2935605"/>
          </a:xfrm>
        </p:grpSpPr>
        <p:sp>
          <p:nvSpPr>
            <p:cNvPr id="178" name="object 178"/>
            <p:cNvSpPr/>
            <p:nvPr/>
          </p:nvSpPr>
          <p:spPr>
            <a:xfrm>
              <a:off x="11597258" y="3663562"/>
              <a:ext cx="0" cy="97790"/>
            </a:xfrm>
            <a:custGeom>
              <a:avLst/>
              <a:gdLst/>
              <a:ahLst/>
              <a:cxnLst/>
              <a:rect l="l" t="t" r="r" b="b"/>
              <a:pathLst>
                <a:path h="97789">
                  <a:moveTo>
                    <a:pt x="0" y="97333"/>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object 179"/>
            <p:cNvSpPr/>
            <p:nvPr/>
          </p:nvSpPr>
          <p:spPr>
            <a:xfrm>
              <a:off x="11576692" y="3629289"/>
              <a:ext cx="41275" cy="55244"/>
            </a:xfrm>
            <a:custGeom>
              <a:avLst/>
              <a:gdLst/>
              <a:ahLst/>
              <a:cxnLst/>
              <a:rect l="l" t="t" r="r" b="b"/>
              <a:pathLst>
                <a:path w="41275" h="55245">
                  <a:moveTo>
                    <a:pt x="20563" y="0"/>
                  </a:moveTo>
                  <a:lnTo>
                    <a:pt x="0" y="54836"/>
                  </a:lnTo>
                  <a:lnTo>
                    <a:pt x="20563" y="34273"/>
                  </a:lnTo>
                  <a:lnTo>
                    <a:pt x="33415" y="34273"/>
                  </a:lnTo>
                  <a:lnTo>
                    <a:pt x="20563" y="0"/>
                  </a:lnTo>
                  <a:close/>
                </a:path>
                <a:path w="41275" h="55245">
                  <a:moveTo>
                    <a:pt x="33415" y="34273"/>
                  </a:moveTo>
                  <a:lnTo>
                    <a:pt x="20563" y="34273"/>
                  </a:lnTo>
                  <a:lnTo>
                    <a:pt x="41126" y="54836"/>
                  </a:lnTo>
                  <a:lnTo>
                    <a:pt x="33415" y="3427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object 180"/>
            <p:cNvSpPr/>
            <p:nvPr/>
          </p:nvSpPr>
          <p:spPr>
            <a:xfrm>
              <a:off x="11576694" y="3629290"/>
              <a:ext cx="41275" cy="55244"/>
            </a:xfrm>
            <a:custGeom>
              <a:avLst/>
              <a:gdLst/>
              <a:ahLst/>
              <a:cxnLst/>
              <a:rect l="l" t="t" r="r" b="b"/>
              <a:pathLst>
                <a:path w="41275" h="55245">
                  <a:moveTo>
                    <a:pt x="20563" y="0"/>
                  </a:moveTo>
                  <a:lnTo>
                    <a:pt x="0" y="54835"/>
                  </a:lnTo>
                  <a:lnTo>
                    <a:pt x="20563" y="34272"/>
                  </a:lnTo>
                  <a:lnTo>
                    <a:pt x="41126" y="54835"/>
                  </a:lnTo>
                  <a:lnTo>
                    <a:pt x="20563"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object 181"/>
            <p:cNvSpPr/>
            <p:nvPr/>
          </p:nvSpPr>
          <p:spPr>
            <a:xfrm>
              <a:off x="8683255" y="5218153"/>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object 182"/>
            <p:cNvSpPr/>
            <p:nvPr/>
          </p:nvSpPr>
          <p:spPr>
            <a:xfrm>
              <a:off x="8683257" y="5218153"/>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object 183"/>
            <p:cNvSpPr/>
            <p:nvPr/>
          </p:nvSpPr>
          <p:spPr>
            <a:xfrm>
              <a:off x="8683255" y="5308631"/>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bject 184"/>
            <p:cNvSpPr/>
            <p:nvPr/>
          </p:nvSpPr>
          <p:spPr>
            <a:xfrm>
              <a:off x="8683257" y="5308632"/>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object 185"/>
            <p:cNvSpPr/>
            <p:nvPr/>
          </p:nvSpPr>
          <p:spPr>
            <a:xfrm>
              <a:off x="8683255" y="5399110"/>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object 186"/>
            <p:cNvSpPr/>
            <p:nvPr/>
          </p:nvSpPr>
          <p:spPr>
            <a:xfrm>
              <a:off x="8683257" y="5399110"/>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object 187"/>
            <p:cNvSpPr/>
            <p:nvPr/>
          </p:nvSpPr>
          <p:spPr>
            <a:xfrm>
              <a:off x="9877645" y="5218153"/>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object 188"/>
            <p:cNvSpPr/>
            <p:nvPr/>
          </p:nvSpPr>
          <p:spPr>
            <a:xfrm>
              <a:off x="9877646" y="5218153"/>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object 189"/>
            <p:cNvSpPr/>
            <p:nvPr/>
          </p:nvSpPr>
          <p:spPr>
            <a:xfrm>
              <a:off x="9877645" y="5308631"/>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object 190"/>
            <p:cNvSpPr/>
            <p:nvPr/>
          </p:nvSpPr>
          <p:spPr>
            <a:xfrm>
              <a:off x="9877646" y="5308632"/>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object 191"/>
            <p:cNvSpPr/>
            <p:nvPr/>
          </p:nvSpPr>
          <p:spPr>
            <a:xfrm>
              <a:off x="9877645" y="5399110"/>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object 192"/>
            <p:cNvSpPr/>
            <p:nvPr/>
          </p:nvSpPr>
          <p:spPr>
            <a:xfrm>
              <a:off x="9877646" y="5399110"/>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object 193"/>
            <p:cNvSpPr/>
            <p:nvPr/>
          </p:nvSpPr>
          <p:spPr>
            <a:xfrm>
              <a:off x="11234826" y="5218153"/>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object 194"/>
            <p:cNvSpPr/>
            <p:nvPr/>
          </p:nvSpPr>
          <p:spPr>
            <a:xfrm>
              <a:off x="11234828" y="5218153"/>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object 195"/>
            <p:cNvSpPr/>
            <p:nvPr/>
          </p:nvSpPr>
          <p:spPr>
            <a:xfrm>
              <a:off x="11234826" y="5308631"/>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object 196"/>
            <p:cNvSpPr/>
            <p:nvPr/>
          </p:nvSpPr>
          <p:spPr>
            <a:xfrm>
              <a:off x="11234828" y="5308632"/>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object 197"/>
            <p:cNvSpPr/>
            <p:nvPr/>
          </p:nvSpPr>
          <p:spPr>
            <a:xfrm>
              <a:off x="11234826" y="5399110"/>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object 198"/>
            <p:cNvSpPr/>
            <p:nvPr/>
          </p:nvSpPr>
          <p:spPr>
            <a:xfrm>
              <a:off x="11234828" y="5399110"/>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object 199"/>
            <p:cNvSpPr/>
            <p:nvPr/>
          </p:nvSpPr>
          <p:spPr>
            <a:xfrm>
              <a:off x="8669546" y="4173191"/>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object 200"/>
            <p:cNvSpPr/>
            <p:nvPr/>
          </p:nvSpPr>
          <p:spPr>
            <a:xfrm>
              <a:off x="8669548" y="4173191"/>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object 201"/>
            <p:cNvSpPr/>
            <p:nvPr/>
          </p:nvSpPr>
          <p:spPr>
            <a:xfrm>
              <a:off x="8669546" y="4263669"/>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object 202"/>
            <p:cNvSpPr/>
            <p:nvPr/>
          </p:nvSpPr>
          <p:spPr>
            <a:xfrm>
              <a:off x="8669548" y="4263670"/>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object 203"/>
            <p:cNvSpPr/>
            <p:nvPr/>
          </p:nvSpPr>
          <p:spPr>
            <a:xfrm>
              <a:off x="8669546" y="4354148"/>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object 204"/>
            <p:cNvSpPr/>
            <p:nvPr/>
          </p:nvSpPr>
          <p:spPr>
            <a:xfrm>
              <a:off x="8669548" y="4354149"/>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object 205"/>
            <p:cNvSpPr/>
            <p:nvPr/>
          </p:nvSpPr>
          <p:spPr>
            <a:xfrm>
              <a:off x="8669546" y="4450110"/>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object 206"/>
            <p:cNvSpPr/>
            <p:nvPr/>
          </p:nvSpPr>
          <p:spPr>
            <a:xfrm>
              <a:off x="8669548" y="4450111"/>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object 207"/>
            <p:cNvSpPr/>
            <p:nvPr/>
          </p:nvSpPr>
          <p:spPr>
            <a:xfrm>
              <a:off x="11234826" y="4173191"/>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object 208"/>
            <p:cNvSpPr/>
            <p:nvPr/>
          </p:nvSpPr>
          <p:spPr>
            <a:xfrm>
              <a:off x="11234828" y="4173191"/>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object 209"/>
            <p:cNvSpPr/>
            <p:nvPr/>
          </p:nvSpPr>
          <p:spPr>
            <a:xfrm>
              <a:off x="11234826" y="4263669"/>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object 210"/>
            <p:cNvSpPr/>
            <p:nvPr/>
          </p:nvSpPr>
          <p:spPr>
            <a:xfrm>
              <a:off x="11234828" y="4263670"/>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object 211"/>
            <p:cNvSpPr/>
            <p:nvPr/>
          </p:nvSpPr>
          <p:spPr>
            <a:xfrm>
              <a:off x="11234826" y="4354148"/>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 name="object 212"/>
            <p:cNvSpPr/>
            <p:nvPr/>
          </p:nvSpPr>
          <p:spPr>
            <a:xfrm>
              <a:off x="11234828" y="4354149"/>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object 213"/>
            <p:cNvSpPr/>
            <p:nvPr/>
          </p:nvSpPr>
          <p:spPr>
            <a:xfrm>
              <a:off x="11234826" y="4450110"/>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object 214"/>
            <p:cNvSpPr/>
            <p:nvPr/>
          </p:nvSpPr>
          <p:spPr>
            <a:xfrm>
              <a:off x="11234828" y="4450111"/>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object 215"/>
            <p:cNvSpPr/>
            <p:nvPr/>
          </p:nvSpPr>
          <p:spPr>
            <a:xfrm>
              <a:off x="9877645" y="4173191"/>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object 216"/>
            <p:cNvSpPr/>
            <p:nvPr/>
          </p:nvSpPr>
          <p:spPr>
            <a:xfrm>
              <a:off x="9877646" y="4173191"/>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object 217"/>
            <p:cNvSpPr/>
            <p:nvPr/>
          </p:nvSpPr>
          <p:spPr>
            <a:xfrm>
              <a:off x="9877645" y="4263669"/>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object 218"/>
            <p:cNvSpPr/>
            <p:nvPr/>
          </p:nvSpPr>
          <p:spPr>
            <a:xfrm>
              <a:off x="9877646" y="4263670"/>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object 219"/>
            <p:cNvSpPr/>
            <p:nvPr/>
          </p:nvSpPr>
          <p:spPr>
            <a:xfrm>
              <a:off x="9877645" y="4354148"/>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object 220"/>
            <p:cNvSpPr/>
            <p:nvPr/>
          </p:nvSpPr>
          <p:spPr>
            <a:xfrm>
              <a:off x="9877646" y="4354149"/>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object 221"/>
            <p:cNvSpPr/>
            <p:nvPr/>
          </p:nvSpPr>
          <p:spPr>
            <a:xfrm>
              <a:off x="9877645" y="4450110"/>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object 222"/>
            <p:cNvSpPr/>
            <p:nvPr/>
          </p:nvSpPr>
          <p:spPr>
            <a:xfrm>
              <a:off x="9877646" y="4450111"/>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object 223"/>
            <p:cNvSpPr/>
            <p:nvPr/>
          </p:nvSpPr>
          <p:spPr>
            <a:xfrm>
              <a:off x="8683255" y="4173191"/>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object 224"/>
            <p:cNvSpPr/>
            <p:nvPr/>
          </p:nvSpPr>
          <p:spPr>
            <a:xfrm>
              <a:off x="8683257" y="4173191"/>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object 225"/>
            <p:cNvSpPr/>
            <p:nvPr/>
          </p:nvSpPr>
          <p:spPr>
            <a:xfrm>
              <a:off x="8683255" y="4263669"/>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object 226"/>
            <p:cNvSpPr/>
            <p:nvPr/>
          </p:nvSpPr>
          <p:spPr>
            <a:xfrm>
              <a:off x="8683257" y="4263670"/>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object 227"/>
            <p:cNvSpPr/>
            <p:nvPr/>
          </p:nvSpPr>
          <p:spPr>
            <a:xfrm>
              <a:off x="8683255" y="4354148"/>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8" name="object 228"/>
            <p:cNvSpPr/>
            <p:nvPr/>
          </p:nvSpPr>
          <p:spPr>
            <a:xfrm>
              <a:off x="8683257" y="4354149"/>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9" name="object 229"/>
            <p:cNvSpPr/>
            <p:nvPr/>
          </p:nvSpPr>
          <p:spPr>
            <a:xfrm>
              <a:off x="8683255" y="4450110"/>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 name="object 230"/>
            <p:cNvSpPr/>
            <p:nvPr/>
          </p:nvSpPr>
          <p:spPr>
            <a:xfrm>
              <a:off x="8683257" y="4450111"/>
              <a:ext cx="2914015" cy="768350"/>
            </a:xfrm>
            <a:custGeom>
              <a:avLst/>
              <a:gdLst/>
              <a:ahLst/>
              <a:cxnLst/>
              <a:rect l="l" t="t" r="r" b="b"/>
              <a:pathLst>
                <a:path w="2914015" h="768350">
                  <a:moveTo>
                    <a:pt x="0" y="0"/>
                  </a:moveTo>
                  <a:lnTo>
                    <a:pt x="724858" y="0"/>
                  </a:lnTo>
                  <a:lnTo>
                    <a:pt x="724858" y="61690"/>
                  </a:lnTo>
                  <a:lnTo>
                    <a:pt x="0" y="61690"/>
                  </a:lnTo>
                  <a:lnTo>
                    <a:pt x="0" y="0"/>
                  </a:lnTo>
                  <a:close/>
                </a:path>
                <a:path w="2914015" h="768350">
                  <a:moveTo>
                    <a:pt x="2914000" y="768041"/>
                  </a:moveTo>
                  <a:lnTo>
                    <a:pt x="2914000" y="604905"/>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 name="object 231"/>
            <p:cNvSpPr/>
            <p:nvPr/>
          </p:nvSpPr>
          <p:spPr>
            <a:xfrm>
              <a:off x="11576692" y="5020744"/>
              <a:ext cx="41275" cy="55244"/>
            </a:xfrm>
            <a:custGeom>
              <a:avLst/>
              <a:gdLst/>
              <a:ahLst/>
              <a:cxnLst/>
              <a:rect l="l" t="t" r="r" b="b"/>
              <a:pathLst>
                <a:path w="41275" h="55245">
                  <a:moveTo>
                    <a:pt x="20563" y="0"/>
                  </a:moveTo>
                  <a:lnTo>
                    <a:pt x="0" y="54836"/>
                  </a:lnTo>
                  <a:lnTo>
                    <a:pt x="20563" y="34272"/>
                  </a:lnTo>
                  <a:lnTo>
                    <a:pt x="33415" y="34272"/>
                  </a:lnTo>
                  <a:lnTo>
                    <a:pt x="20563" y="0"/>
                  </a:lnTo>
                  <a:close/>
                </a:path>
                <a:path w="41275" h="55245">
                  <a:moveTo>
                    <a:pt x="33415" y="34272"/>
                  </a:moveTo>
                  <a:lnTo>
                    <a:pt x="20563" y="34272"/>
                  </a:lnTo>
                  <a:lnTo>
                    <a:pt x="41126" y="54836"/>
                  </a:lnTo>
                  <a:lnTo>
                    <a:pt x="33415" y="342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object 232"/>
            <p:cNvSpPr/>
            <p:nvPr/>
          </p:nvSpPr>
          <p:spPr>
            <a:xfrm>
              <a:off x="11576694" y="5020744"/>
              <a:ext cx="41275" cy="55244"/>
            </a:xfrm>
            <a:custGeom>
              <a:avLst/>
              <a:gdLst/>
              <a:ahLst/>
              <a:cxnLst/>
              <a:rect l="l" t="t" r="r" b="b"/>
              <a:pathLst>
                <a:path w="41275" h="55245">
                  <a:moveTo>
                    <a:pt x="20563" y="0"/>
                  </a:moveTo>
                  <a:lnTo>
                    <a:pt x="0" y="54835"/>
                  </a:lnTo>
                  <a:lnTo>
                    <a:pt x="20563" y="34272"/>
                  </a:lnTo>
                  <a:lnTo>
                    <a:pt x="41126" y="54835"/>
                  </a:lnTo>
                  <a:lnTo>
                    <a:pt x="20563"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object 233"/>
            <p:cNvSpPr/>
            <p:nvPr/>
          </p:nvSpPr>
          <p:spPr>
            <a:xfrm>
              <a:off x="10232364" y="5055017"/>
              <a:ext cx="0" cy="182880"/>
            </a:xfrm>
            <a:custGeom>
              <a:avLst/>
              <a:gdLst/>
              <a:ahLst/>
              <a:cxnLst/>
              <a:rect l="l" t="t" r="r" b="b"/>
              <a:pathLst>
                <a:path h="182879">
                  <a:moveTo>
                    <a:pt x="0" y="182328"/>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object 234"/>
            <p:cNvSpPr/>
            <p:nvPr/>
          </p:nvSpPr>
          <p:spPr>
            <a:xfrm>
              <a:off x="10211799" y="5020744"/>
              <a:ext cx="41275" cy="55244"/>
            </a:xfrm>
            <a:custGeom>
              <a:avLst/>
              <a:gdLst/>
              <a:ahLst/>
              <a:cxnLst/>
              <a:rect l="l" t="t" r="r" b="b"/>
              <a:pathLst>
                <a:path w="41275" h="55245">
                  <a:moveTo>
                    <a:pt x="20562" y="0"/>
                  </a:moveTo>
                  <a:lnTo>
                    <a:pt x="0" y="54836"/>
                  </a:lnTo>
                  <a:lnTo>
                    <a:pt x="20562" y="34272"/>
                  </a:lnTo>
                  <a:lnTo>
                    <a:pt x="33414" y="34272"/>
                  </a:lnTo>
                  <a:lnTo>
                    <a:pt x="20562" y="0"/>
                  </a:lnTo>
                  <a:close/>
                </a:path>
                <a:path w="41275" h="55245">
                  <a:moveTo>
                    <a:pt x="33414" y="34272"/>
                  </a:moveTo>
                  <a:lnTo>
                    <a:pt x="20562" y="34272"/>
                  </a:lnTo>
                  <a:lnTo>
                    <a:pt x="41126" y="54836"/>
                  </a:lnTo>
                  <a:lnTo>
                    <a:pt x="33414" y="342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object 235"/>
            <p:cNvSpPr/>
            <p:nvPr/>
          </p:nvSpPr>
          <p:spPr>
            <a:xfrm>
              <a:off x="10211800" y="5020744"/>
              <a:ext cx="41275" cy="55244"/>
            </a:xfrm>
            <a:custGeom>
              <a:avLst/>
              <a:gdLst/>
              <a:ahLst/>
              <a:cxnLst/>
              <a:rect l="l" t="t" r="r" b="b"/>
              <a:pathLst>
                <a:path w="41275" h="55245">
                  <a:moveTo>
                    <a:pt x="20563" y="0"/>
                  </a:moveTo>
                  <a:lnTo>
                    <a:pt x="0" y="54835"/>
                  </a:lnTo>
                  <a:lnTo>
                    <a:pt x="20563" y="34272"/>
                  </a:lnTo>
                  <a:lnTo>
                    <a:pt x="41126" y="54835"/>
                  </a:lnTo>
                  <a:lnTo>
                    <a:pt x="20563"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 name="object 236"/>
            <p:cNvSpPr/>
            <p:nvPr/>
          </p:nvSpPr>
          <p:spPr>
            <a:xfrm>
              <a:off x="9045686" y="4572120"/>
              <a:ext cx="0" cy="111760"/>
            </a:xfrm>
            <a:custGeom>
              <a:avLst/>
              <a:gdLst/>
              <a:ahLst/>
              <a:cxnLst/>
              <a:rect l="l" t="t" r="r" b="b"/>
              <a:pathLst>
                <a:path h="111760">
                  <a:moveTo>
                    <a:pt x="0" y="111384"/>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object 237"/>
            <p:cNvSpPr/>
            <p:nvPr/>
          </p:nvSpPr>
          <p:spPr>
            <a:xfrm>
              <a:off x="9025121" y="4537848"/>
              <a:ext cx="41275" cy="55244"/>
            </a:xfrm>
            <a:custGeom>
              <a:avLst/>
              <a:gdLst/>
              <a:ahLst/>
              <a:cxnLst/>
              <a:rect l="l" t="t" r="r" b="b"/>
              <a:pathLst>
                <a:path w="41275" h="55245">
                  <a:moveTo>
                    <a:pt x="20563" y="0"/>
                  </a:moveTo>
                  <a:lnTo>
                    <a:pt x="0" y="54834"/>
                  </a:lnTo>
                  <a:lnTo>
                    <a:pt x="20563" y="34272"/>
                  </a:lnTo>
                  <a:lnTo>
                    <a:pt x="33415" y="34272"/>
                  </a:lnTo>
                  <a:lnTo>
                    <a:pt x="20563" y="0"/>
                  </a:lnTo>
                  <a:close/>
                </a:path>
                <a:path w="41275" h="55245">
                  <a:moveTo>
                    <a:pt x="33415" y="34272"/>
                  </a:moveTo>
                  <a:lnTo>
                    <a:pt x="20563" y="34272"/>
                  </a:lnTo>
                  <a:lnTo>
                    <a:pt x="41126" y="54834"/>
                  </a:lnTo>
                  <a:lnTo>
                    <a:pt x="33415" y="342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object 238"/>
            <p:cNvSpPr/>
            <p:nvPr/>
          </p:nvSpPr>
          <p:spPr>
            <a:xfrm>
              <a:off x="9025123" y="4537848"/>
              <a:ext cx="41275" cy="55244"/>
            </a:xfrm>
            <a:custGeom>
              <a:avLst/>
              <a:gdLst/>
              <a:ahLst/>
              <a:cxnLst/>
              <a:rect l="l" t="t" r="r" b="b"/>
              <a:pathLst>
                <a:path w="41275" h="55245">
                  <a:moveTo>
                    <a:pt x="20563" y="0"/>
                  </a:moveTo>
                  <a:lnTo>
                    <a:pt x="0" y="54835"/>
                  </a:lnTo>
                  <a:lnTo>
                    <a:pt x="20563" y="34272"/>
                  </a:lnTo>
                  <a:lnTo>
                    <a:pt x="41126" y="54835"/>
                  </a:lnTo>
                  <a:lnTo>
                    <a:pt x="20563"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 name="object 239"/>
            <p:cNvSpPr/>
            <p:nvPr/>
          </p:nvSpPr>
          <p:spPr>
            <a:xfrm>
              <a:off x="10240075" y="4572120"/>
              <a:ext cx="0" cy="111760"/>
            </a:xfrm>
            <a:custGeom>
              <a:avLst/>
              <a:gdLst/>
              <a:ahLst/>
              <a:cxnLst/>
              <a:rect l="l" t="t" r="r" b="b"/>
              <a:pathLst>
                <a:path h="111760">
                  <a:moveTo>
                    <a:pt x="0" y="111384"/>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object 240"/>
            <p:cNvSpPr/>
            <p:nvPr/>
          </p:nvSpPr>
          <p:spPr>
            <a:xfrm>
              <a:off x="10219511" y="4537848"/>
              <a:ext cx="41275" cy="55244"/>
            </a:xfrm>
            <a:custGeom>
              <a:avLst/>
              <a:gdLst/>
              <a:ahLst/>
              <a:cxnLst/>
              <a:rect l="l" t="t" r="r" b="b"/>
              <a:pathLst>
                <a:path w="41275" h="55245">
                  <a:moveTo>
                    <a:pt x="20562" y="0"/>
                  </a:moveTo>
                  <a:lnTo>
                    <a:pt x="0" y="54834"/>
                  </a:lnTo>
                  <a:lnTo>
                    <a:pt x="20562" y="34272"/>
                  </a:lnTo>
                  <a:lnTo>
                    <a:pt x="33415" y="34272"/>
                  </a:lnTo>
                  <a:lnTo>
                    <a:pt x="20562" y="0"/>
                  </a:lnTo>
                  <a:close/>
                </a:path>
                <a:path w="41275" h="55245">
                  <a:moveTo>
                    <a:pt x="33415" y="34272"/>
                  </a:moveTo>
                  <a:lnTo>
                    <a:pt x="20562" y="34272"/>
                  </a:lnTo>
                  <a:lnTo>
                    <a:pt x="41126" y="54834"/>
                  </a:lnTo>
                  <a:lnTo>
                    <a:pt x="33415" y="342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object 241"/>
            <p:cNvSpPr/>
            <p:nvPr/>
          </p:nvSpPr>
          <p:spPr>
            <a:xfrm>
              <a:off x="10219512" y="4537848"/>
              <a:ext cx="41275" cy="55244"/>
            </a:xfrm>
            <a:custGeom>
              <a:avLst/>
              <a:gdLst/>
              <a:ahLst/>
              <a:cxnLst/>
              <a:rect l="l" t="t" r="r" b="b"/>
              <a:pathLst>
                <a:path w="41275" h="55245">
                  <a:moveTo>
                    <a:pt x="20563" y="0"/>
                  </a:moveTo>
                  <a:lnTo>
                    <a:pt x="0" y="54835"/>
                  </a:lnTo>
                  <a:lnTo>
                    <a:pt x="20563" y="34272"/>
                  </a:lnTo>
                  <a:lnTo>
                    <a:pt x="41126" y="54835"/>
                  </a:lnTo>
                  <a:lnTo>
                    <a:pt x="20563"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object 242"/>
            <p:cNvSpPr/>
            <p:nvPr/>
          </p:nvSpPr>
          <p:spPr>
            <a:xfrm>
              <a:off x="9045686" y="5082435"/>
              <a:ext cx="0" cy="135890"/>
            </a:xfrm>
            <a:custGeom>
              <a:avLst/>
              <a:gdLst/>
              <a:ahLst/>
              <a:cxnLst/>
              <a:rect l="l" t="t" r="r" b="b"/>
              <a:pathLst>
                <a:path h="135889">
                  <a:moveTo>
                    <a:pt x="0" y="135718"/>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object 243"/>
            <p:cNvSpPr/>
            <p:nvPr/>
          </p:nvSpPr>
          <p:spPr>
            <a:xfrm>
              <a:off x="9025121" y="5048162"/>
              <a:ext cx="41275" cy="55244"/>
            </a:xfrm>
            <a:custGeom>
              <a:avLst/>
              <a:gdLst/>
              <a:ahLst/>
              <a:cxnLst/>
              <a:rect l="l" t="t" r="r" b="b"/>
              <a:pathLst>
                <a:path w="41275" h="55245">
                  <a:moveTo>
                    <a:pt x="20563" y="0"/>
                  </a:moveTo>
                  <a:lnTo>
                    <a:pt x="0" y="54836"/>
                  </a:lnTo>
                  <a:lnTo>
                    <a:pt x="20563" y="34272"/>
                  </a:lnTo>
                  <a:lnTo>
                    <a:pt x="33415" y="34272"/>
                  </a:lnTo>
                  <a:lnTo>
                    <a:pt x="20563" y="0"/>
                  </a:lnTo>
                  <a:close/>
                </a:path>
                <a:path w="41275" h="55245">
                  <a:moveTo>
                    <a:pt x="33415" y="34272"/>
                  </a:moveTo>
                  <a:lnTo>
                    <a:pt x="20563" y="34272"/>
                  </a:lnTo>
                  <a:lnTo>
                    <a:pt x="41126" y="54836"/>
                  </a:lnTo>
                  <a:lnTo>
                    <a:pt x="33415" y="342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object 244"/>
            <p:cNvSpPr/>
            <p:nvPr/>
          </p:nvSpPr>
          <p:spPr>
            <a:xfrm>
              <a:off x="9025123" y="5048162"/>
              <a:ext cx="41275" cy="55244"/>
            </a:xfrm>
            <a:custGeom>
              <a:avLst/>
              <a:gdLst/>
              <a:ahLst/>
              <a:cxnLst/>
              <a:rect l="l" t="t" r="r" b="b"/>
              <a:pathLst>
                <a:path w="41275" h="55245">
                  <a:moveTo>
                    <a:pt x="20563" y="0"/>
                  </a:moveTo>
                  <a:lnTo>
                    <a:pt x="0" y="54835"/>
                  </a:lnTo>
                  <a:lnTo>
                    <a:pt x="20563" y="34272"/>
                  </a:lnTo>
                  <a:lnTo>
                    <a:pt x="41126" y="54835"/>
                  </a:lnTo>
                  <a:lnTo>
                    <a:pt x="20563"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object 245"/>
            <p:cNvSpPr/>
            <p:nvPr/>
          </p:nvSpPr>
          <p:spPr>
            <a:xfrm>
              <a:off x="11597258" y="4572120"/>
              <a:ext cx="0" cy="111760"/>
            </a:xfrm>
            <a:custGeom>
              <a:avLst/>
              <a:gdLst/>
              <a:ahLst/>
              <a:cxnLst/>
              <a:rect l="l" t="t" r="r" b="b"/>
              <a:pathLst>
                <a:path h="111760">
                  <a:moveTo>
                    <a:pt x="0" y="111384"/>
                  </a:moveTo>
                  <a:lnTo>
                    <a:pt x="0" y="0"/>
                  </a:lnTo>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object 246"/>
            <p:cNvSpPr/>
            <p:nvPr/>
          </p:nvSpPr>
          <p:spPr>
            <a:xfrm>
              <a:off x="11576692" y="4537848"/>
              <a:ext cx="41275" cy="55244"/>
            </a:xfrm>
            <a:custGeom>
              <a:avLst/>
              <a:gdLst/>
              <a:ahLst/>
              <a:cxnLst/>
              <a:rect l="l" t="t" r="r" b="b"/>
              <a:pathLst>
                <a:path w="41275" h="55245">
                  <a:moveTo>
                    <a:pt x="20563" y="0"/>
                  </a:moveTo>
                  <a:lnTo>
                    <a:pt x="0" y="54834"/>
                  </a:lnTo>
                  <a:lnTo>
                    <a:pt x="20563" y="34272"/>
                  </a:lnTo>
                  <a:lnTo>
                    <a:pt x="33415" y="34272"/>
                  </a:lnTo>
                  <a:lnTo>
                    <a:pt x="20563" y="0"/>
                  </a:lnTo>
                  <a:close/>
                </a:path>
                <a:path w="41275" h="55245">
                  <a:moveTo>
                    <a:pt x="33415" y="34272"/>
                  </a:moveTo>
                  <a:lnTo>
                    <a:pt x="20563" y="34272"/>
                  </a:lnTo>
                  <a:lnTo>
                    <a:pt x="41126" y="54834"/>
                  </a:lnTo>
                  <a:lnTo>
                    <a:pt x="33415" y="34272"/>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object 247"/>
            <p:cNvSpPr/>
            <p:nvPr/>
          </p:nvSpPr>
          <p:spPr>
            <a:xfrm>
              <a:off x="11576694" y="4537848"/>
              <a:ext cx="41275" cy="55244"/>
            </a:xfrm>
            <a:custGeom>
              <a:avLst/>
              <a:gdLst/>
              <a:ahLst/>
              <a:cxnLst/>
              <a:rect l="l" t="t" r="r" b="b"/>
              <a:pathLst>
                <a:path w="41275" h="55245">
                  <a:moveTo>
                    <a:pt x="20563" y="0"/>
                  </a:moveTo>
                  <a:lnTo>
                    <a:pt x="0" y="54835"/>
                  </a:lnTo>
                  <a:lnTo>
                    <a:pt x="20563" y="34272"/>
                  </a:lnTo>
                  <a:lnTo>
                    <a:pt x="41126" y="54835"/>
                  </a:lnTo>
                  <a:lnTo>
                    <a:pt x="20563"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object 248"/>
            <p:cNvSpPr/>
            <p:nvPr/>
          </p:nvSpPr>
          <p:spPr>
            <a:xfrm>
              <a:off x="11234826" y="4683505"/>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object 249"/>
            <p:cNvSpPr/>
            <p:nvPr/>
          </p:nvSpPr>
          <p:spPr>
            <a:xfrm>
              <a:off x="11234828" y="4683505"/>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object 250"/>
            <p:cNvSpPr/>
            <p:nvPr/>
          </p:nvSpPr>
          <p:spPr>
            <a:xfrm>
              <a:off x="11234826" y="4773983"/>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object 251"/>
            <p:cNvSpPr/>
            <p:nvPr/>
          </p:nvSpPr>
          <p:spPr>
            <a:xfrm>
              <a:off x="11234828" y="4773984"/>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object 252"/>
            <p:cNvSpPr/>
            <p:nvPr/>
          </p:nvSpPr>
          <p:spPr>
            <a:xfrm>
              <a:off x="11234826" y="4864463"/>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object 253"/>
            <p:cNvSpPr/>
            <p:nvPr/>
          </p:nvSpPr>
          <p:spPr>
            <a:xfrm>
              <a:off x="11234828" y="4864463"/>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object 254"/>
            <p:cNvSpPr/>
            <p:nvPr/>
          </p:nvSpPr>
          <p:spPr>
            <a:xfrm>
              <a:off x="11234826" y="4960424"/>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object 255"/>
            <p:cNvSpPr/>
            <p:nvPr/>
          </p:nvSpPr>
          <p:spPr>
            <a:xfrm>
              <a:off x="11234828" y="4960425"/>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object 256"/>
            <p:cNvSpPr/>
            <p:nvPr/>
          </p:nvSpPr>
          <p:spPr>
            <a:xfrm>
              <a:off x="9877645" y="4683505"/>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object 257"/>
            <p:cNvSpPr/>
            <p:nvPr/>
          </p:nvSpPr>
          <p:spPr>
            <a:xfrm>
              <a:off x="9877646" y="4683505"/>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object 258"/>
            <p:cNvSpPr/>
            <p:nvPr/>
          </p:nvSpPr>
          <p:spPr>
            <a:xfrm>
              <a:off x="9877645" y="4773983"/>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object 259"/>
            <p:cNvSpPr/>
            <p:nvPr/>
          </p:nvSpPr>
          <p:spPr>
            <a:xfrm>
              <a:off x="9877646" y="4773984"/>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object 260"/>
            <p:cNvSpPr/>
            <p:nvPr/>
          </p:nvSpPr>
          <p:spPr>
            <a:xfrm>
              <a:off x="9877645" y="4864463"/>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object 261"/>
            <p:cNvSpPr/>
            <p:nvPr/>
          </p:nvSpPr>
          <p:spPr>
            <a:xfrm>
              <a:off x="9877646" y="4864463"/>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object 262"/>
            <p:cNvSpPr/>
            <p:nvPr/>
          </p:nvSpPr>
          <p:spPr>
            <a:xfrm>
              <a:off x="9877645" y="4960424"/>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object 263"/>
            <p:cNvSpPr/>
            <p:nvPr/>
          </p:nvSpPr>
          <p:spPr>
            <a:xfrm>
              <a:off x="9877646" y="4960425"/>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object 264"/>
            <p:cNvSpPr/>
            <p:nvPr/>
          </p:nvSpPr>
          <p:spPr>
            <a:xfrm>
              <a:off x="8683255" y="4683505"/>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object 265"/>
            <p:cNvSpPr/>
            <p:nvPr/>
          </p:nvSpPr>
          <p:spPr>
            <a:xfrm>
              <a:off x="8683257" y="4683505"/>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object 266"/>
            <p:cNvSpPr/>
            <p:nvPr/>
          </p:nvSpPr>
          <p:spPr>
            <a:xfrm>
              <a:off x="8683255" y="4773983"/>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object 267"/>
            <p:cNvSpPr/>
            <p:nvPr/>
          </p:nvSpPr>
          <p:spPr>
            <a:xfrm>
              <a:off x="8683257" y="4773984"/>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object 268"/>
            <p:cNvSpPr/>
            <p:nvPr/>
          </p:nvSpPr>
          <p:spPr>
            <a:xfrm>
              <a:off x="8683255" y="4864463"/>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object 269"/>
            <p:cNvSpPr/>
            <p:nvPr/>
          </p:nvSpPr>
          <p:spPr>
            <a:xfrm>
              <a:off x="8683257" y="4864463"/>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object 270"/>
            <p:cNvSpPr/>
            <p:nvPr/>
          </p:nvSpPr>
          <p:spPr>
            <a:xfrm>
              <a:off x="8683255" y="4960424"/>
              <a:ext cx="725170" cy="62230"/>
            </a:xfrm>
            <a:custGeom>
              <a:avLst/>
              <a:gdLst/>
              <a:ahLst/>
              <a:cxnLst/>
              <a:rect l="l" t="t" r="r" b="b"/>
              <a:pathLst>
                <a:path w="725170" h="62229">
                  <a:moveTo>
                    <a:pt x="724858" y="0"/>
                  </a:moveTo>
                  <a:lnTo>
                    <a:pt x="0" y="0"/>
                  </a:lnTo>
                  <a:lnTo>
                    <a:pt x="0" y="61690"/>
                  </a:lnTo>
                  <a:lnTo>
                    <a:pt x="724858" y="61690"/>
                  </a:lnTo>
                  <a:lnTo>
                    <a:pt x="724858"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object 271"/>
            <p:cNvSpPr/>
            <p:nvPr/>
          </p:nvSpPr>
          <p:spPr>
            <a:xfrm>
              <a:off x="8683257" y="4960425"/>
              <a:ext cx="725170" cy="62230"/>
            </a:xfrm>
            <a:custGeom>
              <a:avLst/>
              <a:gdLst/>
              <a:ahLst/>
              <a:cxnLst/>
              <a:rect l="l" t="t" r="r" b="b"/>
              <a:pathLst>
                <a:path w="725170" h="62229">
                  <a:moveTo>
                    <a:pt x="0" y="0"/>
                  </a:moveTo>
                  <a:lnTo>
                    <a:pt x="724858" y="0"/>
                  </a:lnTo>
                  <a:lnTo>
                    <a:pt x="724858" y="61690"/>
                  </a:lnTo>
                  <a:lnTo>
                    <a:pt x="0" y="61690"/>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72" name="object 272"/>
            <p:cNvPicPr/>
            <p:nvPr/>
          </p:nvPicPr>
          <p:blipFill>
            <a:blip r:embed="rId8" cstate="print"/>
            <a:stretch>
              <a:fillRect/>
            </a:stretch>
          </p:blipFill>
          <p:spPr>
            <a:xfrm>
              <a:off x="1842508" y="6009157"/>
              <a:ext cx="658027" cy="548356"/>
            </a:xfrm>
            <a:prstGeom prst="rect">
              <a:avLst/>
            </a:prstGeom>
          </p:spPr>
        </p:pic>
        <p:sp>
          <p:nvSpPr>
            <p:cNvPr id="273" name="object 273"/>
            <p:cNvSpPr/>
            <p:nvPr/>
          </p:nvSpPr>
          <p:spPr>
            <a:xfrm>
              <a:off x="1891051" y="6019795"/>
              <a:ext cx="568960" cy="455930"/>
            </a:xfrm>
            <a:custGeom>
              <a:avLst/>
              <a:gdLst/>
              <a:ahLst/>
              <a:cxnLst/>
              <a:rect l="l" t="t" r="r" b="b"/>
              <a:pathLst>
                <a:path w="568960" h="455929">
                  <a:moveTo>
                    <a:pt x="444977" y="0"/>
                  </a:moveTo>
                  <a:lnTo>
                    <a:pt x="123380" y="0"/>
                  </a:lnTo>
                  <a:lnTo>
                    <a:pt x="75355" y="9695"/>
                  </a:lnTo>
                  <a:lnTo>
                    <a:pt x="36137" y="36137"/>
                  </a:lnTo>
                  <a:lnTo>
                    <a:pt x="9695" y="75354"/>
                  </a:lnTo>
                  <a:lnTo>
                    <a:pt x="0" y="123380"/>
                  </a:lnTo>
                  <a:lnTo>
                    <a:pt x="0" y="332084"/>
                  </a:lnTo>
                  <a:lnTo>
                    <a:pt x="9695" y="380110"/>
                  </a:lnTo>
                  <a:lnTo>
                    <a:pt x="36137" y="419328"/>
                  </a:lnTo>
                  <a:lnTo>
                    <a:pt x="75355" y="445769"/>
                  </a:lnTo>
                  <a:lnTo>
                    <a:pt x="123380" y="455465"/>
                  </a:lnTo>
                  <a:lnTo>
                    <a:pt x="444977" y="455465"/>
                  </a:lnTo>
                  <a:lnTo>
                    <a:pt x="493003" y="445769"/>
                  </a:lnTo>
                  <a:lnTo>
                    <a:pt x="532220" y="419328"/>
                  </a:lnTo>
                  <a:lnTo>
                    <a:pt x="558662" y="380110"/>
                  </a:lnTo>
                  <a:lnTo>
                    <a:pt x="568358" y="332084"/>
                  </a:lnTo>
                  <a:lnTo>
                    <a:pt x="568358" y="123380"/>
                  </a:lnTo>
                  <a:lnTo>
                    <a:pt x="558662" y="75354"/>
                  </a:lnTo>
                  <a:lnTo>
                    <a:pt x="532220" y="36137"/>
                  </a:lnTo>
                  <a:lnTo>
                    <a:pt x="493003" y="9695"/>
                  </a:lnTo>
                  <a:lnTo>
                    <a:pt x="444977"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4" name="object 274"/>
            <p:cNvSpPr/>
            <p:nvPr/>
          </p:nvSpPr>
          <p:spPr>
            <a:xfrm>
              <a:off x="1891052" y="6019795"/>
              <a:ext cx="568960" cy="455930"/>
            </a:xfrm>
            <a:custGeom>
              <a:avLst/>
              <a:gdLst/>
              <a:ahLst/>
              <a:cxnLst/>
              <a:rect l="l" t="t" r="r" b="b"/>
              <a:pathLst>
                <a:path w="568960" h="455929">
                  <a:moveTo>
                    <a:pt x="123380" y="0"/>
                  </a:moveTo>
                  <a:lnTo>
                    <a:pt x="444977" y="0"/>
                  </a:lnTo>
                  <a:lnTo>
                    <a:pt x="493002" y="9695"/>
                  </a:lnTo>
                  <a:lnTo>
                    <a:pt x="532220" y="36137"/>
                  </a:lnTo>
                  <a:lnTo>
                    <a:pt x="558662" y="75354"/>
                  </a:lnTo>
                  <a:lnTo>
                    <a:pt x="568357" y="123380"/>
                  </a:lnTo>
                  <a:lnTo>
                    <a:pt x="568357" y="332084"/>
                  </a:lnTo>
                  <a:lnTo>
                    <a:pt x="558662" y="380110"/>
                  </a:lnTo>
                  <a:lnTo>
                    <a:pt x="532220" y="419327"/>
                  </a:lnTo>
                  <a:lnTo>
                    <a:pt x="493002" y="445769"/>
                  </a:lnTo>
                  <a:lnTo>
                    <a:pt x="444977" y="455464"/>
                  </a:lnTo>
                  <a:lnTo>
                    <a:pt x="123380" y="455464"/>
                  </a:lnTo>
                  <a:lnTo>
                    <a:pt x="75354" y="445769"/>
                  </a:lnTo>
                  <a:lnTo>
                    <a:pt x="36137" y="419327"/>
                  </a:lnTo>
                  <a:lnTo>
                    <a:pt x="9695" y="380110"/>
                  </a:lnTo>
                  <a:lnTo>
                    <a:pt x="0" y="332084"/>
                  </a:lnTo>
                  <a:lnTo>
                    <a:pt x="0" y="123380"/>
                  </a:lnTo>
                  <a:lnTo>
                    <a:pt x="9695" y="75354"/>
                  </a:lnTo>
                  <a:lnTo>
                    <a:pt x="36137" y="36137"/>
                  </a:lnTo>
                  <a:lnTo>
                    <a:pt x="75354" y="9695"/>
                  </a:lnTo>
                  <a:lnTo>
                    <a:pt x="123380" y="0"/>
                  </a:lnTo>
                  <a:close/>
                </a:path>
              </a:pathLst>
            </a:custGeom>
            <a:ln w="27417">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object 275"/>
            <p:cNvSpPr/>
            <p:nvPr/>
          </p:nvSpPr>
          <p:spPr>
            <a:xfrm>
              <a:off x="1933873" y="6228499"/>
              <a:ext cx="450850" cy="165100"/>
            </a:xfrm>
            <a:custGeom>
              <a:avLst/>
              <a:gdLst/>
              <a:ahLst/>
              <a:cxnLst/>
              <a:rect l="l" t="t" r="r" b="b"/>
              <a:pathLst>
                <a:path w="450850" h="165100">
                  <a:moveTo>
                    <a:pt x="375582" y="0"/>
                  </a:moveTo>
                  <a:lnTo>
                    <a:pt x="75116" y="0"/>
                  </a:lnTo>
                  <a:lnTo>
                    <a:pt x="0" y="165011"/>
                  </a:lnTo>
                  <a:lnTo>
                    <a:pt x="450698" y="165011"/>
                  </a:lnTo>
                  <a:lnTo>
                    <a:pt x="375582"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6" name="object 276"/>
            <p:cNvSpPr/>
            <p:nvPr/>
          </p:nvSpPr>
          <p:spPr>
            <a:xfrm>
              <a:off x="1933873" y="6228500"/>
              <a:ext cx="450850" cy="165100"/>
            </a:xfrm>
            <a:custGeom>
              <a:avLst/>
              <a:gdLst/>
              <a:ahLst/>
              <a:cxnLst/>
              <a:rect l="l" t="t" r="r" b="b"/>
              <a:pathLst>
                <a:path w="450850" h="165100">
                  <a:moveTo>
                    <a:pt x="0" y="165010"/>
                  </a:moveTo>
                  <a:lnTo>
                    <a:pt x="450699" y="165010"/>
                  </a:lnTo>
                  <a:lnTo>
                    <a:pt x="375583" y="0"/>
                  </a:lnTo>
                  <a:lnTo>
                    <a:pt x="75116" y="0"/>
                  </a:lnTo>
                  <a:lnTo>
                    <a:pt x="0" y="16501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7" name="object 277"/>
          <p:cNvSpPr txBox="1"/>
          <p:nvPr/>
        </p:nvSpPr>
        <p:spPr>
          <a:xfrm>
            <a:off x="5447777" y="5049475"/>
            <a:ext cx="478631" cy="194829"/>
          </a:xfrm>
          <a:prstGeom prst="rect">
            <a:avLst/>
          </a:prstGeom>
        </p:spPr>
        <p:txBody>
          <a:bodyPr vert="horz" wrap="square" lIns="0" tIns="7144" rIns="0" bIns="0" rtlCol="0">
            <a:spAutoFit/>
          </a:bodyPr>
          <a:lstStyle/>
          <a:p>
            <a:pPr marL="7938" marR="0" lvl="0" indent="0" algn="l" defTabSz="914400" rtl="0" eaLnBrk="1" fontAlgn="auto" latinLnBrk="0" hangingPunct="1">
              <a:lnSpc>
                <a:spcPct val="100000"/>
              </a:lnSpc>
              <a:spcBef>
                <a:spcPts val="56"/>
              </a:spcBef>
              <a:spcAft>
                <a:spcPts val="0"/>
              </a:spcAft>
              <a:buClrTx/>
              <a:buSzTx/>
              <a:buFontTx/>
              <a:buNone/>
              <a:tabLst/>
              <a:defRPr/>
            </a:pPr>
            <a:r>
              <a:rPr kumimoji="0" sz="1219" b="0" i="0" u="none" strike="noStrike" kern="1200" cap="none" spc="-6" normalizeH="0" baseline="0" noProof="0" dirty="0">
                <a:ln>
                  <a:noFill/>
                </a:ln>
                <a:solidFill>
                  <a:prstClr val="black"/>
                </a:solidFill>
                <a:effectLst/>
                <a:uLnTx/>
                <a:uFillTx/>
                <a:latin typeface="Courier New"/>
                <a:ea typeface="+mn-ea"/>
                <a:cs typeface="Courier New"/>
              </a:rPr>
              <a:t>tl;dr</a:t>
            </a:r>
            <a:endParaRPr kumimoji="0" sz="1219" b="0" i="0" u="none" strike="noStrike" kern="1200" cap="none" spc="0" normalizeH="0" baseline="0" noProof="0">
              <a:ln>
                <a:noFill/>
              </a:ln>
              <a:solidFill>
                <a:prstClr val="black"/>
              </a:solidFill>
              <a:effectLst/>
              <a:uLnTx/>
              <a:uFillTx/>
              <a:latin typeface="Courier New"/>
              <a:ea typeface="+mn-ea"/>
              <a:cs typeface="Courier New"/>
            </a:endParaRPr>
          </a:p>
        </p:txBody>
      </p:sp>
      <p:sp>
        <p:nvSpPr>
          <p:cNvPr id="278" name="object 278"/>
          <p:cNvSpPr txBox="1"/>
          <p:nvPr/>
        </p:nvSpPr>
        <p:spPr>
          <a:xfrm>
            <a:off x="4425202" y="3002807"/>
            <a:ext cx="647303" cy="194829"/>
          </a:xfrm>
          <a:prstGeom prst="rect">
            <a:avLst/>
          </a:prstGeom>
        </p:spPr>
        <p:txBody>
          <a:bodyPr vert="horz" wrap="square" lIns="0" tIns="7144" rIns="0" bIns="0" rtlCol="0">
            <a:spAutoFit/>
          </a:bodyPr>
          <a:lstStyle/>
          <a:p>
            <a:pPr marL="7938" marR="0" lvl="0" indent="0" algn="l" defTabSz="914400" rtl="0" eaLnBrk="1" fontAlgn="auto" latinLnBrk="0" hangingPunct="1">
              <a:lnSpc>
                <a:spcPct val="100000"/>
              </a:lnSpc>
              <a:spcBef>
                <a:spcPts val="56"/>
              </a:spcBef>
              <a:spcAft>
                <a:spcPts val="0"/>
              </a:spcAft>
              <a:buClrTx/>
              <a:buSzTx/>
              <a:buFontTx/>
              <a:buNone/>
              <a:tabLst/>
              <a:defRPr/>
            </a:pPr>
            <a:r>
              <a:rPr kumimoji="0" sz="1219" b="0" i="0" u="none" strike="noStrike" kern="1200" cap="none" spc="0" normalizeH="0" baseline="0" noProof="0" dirty="0">
                <a:ln>
                  <a:noFill/>
                </a:ln>
                <a:solidFill>
                  <a:prstClr val="black"/>
                </a:solidFill>
                <a:effectLst/>
                <a:uLnTx/>
                <a:uFillTx/>
                <a:latin typeface="Arial"/>
                <a:ea typeface="+mn-ea"/>
                <a:cs typeface="Arial"/>
              </a:rPr>
              <a:t>LM</a:t>
            </a:r>
            <a:r>
              <a:rPr kumimoji="0" sz="1219" b="0" i="0" u="none" strike="noStrike" kern="1200" cap="none" spc="28" normalizeH="0" baseline="0" noProof="0" dirty="0">
                <a:ln>
                  <a:noFill/>
                </a:ln>
                <a:solidFill>
                  <a:prstClr val="black"/>
                </a:solidFill>
                <a:effectLst/>
                <a:uLnTx/>
                <a:uFillTx/>
                <a:latin typeface="Arial"/>
                <a:ea typeface="+mn-ea"/>
                <a:cs typeface="Arial"/>
              </a:rPr>
              <a:t> </a:t>
            </a:r>
            <a:r>
              <a:rPr kumimoji="0" sz="1219" b="0" i="0" u="none" strike="noStrike" kern="1200" cap="none" spc="-13" normalizeH="0" baseline="0" noProof="0" dirty="0">
                <a:ln>
                  <a:noFill/>
                </a:ln>
                <a:solidFill>
                  <a:prstClr val="black"/>
                </a:solidFill>
                <a:effectLst/>
                <a:uLnTx/>
                <a:uFillTx/>
                <a:latin typeface="Arial"/>
                <a:ea typeface="+mn-ea"/>
                <a:cs typeface="Arial"/>
              </a:rPr>
              <a:t>Head</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sp>
        <p:nvSpPr>
          <p:cNvPr id="279" name="object 279"/>
          <p:cNvSpPr txBox="1"/>
          <p:nvPr/>
        </p:nvSpPr>
        <p:spPr>
          <a:xfrm>
            <a:off x="1310166" y="4723707"/>
            <a:ext cx="78978" cy="132713"/>
          </a:xfrm>
          <a:prstGeom prst="rect">
            <a:avLst/>
          </a:prstGeom>
        </p:spPr>
        <p:txBody>
          <a:bodyPr vert="horz" wrap="square" lIns="0" tIns="7541" rIns="0" bIns="0" rtlCol="0">
            <a:spAutoFit/>
          </a:bodyPr>
          <a:lstStyle/>
          <a:p>
            <a:pPr marL="7938" marR="0" lvl="0" indent="0" algn="l" defTabSz="914400" rtl="0" eaLnBrk="1" fontAlgn="auto" latinLnBrk="0" hangingPunct="1">
              <a:lnSpc>
                <a:spcPct val="100000"/>
              </a:lnSpc>
              <a:spcBef>
                <a:spcPts val="59"/>
              </a:spcBef>
              <a:spcAft>
                <a:spcPts val="0"/>
              </a:spcAft>
              <a:buClrTx/>
              <a:buSzTx/>
              <a:buFontTx/>
              <a:buNone/>
              <a:tabLst/>
              <a:defRPr/>
            </a:pPr>
            <a:r>
              <a:rPr kumimoji="0" sz="813" b="0" i="0" u="none" strike="noStrike" kern="1200" cap="none" spc="-31" normalizeH="0" baseline="0" noProof="0" dirty="0">
                <a:ln>
                  <a:noFill/>
                </a:ln>
                <a:solidFill>
                  <a:prstClr val="black"/>
                </a:solidFill>
                <a:effectLst/>
                <a:uLnTx/>
                <a:uFillTx/>
                <a:latin typeface="Arial"/>
                <a:ea typeface="+mn-ea"/>
                <a:cs typeface="Arial"/>
              </a:rPr>
              <a:t>E</a:t>
            </a:r>
            <a:endParaRPr kumimoji="0" sz="813" b="0" i="0" u="none" strike="noStrike" kern="1200" cap="none" spc="0" normalizeH="0" baseline="0" noProof="0">
              <a:ln>
                <a:noFill/>
              </a:ln>
              <a:solidFill>
                <a:prstClr val="black"/>
              </a:solidFill>
              <a:effectLst/>
              <a:uLnTx/>
              <a:uFillTx/>
              <a:latin typeface="Arial"/>
              <a:ea typeface="+mn-ea"/>
              <a:cs typeface="Arial"/>
            </a:endParaRPr>
          </a:p>
        </p:txBody>
      </p:sp>
      <p:grpSp>
        <p:nvGrpSpPr>
          <p:cNvPr id="280" name="object 280"/>
          <p:cNvGrpSpPr/>
          <p:nvPr/>
        </p:nvGrpSpPr>
        <p:grpSpPr>
          <a:xfrm>
            <a:off x="1431629" y="4610891"/>
            <a:ext cx="799703" cy="344884"/>
            <a:chOff x="2290606" y="6005825"/>
            <a:chExt cx="1279525" cy="551815"/>
          </a:xfrm>
        </p:grpSpPr>
        <p:sp>
          <p:nvSpPr>
            <p:cNvPr id="281" name="object 281"/>
            <p:cNvSpPr/>
            <p:nvPr/>
          </p:nvSpPr>
          <p:spPr>
            <a:xfrm>
              <a:off x="2297591" y="6063456"/>
              <a:ext cx="105410" cy="105410"/>
            </a:xfrm>
            <a:custGeom>
              <a:avLst/>
              <a:gdLst/>
              <a:ahLst/>
              <a:cxnLst/>
              <a:rect l="l" t="t" r="r" b="b"/>
              <a:pathLst>
                <a:path w="105410" h="105410">
                  <a:moveTo>
                    <a:pt x="105107" y="0"/>
                  </a:moveTo>
                  <a:lnTo>
                    <a:pt x="0" y="0"/>
                  </a:lnTo>
                  <a:lnTo>
                    <a:pt x="0" y="105107"/>
                  </a:lnTo>
                  <a:lnTo>
                    <a:pt x="105107" y="105107"/>
                  </a:lnTo>
                  <a:lnTo>
                    <a:pt x="105107"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object 282"/>
            <p:cNvSpPr/>
            <p:nvPr/>
          </p:nvSpPr>
          <p:spPr>
            <a:xfrm>
              <a:off x="2297591" y="6063458"/>
              <a:ext cx="105410" cy="105410"/>
            </a:xfrm>
            <a:custGeom>
              <a:avLst/>
              <a:gdLst/>
              <a:ahLst/>
              <a:cxnLst/>
              <a:rect l="l" t="t" r="r" b="b"/>
              <a:pathLst>
                <a:path w="105410" h="105410">
                  <a:moveTo>
                    <a:pt x="0" y="0"/>
                  </a:moveTo>
                  <a:lnTo>
                    <a:pt x="105107" y="0"/>
                  </a:lnTo>
                  <a:lnTo>
                    <a:pt x="105107" y="105107"/>
                  </a:lnTo>
                  <a:lnTo>
                    <a:pt x="0" y="105107"/>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83" name="object 283"/>
            <p:cNvPicPr/>
            <p:nvPr/>
          </p:nvPicPr>
          <p:blipFill>
            <a:blip r:embed="rId9" cstate="print"/>
            <a:stretch>
              <a:fillRect/>
            </a:stretch>
          </p:blipFill>
          <p:spPr>
            <a:xfrm>
              <a:off x="2911804" y="6009157"/>
              <a:ext cx="658027" cy="548356"/>
            </a:xfrm>
            <a:prstGeom prst="rect">
              <a:avLst/>
            </a:prstGeom>
          </p:spPr>
        </p:pic>
        <p:sp>
          <p:nvSpPr>
            <p:cNvPr id="284" name="object 284"/>
            <p:cNvSpPr/>
            <p:nvPr/>
          </p:nvSpPr>
          <p:spPr>
            <a:xfrm>
              <a:off x="2952930" y="6019794"/>
              <a:ext cx="568960" cy="455930"/>
            </a:xfrm>
            <a:custGeom>
              <a:avLst/>
              <a:gdLst/>
              <a:ahLst/>
              <a:cxnLst/>
              <a:rect l="l" t="t" r="r" b="b"/>
              <a:pathLst>
                <a:path w="568960" h="455929">
                  <a:moveTo>
                    <a:pt x="444977" y="0"/>
                  </a:moveTo>
                  <a:lnTo>
                    <a:pt x="123380" y="0"/>
                  </a:lnTo>
                  <a:lnTo>
                    <a:pt x="75355" y="9695"/>
                  </a:lnTo>
                  <a:lnTo>
                    <a:pt x="36137" y="36137"/>
                  </a:lnTo>
                  <a:lnTo>
                    <a:pt x="9695" y="75354"/>
                  </a:lnTo>
                  <a:lnTo>
                    <a:pt x="0" y="123380"/>
                  </a:lnTo>
                  <a:lnTo>
                    <a:pt x="0" y="332084"/>
                  </a:lnTo>
                  <a:lnTo>
                    <a:pt x="9695" y="380110"/>
                  </a:lnTo>
                  <a:lnTo>
                    <a:pt x="36137" y="419328"/>
                  </a:lnTo>
                  <a:lnTo>
                    <a:pt x="75355" y="445769"/>
                  </a:lnTo>
                  <a:lnTo>
                    <a:pt x="123380" y="455465"/>
                  </a:lnTo>
                  <a:lnTo>
                    <a:pt x="444977" y="455465"/>
                  </a:lnTo>
                  <a:lnTo>
                    <a:pt x="493003" y="445769"/>
                  </a:lnTo>
                  <a:lnTo>
                    <a:pt x="532220" y="419328"/>
                  </a:lnTo>
                  <a:lnTo>
                    <a:pt x="558662" y="380110"/>
                  </a:lnTo>
                  <a:lnTo>
                    <a:pt x="568358" y="332084"/>
                  </a:lnTo>
                  <a:lnTo>
                    <a:pt x="568358" y="123380"/>
                  </a:lnTo>
                  <a:lnTo>
                    <a:pt x="558662" y="75354"/>
                  </a:lnTo>
                  <a:lnTo>
                    <a:pt x="532220" y="36137"/>
                  </a:lnTo>
                  <a:lnTo>
                    <a:pt x="493003" y="9695"/>
                  </a:lnTo>
                  <a:lnTo>
                    <a:pt x="444977"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object 285"/>
            <p:cNvSpPr/>
            <p:nvPr/>
          </p:nvSpPr>
          <p:spPr>
            <a:xfrm>
              <a:off x="2952931" y="6019795"/>
              <a:ext cx="568960" cy="455930"/>
            </a:xfrm>
            <a:custGeom>
              <a:avLst/>
              <a:gdLst/>
              <a:ahLst/>
              <a:cxnLst/>
              <a:rect l="l" t="t" r="r" b="b"/>
              <a:pathLst>
                <a:path w="568960" h="455929">
                  <a:moveTo>
                    <a:pt x="123380" y="0"/>
                  </a:moveTo>
                  <a:lnTo>
                    <a:pt x="444977" y="0"/>
                  </a:lnTo>
                  <a:lnTo>
                    <a:pt x="493002" y="9695"/>
                  </a:lnTo>
                  <a:lnTo>
                    <a:pt x="532220" y="36137"/>
                  </a:lnTo>
                  <a:lnTo>
                    <a:pt x="558662" y="75354"/>
                  </a:lnTo>
                  <a:lnTo>
                    <a:pt x="568357" y="123380"/>
                  </a:lnTo>
                  <a:lnTo>
                    <a:pt x="568357" y="332084"/>
                  </a:lnTo>
                  <a:lnTo>
                    <a:pt x="558662" y="380110"/>
                  </a:lnTo>
                  <a:lnTo>
                    <a:pt x="532220" y="419327"/>
                  </a:lnTo>
                  <a:lnTo>
                    <a:pt x="493002" y="445769"/>
                  </a:lnTo>
                  <a:lnTo>
                    <a:pt x="444977" y="455464"/>
                  </a:lnTo>
                  <a:lnTo>
                    <a:pt x="123380" y="455464"/>
                  </a:lnTo>
                  <a:lnTo>
                    <a:pt x="75354" y="445769"/>
                  </a:lnTo>
                  <a:lnTo>
                    <a:pt x="36137" y="419327"/>
                  </a:lnTo>
                  <a:lnTo>
                    <a:pt x="9695" y="380110"/>
                  </a:lnTo>
                  <a:lnTo>
                    <a:pt x="0" y="332084"/>
                  </a:lnTo>
                  <a:lnTo>
                    <a:pt x="0" y="123380"/>
                  </a:lnTo>
                  <a:lnTo>
                    <a:pt x="9695" y="75354"/>
                  </a:lnTo>
                  <a:lnTo>
                    <a:pt x="36137" y="36137"/>
                  </a:lnTo>
                  <a:lnTo>
                    <a:pt x="75354" y="9695"/>
                  </a:lnTo>
                  <a:lnTo>
                    <a:pt x="123380" y="0"/>
                  </a:lnTo>
                  <a:close/>
                </a:path>
              </a:pathLst>
            </a:custGeom>
            <a:ln w="27417">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object 286"/>
            <p:cNvSpPr/>
            <p:nvPr/>
          </p:nvSpPr>
          <p:spPr>
            <a:xfrm>
              <a:off x="2995752" y="6228499"/>
              <a:ext cx="450850" cy="165100"/>
            </a:xfrm>
            <a:custGeom>
              <a:avLst/>
              <a:gdLst/>
              <a:ahLst/>
              <a:cxnLst/>
              <a:rect l="l" t="t" r="r" b="b"/>
              <a:pathLst>
                <a:path w="450850" h="165100">
                  <a:moveTo>
                    <a:pt x="375582" y="0"/>
                  </a:moveTo>
                  <a:lnTo>
                    <a:pt x="75116" y="0"/>
                  </a:lnTo>
                  <a:lnTo>
                    <a:pt x="0" y="165011"/>
                  </a:lnTo>
                  <a:lnTo>
                    <a:pt x="450698" y="165011"/>
                  </a:lnTo>
                  <a:lnTo>
                    <a:pt x="375582"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object 287"/>
            <p:cNvSpPr/>
            <p:nvPr/>
          </p:nvSpPr>
          <p:spPr>
            <a:xfrm>
              <a:off x="2995752" y="6228500"/>
              <a:ext cx="450850" cy="165100"/>
            </a:xfrm>
            <a:custGeom>
              <a:avLst/>
              <a:gdLst/>
              <a:ahLst/>
              <a:cxnLst/>
              <a:rect l="l" t="t" r="r" b="b"/>
              <a:pathLst>
                <a:path w="450850" h="165100">
                  <a:moveTo>
                    <a:pt x="0" y="165010"/>
                  </a:moveTo>
                  <a:lnTo>
                    <a:pt x="450699" y="165010"/>
                  </a:lnTo>
                  <a:lnTo>
                    <a:pt x="375583" y="0"/>
                  </a:lnTo>
                  <a:lnTo>
                    <a:pt x="75116" y="0"/>
                  </a:lnTo>
                  <a:lnTo>
                    <a:pt x="0" y="16501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8" name="object 288"/>
          <p:cNvSpPr txBox="1"/>
          <p:nvPr/>
        </p:nvSpPr>
        <p:spPr>
          <a:xfrm>
            <a:off x="1973840" y="4723707"/>
            <a:ext cx="78978" cy="132713"/>
          </a:xfrm>
          <a:prstGeom prst="rect">
            <a:avLst/>
          </a:prstGeom>
        </p:spPr>
        <p:txBody>
          <a:bodyPr vert="horz" wrap="square" lIns="0" tIns="7541" rIns="0" bIns="0" rtlCol="0">
            <a:spAutoFit/>
          </a:bodyPr>
          <a:lstStyle/>
          <a:p>
            <a:pPr marL="7938" marR="0" lvl="0" indent="0" algn="l" defTabSz="914400" rtl="0" eaLnBrk="1" fontAlgn="auto" latinLnBrk="0" hangingPunct="1">
              <a:lnSpc>
                <a:spcPct val="100000"/>
              </a:lnSpc>
              <a:spcBef>
                <a:spcPts val="59"/>
              </a:spcBef>
              <a:spcAft>
                <a:spcPts val="0"/>
              </a:spcAft>
              <a:buClrTx/>
              <a:buSzTx/>
              <a:buFontTx/>
              <a:buNone/>
              <a:tabLst/>
              <a:defRPr/>
            </a:pPr>
            <a:r>
              <a:rPr kumimoji="0" sz="813" b="0" i="0" u="none" strike="noStrike" kern="1200" cap="none" spc="-31" normalizeH="0" baseline="0" noProof="0" dirty="0">
                <a:ln>
                  <a:noFill/>
                </a:ln>
                <a:solidFill>
                  <a:prstClr val="black"/>
                </a:solidFill>
                <a:effectLst/>
                <a:uLnTx/>
                <a:uFillTx/>
                <a:latin typeface="Arial"/>
                <a:ea typeface="+mn-ea"/>
                <a:cs typeface="Arial"/>
              </a:rPr>
              <a:t>E</a:t>
            </a:r>
            <a:endParaRPr kumimoji="0" sz="813" b="0" i="0" u="none" strike="noStrike" kern="1200" cap="none" spc="0" normalizeH="0" baseline="0" noProof="0">
              <a:ln>
                <a:noFill/>
              </a:ln>
              <a:solidFill>
                <a:prstClr val="black"/>
              </a:solidFill>
              <a:effectLst/>
              <a:uLnTx/>
              <a:uFillTx/>
              <a:latin typeface="Arial"/>
              <a:ea typeface="+mn-ea"/>
              <a:cs typeface="Arial"/>
            </a:endParaRPr>
          </a:p>
        </p:txBody>
      </p:sp>
      <p:grpSp>
        <p:nvGrpSpPr>
          <p:cNvPr id="289" name="object 289"/>
          <p:cNvGrpSpPr/>
          <p:nvPr/>
        </p:nvGrpSpPr>
        <p:grpSpPr>
          <a:xfrm>
            <a:off x="2095303" y="4610891"/>
            <a:ext cx="1532731" cy="344884"/>
            <a:chOff x="3352485" y="6005825"/>
            <a:chExt cx="2452370" cy="551815"/>
          </a:xfrm>
        </p:grpSpPr>
        <p:sp>
          <p:nvSpPr>
            <p:cNvPr id="290" name="object 290"/>
            <p:cNvSpPr/>
            <p:nvPr/>
          </p:nvSpPr>
          <p:spPr>
            <a:xfrm>
              <a:off x="3359469" y="6063456"/>
              <a:ext cx="105410" cy="105410"/>
            </a:xfrm>
            <a:custGeom>
              <a:avLst/>
              <a:gdLst/>
              <a:ahLst/>
              <a:cxnLst/>
              <a:rect l="l" t="t" r="r" b="b"/>
              <a:pathLst>
                <a:path w="105410" h="105410">
                  <a:moveTo>
                    <a:pt x="105107" y="0"/>
                  </a:moveTo>
                  <a:lnTo>
                    <a:pt x="0" y="0"/>
                  </a:lnTo>
                  <a:lnTo>
                    <a:pt x="0" y="105107"/>
                  </a:lnTo>
                  <a:lnTo>
                    <a:pt x="105107" y="105107"/>
                  </a:lnTo>
                  <a:lnTo>
                    <a:pt x="105107"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1" name="object 291"/>
            <p:cNvSpPr/>
            <p:nvPr/>
          </p:nvSpPr>
          <p:spPr>
            <a:xfrm>
              <a:off x="3359470" y="6063458"/>
              <a:ext cx="105410" cy="105410"/>
            </a:xfrm>
            <a:custGeom>
              <a:avLst/>
              <a:gdLst/>
              <a:ahLst/>
              <a:cxnLst/>
              <a:rect l="l" t="t" r="r" b="b"/>
              <a:pathLst>
                <a:path w="105410" h="105410">
                  <a:moveTo>
                    <a:pt x="0" y="0"/>
                  </a:moveTo>
                  <a:lnTo>
                    <a:pt x="105107" y="0"/>
                  </a:lnTo>
                  <a:lnTo>
                    <a:pt x="105107" y="105107"/>
                  </a:lnTo>
                  <a:lnTo>
                    <a:pt x="0" y="105107"/>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92" name="object 292"/>
            <p:cNvPicPr/>
            <p:nvPr/>
          </p:nvPicPr>
          <p:blipFill>
            <a:blip r:embed="rId10" cstate="print"/>
            <a:stretch>
              <a:fillRect/>
            </a:stretch>
          </p:blipFill>
          <p:spPr>
            <a:xfrm>
              <a:off x="5146356" y="6009157"/>
              <a:ext cx="658027" cy="548356"/>
            </a:xfrm>
            <a:prstGeom prst="rect">
              <a:avLst/>
            </a:prstGeom>
          </p:spPr>
        </p:pic>
        <p:sp>
          <p:nvSpPr>
            <p:cNvPr id="293" name="object 293"/>
            <p:cNvSpPr/>
            <p:nvPr/>
          </p:nvSpPr>
          <p:spPr>
            <a:xfrm>
              <a:off x="5192052" y="6019794"/>
              <a:ext cx="568960" cy="455930"/>
            </a:xfrm>
            <a:custGeom>
              <a:avLst/>
              <a:gdLst/>
              <a:ahLst/>
              <a:cxnLst/>
              <a:rect l="l" t="t" r="r" b="b"/>
              <a:pathLst>
                <a:path w="568960" h="455929">
                  <a:moveTo>
                    <a:pt x="444977" y="0"/>
                  </a:moveTo>
                  <a:lnTo>
                    <a:pt x="123380" y="0"/>
                  </a:lnTo>
                  <a:lnTo>
                    <a:pt x="75355" y="9695"/>
                  </a:lnTo>
                  <a:lnTo>
                    <a:pt x="36137" y="36137"/>
                  </a:lnTo>
                  <a:lnTo>
                    <a:pt x="9695" y="75354"/>
                  </a:lnTo>
                  <a:lnTo>
                    <a:pt x="0" y="123380"/>
                  </a:lnTo>
                  <a:lnTo>
                    <a:pt x="0" y="332084"/>
                  </a:lnTo>
                  <a:lnTo>
                    <a:pt x="9695" y="380110"/>
                  </a:lnTo>
                  <a:lnTo>
                    <a:pt x="36137" y="419328"/>
                  </a:lnTo>
                  <a:lnTo>
                    <a:pt x="75355" y="445769"/>
                  </a:lnTo>
                  <a:lnTo>
                    <a:pt x="123380" y="455465"/>
                  </a:lnTo>
                  <a:lnTo>
                    <a:pt x="444977" y="455465"/>
                  </a:lnTo>
                  <a:lnTo>
                    <a:pt x="493003" y="445769"/>
                  </a:lnTo>
                  <a:lnTo>
                    <a:pt x="532220" y="419328"/>
                  </a:lnTo>
                  <a:lnTo>
                    <a:pt x="558662" y="380110"/>
                  </a:lnTo>
                  <a:lnTo>
                    <a:pt x="568358" y="332084"/>
                  </a:lnTo>
                  <a:lnTo>
                    <a:pt x="568358" y="123380"/>
                  </a:lnTo>
                  <a:lnTo>
                    <a:pt x="558662" y="75354"/>
                  </a:lnTo>
                  <a:lnTo>
                    <a:pt x="532220" y="36137"/>
                  </a:lnTo>
                  <a:lnTo>
                    <a:pt x="493003" y="9695"/>
                  </a:lnTo>
                  <a:lnTo>
                    <a:pt x="444977"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object 294"/>
            <p:cNvSpPr/>
            <p:nvPr/>
          </p:nvSpPr>
          <p:spPr>
            <a:xfrm>
              <a:off x="5192053" y="6019795"/>
              <a:ext cx="568960" cy="455930"/>
            </a:xfrm>
            <a:custGeom>
              <a:avLst/>
              <a:gdLst/>
              <a:ahLst/>
              <a:cxnLst/>
              <a:rect l="l" t="t" r="r" b="b"/>
              <a:pathLst>
                <a:path w="568960" h="455929">
                  <a:moveTo>
                    <a:pt x="123380" y="0"/>
                  </a:moveTo>
                  <a:lnTo>
                    <a:pt x="444977" y="0"/>
                  </a:lnTo>
                  <a:lnTo>
                    <a:pt x="493002" y="9695"/>
                  </a:lnTo>
                  <a:lnTo>
                    <a:pt x="532220" y="36137"/>
                  </a:lnTo>
                  <a:lnTo>
                    <a:pt x="558662" y="75354"/>
                  </a:lnTo>
                  <a:lnTo>
                    <a:pt x="568357" y="123380"/>
                  </a:lnTo>
                  <a:lnTo>
                    <a:pt x="568357" y="332084"/>
                  </a:lnTo>
                  <a:lnTo>
                    <a:pt x="558662" y="380110"/>
                  </a:lnTo>
                  <a:lnTo>
                    <a:pt x="532220" y="419327"/>
                  </a:lnTo>
                  <a:lnTo>
                    <a:pt x="493002" y="445769"/>
                  </a:lnTo>
                  <a:lnTo>
                    <a:pt x="444977" y="455464"/>
                  </a:lnTo>
                  <a:lnTo>
                    <a:pt x="123380" y="455464"/>
                  </a:lnTo>
                  <a:lnTo>
                    <a:pt x="75355" y="445769"/>
                  </a:lnTo>
                  <a:lnTo>
                    <a:pt x="36137" y="419327"/>
                  </a:lnTo>
                  <a:lnTo>
                    <a:pt x="9695" y="380110"/>
                  </a:lnTo>
                  <a:lnTo>
                    <a:pt x="0" y="332084"/>
                  </a:lnTo>
                  <a:lnTo>
                    <a:pt x="0" y="123380"/>
                  </a:lnTo>
                  <a:lnTo>
                    <a:pt x="9695" y="75354"/>
                  </a:lnTo>
                  <a:lnTo>
                    <a:pt x="36137" y="36137"/>
                  </a:lnTo>
                  <a:lnTo>
                    <a:pt x="75355" y="9695"/>
                  </a:lnTo>
                  <a:lnTo>
                    <a:pt x="123380" y="0"/>
                  </a:lnTo>
                  <a:close/>
                </a:path>
              </a:pathLst>
            </a:custGeom>
            <a:ln w="27417">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object 295"/>
            <p:cNvSpPr/>
            <p:nvPr/>
          </p:nvSpPr>
          <p:spPr>
            <a:xfrm>
              <a:off x="5234875" y="6228499"/>
              <a:ext cx="450850" cy="165100"/>
            </a:xfrm>
            <a:custGeom>
              <a:avLst/>
              <a:gdLst/>
              <a:ahLst/>
              <a:cxnLst/>
              <a:rect l="l" t="t" r="r" b="b"/>
              <a:pathLst>
                <a:path w="450850" h="165100">
                  <a:moveTo>
                    <a:pt x="375580" y="0"/>
                  </a:moveTo>
                  <a:lnTo>
                    <a:pt x="75116" y="0"/>
                  </a:lnTo>
                  <a:lnTo>
                    <a:pt x="0" y="165011"/>
                  </a:lnTo>
                  <a:lnTo>
                    <a:pt x="450697" y="165011"/>
                  </a:lnTo>
                  <a:lnTo>
                    <a:pt x="375580"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object 296"/>
            <p:cNvSpPr/>
            <p:nvPr/>
          </p:nvSpPr>
          <p:spPr>
            <a:xfrm>
              <a:off x="5234875" y="6228500"/>
              <a:ext cx="450850" cy="165100"/>
            </a:xfrm>
            <a:custGeom>
              <a:avLst/>
              <a:gdLst/>
              <a:ahLst/>
              <a:cxnLst/>
              <a:rect l="l" t="t" r="r" b="b"/>
              <a:pathLst>
                <a:path w="450850" h="165100">
                  <a:moveTo>
                    <a:pt x="0" y="165010"/>
                  </a:moveTo>
                  <a:lnTo>
                    <a:pt x="450698" y="165010"/>
                  </a:lnTo>
                  <a:lnTo>
                    <a:pt x="375581" y="0"/>
                  </a:lnTo>
                  <a:lnTo>
                    <a:pt x="75116" y="0"/>
                  </a:lnTo>
                  <a:lnTo>
                    <a:pt x="0" y="16501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7" name="object 297"/>
          <p:cNvSpPr txBox="1"/>
          <p:nvPr/>
        </p:nvSpPr>
        <p:spPr>
          <a:xfrm>
            <a:off x="3373292" y="4723707"/>
            <a:ext cx="78978" cy="132713"/>
          </a:xfrm>
          <a:prstGeom prst="rect">
            <a:avLst/>
          </a:prstGeom>
        </p:spPr>
        <p:txBody>
          <a:bodyPr vert="horz" wrap="square" lIns="0" tIns="7541" rIns="0" bIns="0" rtlCol="0">
            <a:spAutoFit/>
          </a:bodyPr>
          <a:lstStyle/>
          <a:p>
            <a:pPr marL="7938" marR="0" lvl="0" indent="0" algn="l" defTabSz="914400" rtl="0" eaLnBrk="1" fontAlgn="auto" latinLnBrk="0" hangingPunct="1">
              <a:lnSpc>
                <a:spcPct val="100000"/>
              </a:lnSpc>
              <a:spcBef>
                <a:spcPts val="59"/>
              </a:spcBef>
              <a:spcAft>
                <a:spcPts val="0"/>
              </a:spcAft>
              <a:buClrTx/>
              <a:buSzTx/>
              <a:buFontTx/>
              <a:buNone/>
              <a:tabLst/>
              <a:defRPr/>
            </a:pPr>
            <a:r>
              <a:rPr kumimoji="0" sz="813" b="0" i="0" u="none" strike="noStrike" kern="1200" cap="none" spc="-31" normalizeH="0" baseline="0" noProof="0" dirty="0">
                <a:ln>
                  <a:noFill/>
                </a:ln>
                <a:solidFill>
                  <a:prstClr val="black"/>
                </a:solidFill>
                <a:effectLst/>
                <a:uLnTx/>
                <a:uFillTx/>
                <a:latin typeface="Arial"/>
                <a:ea typeface="+mn-ea"/>
                <a:cs typeface="Arial"/>
              </a:rPr>
              <a:t>E</a:t>
            </a:r>
            <a:endParaRPr kumimoji="0" sz="813" b="0" i="0" u="none" strike="noStrike" kern="1200" cap="none" spc="0" normalizeH="0" baseline="0" noProof="0">
              <a:ln>
                <a:noFill/>
              </a:ln>
              <a:solidFill>
                <a:prstClr val="black"/>
              </a:solidFill>
              <a:effectLst/>
              <a:uLnTx/>
              <a:uFillTx/>
              <a:latin typeface="Arial"/>
              <a:ea typeface="+mn-ea"/>
              <a:cs typeface="Arial"/>
            </a:endParaRPr>
          </a:p>
        </p:txBody>
      </p:sp>
      <p:grpSp>
        <p:nvGrpSpPr>
          <p:cNvPr id="298" name="object 298"/>
          <p:cNvGrpSpPr/>
          <p:nvPr/>
        </p:nvGrpSpPr>
        <p:grpSpPr>
          <a:xfrm>
            <a:off x="3494755" y="4610891"/>
            <a:ext cx="869950" cy="344884"/>
            <a:chOff x="5591608" y="6005825"/>
            <a:chExt cx="1391920" cy="551815"/>
          </a:xfrm>
        </p:grpSpPr>
        <p:sp>
          <p:nvSpPr>
            <p:cNvPr id="299" name="object 299"/>
            <p:cNvSpPr/>
            <p:nvPr/>
          </p:nvSpPr>
          <p:spPr>
            <a:xfrm>
              <a:off x="5598592" y="6063456"/>
              <a:ext cx="105410" cy="105410"/>
            </a:xfrm>
            <a:custGeom>
              <a:avLst/>
              <a:gdLst/>
              <a:ahLst/>
              <a:cxnLst/>
              <a:rect l="l" t="t" r="r" b="b"/>
              <a:pathLst>
                <a:path w="105410" h="105410">
                  <a:moveTo>
                    <a:pt x="105107" y="0"/>
                  </a:moveTo>
                  <a:lnTo>
                    <a:pt x="0" y="0"/>
                  </a:lnTo>
                  <a:lnTo>
                    <a:pt x="0" y="105107"/>
                  </a:lnTo>
                  <a:lnTo>
                    <a:pt x="105107" y="105107"/>
                  </a:lnTo>
                  <a:lnTo>
                    <a:pt x="105107"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object 300"/>
            <p:cNvSpPr/>
            <p:nvPr/>
          </p:nvSpPr>
          <p:spPr>
            <a:xfrm>
              <a:off x="5598593" y="6063458"/>
              <a:ext cx="105410" cy="105410"/>
            </a:xfrm>
            <a:custGeom>
              <a:avLst/>
              <a:gdLst/>
              <a:ahLst/>
              <a:cxnLst/>
              <a:rect l="l" t="t" r="r" b="b"/>
              <a:pathLst>
                <a:path w="105410" h="105410">
                  <a:moveTo>
                    <a:pt x="0" y="0"/>
                  </a:moveTo>
                  <a:lnTo>
                    <a:pt x="105107" y="0"/>
                  </a:lnTo>
                  <a:lnTo>
                    <a:pt x="105107" y="105107"/>
                  </a:lnTo>
                  <a:lnTo>
                    <a:pt x="0" y="105107"/>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01" name="object 301"/>
            <p:cNvPicPr/>
            <p:nvPr/>
          </p:nvPicPr>
          <p:blipFill>
            <a:blip r:embed="rId9" cstate="print"/>
            <a:stretch>
              <a:fillRect/>
            </a:stretch>
          </p:blipFill>
          <p:spPr>
            <a:xfrm>
              <a:off x="6325322" y="6009157"/>
              <a:ext cx="658027" cy="548356"/>
            </a:xfrm>
            <a:prstGeom prst="rect">
              <a:avLst/>
            </a:prstGeom>
          </p:spPr>
        </p:pic>
        <p:sp>
          <p:nvSpPr>
            <p:cNvPr id="302" name="object 302"/>
            <p:cNvSpPr/>
            <p:nvPr/>
          </p:nvSpPr>
          <p:spPr>
            <a:xfrm>
              <a:off x="6366448" y="6019794"/>
              <a:ext cx="568960" cy="455930"/>
            </a:xfrm>
            <a:custGeom>
              <a:avLst/>
              <a:gdLst/>
              <a:ahLst/>
              <a:cxnLst/>
              <a:rect l="l" t="t" r="r" b="b"/>
              <a:pathLst>
                <a:path w="568959" h="455929">
                  <a:moveTo>
                    <a:pt x="444978" y="0"/>
                  </a:moveTo>
                  <a:lnTo>
                    <a:pt x="123380" y="0"/>
                  </a:lnTo>
                  <a:lnTo>
                    <a:pt x="75355" y="9695"/>
                  </a:lnTo>
                  <a:lnTo>
                    <a:pt x="36137" y="36137"/>
                  </a:lnTo>
                  <a:lnTo>
                    <a:pt x="9695" y="75354"/>
                  </a:lnTo>
                  <a:lnTo>
                    <a:pt x="0" y="123380"/>
                  </a:lnTo>
                  <a:lnTo>
                    <a:pt x="0" y="332084"/>
                  </a:lnTo>
                  <a:lnTo>
                    <a:pt x="9695" y="380110"/>
                  </a:lnTo>
                  <a:lnTo>
                    <a:pt x="36137" y="419328"/>
                  </a:lnTo>
                  <a:lnTo>
                    <a:pt x="75355" y="445769"/>
                  </a:lnTo>
                  <a:lnTo>
                    <a:pt x="123380" y="455465"/>
                  </a:lnTo>
                  <a:lnTo>
                    <a:pt x="444978" y="455465"/>
                  </a:lnTo>
                  <a:lnTo>
                    <a:pt x="493003" y="445769"/>
                  </a:lnTo>
                  <a:lnTo>
                    <a:pt x="532221" y="419328"/>
                  </a:lnTo>
                  <a:lnTo>
                    <a:pt x="558662" y="380110"/>
                  </a:lnTo>
                  <a:lnTo>
                    <a:pt x="568358" y="332084"/>
                  </a:lnTo>
                  <a:lnTo>
                    <a:pt x="568358" y="123380"/>
                  </a:lnTo>
                  <a:lnTo>
                    <a:pt x="558662" y="75354"/>
                  </a:lnTo>
                  <a:lnTo>
                    <a:pt x="532221" y="36137"/>
                  </a:lnTo>
                  <a:lnTo>
                    <a:pt x="493003" y="9695"/>
                  </a:lnTo>
                  <a:lnTo>
                    <a:pt x="444978"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object 303"/>
            <p:cNvSpPr/>
            <p:nvPr/>
          </p:nvSpPr>
          <p:spPr>
            <a:xfrm>
              <a:off x="6366450" y="6019795"/>
              <a:ext cx="568960" cy="455930"/>
            </a:xfrm>
            <a:custGeom>
              <a:avLst/>
              <a:gdLst/>
              <a:ahLst/>
              <a:cxnLst/>
              <a:rect l="l" t="t" r="r" b="b"/>
              <a:pathLst>
                <a:path w="568959" h="455929">
                  <a:moveTo>
                    <a:pt x="123380" y="0"/>
                  </a:moveTo>
                  <a:lnTo>
                    <a:pt x="444977" y="0"/>
                  </a:lnTo>
                  <a:lnTo>
                    <a:pt x="493002" y="9695"/>
                  </a:lnTo>
                  <a:lnTo>
                    <a:pt x="532220" y="36137"/>
                  </a:lnTo>
                  <a:lnTo>
                    <a:pt x="558662" y="75354"/>
                  </a:lnTo>
                  <a:lnTo>
                    <a:pt x="568357" y="123380"/>
                  </a:lnTo>
                  <a:lnTo>
                    <a:pt x="568357" y="332084"/>
                  </a:lnTo>
                  <a:lnTo>
                    <a:pt x="558662" y="380110"/>
                  </a:lnTo>
                  <a:lnTo>
                    <a:pt x="532220" y="419327"/>
                  </a:lnTo>
                  <a:lnTo>
                    <a:pt x="493002" y="445769"/>
                  </a:lnTo>
                  <a:lnTo>
                    <a:pt x="444977" y="455464"/>
                  </a:lnTo>
                  <a:lnTo>
                    <a:pt x="123380" y="455464"/>
                  </a:lnTo>
                  <a:lnTo>
                    <a:pt x="75354" y="445769"/>
                  </a:lnTo>
                  <a:lnTo>
                    <a:pt x="36137" y="419327"/>
                  </a:lnTo>
                  <a:lnTo>
                    <a:pt x="9695" y="380110"/>
                  </a:lnTo>
                  <a:lnTo>
                    <a:pt x="0" y="332084"/>
                  </a:lnTo>
                  <a:lnTo>
                    <a:pt x="0" y="123380"/>
                  </a:lnTo>
                  <a:lnTo>
                    <a:pt x="9695" y="75354"/>
                  </a:lnTo>
                  <a:lnTo>
                    <a:pt x="36137" y="36137"/>
                  </a:lnTo>
                  <a:lnTo>
                    <a:pt x="75354" y="9695"/>
                  </a:lnTo>
                  <a:lnTo>
                    <a:pt x="123380" y="0"/>
                  </a:lnTo>
                  <a:close/>
                </a:path>
              </a:pathLst>
            </a:custGeom>
            <a:ln w="27417">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object 304"/>
            <p:cNvSpPr/>
            <p:nvPr/>
          </p:nvSpPr>
          <p:spPr>
            <a:xfrm>
              <a:off x="6409270" y="6228499"/>
              <a:ext cx="450850" cy="165100"/>
            </a:xfrm>
            <a:custGeom>
              <a:avLst/>
              <a:gdLst/>
              <a:ahLst/>
              <a:cxnLst/>
              <a:rect l="l" t="t" r="r" b="b"/>
              <a:pathLst>
                <a:path w="450850" h="165100">
                  <a:moveTo>
                    <a:pt x="375583" y="0"/>
                  </a:moveTo>
                  <a:lnTo>
                    <a:pt x="75116" y="0"/>
                  </a:lnTo>
                  <a:lnTo>
                    <a:pt x="0" y="165011"/>
                  </a:lnTo>
                  <a:lnTo>
                    <a:pt x="450700" y="165011"/>
                  </a:lnTo>
                  <a:lnTo>
                    <a:pt x="37558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object 305"/>
            <p:cNvSpPr/>
            <p:nvPr/>
          </p:nvSpPr>
          <p:spPr>
            <a:xfrm>
              <a:off x="6409271" y="6228500"/>
              <a:ext cx="450850" cy="165100"/>
            </a:xfrm>
            <a:custGeom>
              <a:avLst/>
              <a:gdLst/>
              <a:ahLst/>
              <a:cxnLst/>
              <a:rect l="l" t="t" r="r" b="b"/>
              <a:pathLst>
                <a:path w="450850" h="165100">
                  <a:moveTo>
                    <a:pt x="0" y="165010"/>
                  </a:moveTo>
                  <a:lnTo>
                    <a:pt x="450699" y="165010"/>
                  </a:lnTo>
                  <a:lnTo>
                    <a:pt x="375583" y="0"/>
                  </a:lnTo>
                  <a:lnTo>
                    <a:pt x="75116" y="0"/>
                  </a:lnTo>
                  <a:lnTo>
                    <a:pt x="0" y="16501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6" name="object 306"/>
          <p:cNvSpPr txBox="1"/>
          <p:nvPr/>
        </p:nvSpPr>
        <p:spPr>
          <a:xfrm>
            <a:off x="4107290" y="4723707"/>
            <a:ext cx="78978" cy="132713"/>
          </a:xfrm>
          <a:prstGeom prst="rect">
            <a:avLst/>
          </a:prstGeom>
        </p:spPr>
        <p:txBody>
          <a:bodyPr vert="horz" wrap="square" lIns="0" tIns="7541" rIns="0" bIns="0" rtlCol="0">
            <a:spAutoFit/>
          </a:bodyPr>
          <a:lstStyle/>
          <a:p>
            <a:pPr marL="7938" marR="0" lvl="0" indent="0" algn="l" defTabSz="914400" rtl="0" eaLnBrk="1" fontAlgn="auto" latinLnBrk="0" hangingPunct="1">
              <a:lnSpc>
                <a:spcPct val="100000"/>
              </a:lnSpc>
              <a:spcBef>
                <a:spcPts val="59"/>
              </a:spcBef>
              <a:spcAft>
                <a:spcPts val="0"/>
              </a:spcAft>
              <a:buClrTx/>
              <a:buSzTx/>
              <a:buFontTx/>
              <a:buNone/>
              <a:tabLst/>
              <a:defRPr/>
            </a:pPr>
            <a:r>
              <a:rPr kumimoji="0" sz="813" b="0" i="0" u="none" strike="noStrike" kern="1200" cap="none" spc="-31" normalizeH="0" baseline="0" noProof="0" dirty="0">
                <a:ln>
                  <a:noFill/>
                </a:ln>
                <a:solidFill>
                  <a:prstClr val="black"/>
                </a:solidFill>
                <a:effectLst/>
                <a:uLnTx/>
                <a:uFillTx/>
                <a:latin typeface="Arial"/>
                <a:ea typeface="+mn-ea"/>
                <a:cs typeface="Arial"/>
              </a:rPr>
              <a:t>E</a:t>
            </a:r>
            <a:endParaRPr kumimoji="0" sz="813" b="0" i="0" u="none" strike="noStrike" kern="1200" cap="none" spc="0" normalizeH="0" baseline="0" noProof="0">
              <a:ln>
                <a:noFill/>
              </a:ln>
              <a:solidFill>
                <a:prstClr val="black"/>
              </a:solidFill>
              <a:effectLst/>
              <a:uLnTx/>
              <a:uFillTx/>
              <a:latin typeface="Arial"/>
              <a:ea typeface="+mn-ea"/>
              <a:cs typeface="Arial"/>
            </a:endParaRPr>
          </a:p>
        </p:txBody>
      </p:sp>
      <p:grpSp>
        <p:nvGrpSpPr>
          <p:cNvPr id="307" name="object 307"/>
          <p:cNvGrpSpPr/>
          <p:nvPr/>
        </p:nvGrpSpPr>
        <p:grpSpPr>
          <a:xfrm>
            <a:off x="4228752" y="4610891"/>
            <a:ext cx="864394" cy="344884"/>
            <a:chOff x="6766004" y="6005825"/>
            <a:chExt cx="1383030" cy="551815"/>
          </a:xfrm>
        </p:grpSpPr>
        <p:sp>
          <p:nvSpPr>
            <p:cNvPr id="308" name="object 308"/>
            <p:cNvSpPr/>
            <p:nvPr/>
          </p:nvSpPr>
          <p:spPr>
            <a:xfrm>
              <a:off x="6772988" y="6063456"/>
              <a:ext cx="105410" cy="105410"/>
            </a:xfrm>
            <a:custGeom>
              <a:avLst/>
              <a:gdLst/>
              <a:ahLst/>
              <a:cxnLst/>
              <a:rect l="l" t="t" r="r" b="b"/>
              <a:pathLst>
                <a:path w="105409" h="105410">
                  <a:moveTo>
                    <a:pt x="105107" y="0"/>
                  </a:moveTo>
                  <a:lnTo>
                    <a:pt x="0" y="0"/>
                  </a:lnTo>
                  <a:lnTo>
                    <a:pt x="0" y="105107"/>
                  </a:lnTo>
                  <a:lnTo>
                    <a:pt x="105107" y="105107"/>
                  </a:lnTo>
                  <a:lnTo>
                    <a:pt x="105107"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object 309"/>
            <p:cNvSpPr/>
            <p:nvPr/>
          </p:nvSpPr>
          <p:spPr>
            <a:xfrm>
              <a:off x="6772989" y="6063458"/>
              <a:ext cx="105410" cy="105410"/>
            </a:xfrm>
            <a:custGeom>
              <a:avLst/>
              <a:gdLst/>
              <a:ahLst/>
              <a:cxnLst/>
              <a:rect l="l" t="t" r="r" b="b"/>
              <a:pathLst>
                <a:path w="105409" h="105410">
                  <a:moveTo>
                    <a:pt x="0" y="0"/>
                  </a:moveTo>
                  <a:lnTo>
                    <a:pt x="105107" y="0"/>
                  </a:lnTo>
                  <a:lnTo>
                    <a:pt x="105107" y="105107"/>
                  </a:lnTo>
                  <a:lnTo>
                    <a:pt x="0" y="105107"/>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10" name="object 310"/>
            <p:cNvPicPr/>
            <p:nvPr/>
          </p:nvPicPr>
          <p:blipFill>
            <a:blip r:embed="rId10" cstate="print"/>
            <a:stretch>
              <a:fillRect/>
            </a:stretch>
          </p:blipFill>
          <p:spPr>
            <a:xfrm>
              <a:off x="7490580" y="6009157"/>
              <a:ext cx="658027" cy="548356"/>
            </a:xfrm>
            <a:prstGeom prst="rect">
              <a:avLst/>
            </a:prstGeom>
          </p:spPr>
        </p:pic>
        <p:sp>
          <p:nvSpPr>
            <p:cNvPr id="311" name="object 311"/>
            <p:cNvSpPr/>
            <p:nvPr/>
          </p:nvSpPr>
          <p:spPr>
            <a:xfrm>
              <a:off x="7536276" y="6019794"/>
              <a:ext cx="568960" cy="455930"/>
            </a:xfrm>
            <a:custGeom>
              <a:avLst/>
              <a:gdLst/>
              <a:ahLst/>
              <a:cxnLst/>
              <a:rect l="l" t="t" r="r" b="b"/>
              <a:pathLst>
                <a:path w="568959" h="455929">
                  <a:moveTo>
                    <a:pt x="444977" y="0"/>
                  </a:moveTo>
                  <a:lnTo>
                    <a:pt x="123380" y="0"/>
                  </a:lnTo>
                  <a:lnTo>
                    <a:pt x="75355" y="9695"/>
                  </a:lnTo>
                  <a:lnTo>
                    <a:pt x="36137" y="36137"/>
                  </a:lnTo>
                  <a:lnTo>
                    <a:pt x="9695" y="75354"/>
                  </a:lnTo>
                  <a:lnTo>
                    <a:pt x="0" y="123380"/>
                  </a:lnTo>
                  <a:lnTo>
                    <a:pt x="0" y="332084"/>
                  </a:lnTo>
                  <a:lnTo>
                    <a:pt x="9695" y="380110"/>
                  </a:lnTo>
                  <a:lnTo>
                    <a:pt x="36137" y="419328"/>
                  </a:lnTo>
                  <a:lnTo>
                    <a:pt x="75355" y="445769"/>
                  </a:lnTo>
                  <a:lnTo>
                    <a:pt x="123380" y="455465"/>
                  </a:lnTo>
                  <a:lnTo>
                    <a:pt x="444977" y="455465"/>
                  </a:lnTo>
                  <a:lnTo>
                    <a:pt x="493003" y="445769"/>
                  </a:lnTo>
                  <a:lnTo>
                    <a:pt x="532220" y="419328"/>
                  </a:lnTo>
                  <a:lnTo>
                    <a:pt x="558662" y="380110"/>
                  </a:lnTo>
                  <a:lnTo>
                    <a:pt x="568358" y="332084"/>
                  </a:lnTo>
                  <a:lnTo>
                    <a:pt x="568358" y="123380"/>
                  </a:lnTo>
                  <a:lnTo>
                    <a:pt x="558662" y="75354"/>
                  </a:lnTo>
                  <a:lnTo>
                    <a:pt x="532220" y="36137"/>
                  </a:lnTo>
                  <a:lnTo>
                    <a:pt x="493003" y="9695"/>
                  </a:lnTo>
                  <a:lnTo>
                    <a:pt x="444977"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2" name="object 312"/>
            <p:cNvSpPr/>
            <p:nvPr/>
          </p:nvSpPr>
          <p:spPr>
            <a:xfrm>
              <a:off x="7536277" y="6019795"/>
              <a:ext cx="568960" cy="455930"/>
            </a:xfrm>
            <a:custGeom>
              <a:avLst/>
              <a:gdLst/>
              <a:ahLst/>
              <a:cxnLst/>
              <a:rect l="l" t="t" r="r" b="b"/>
              <a:pathLst>
                <a:path w="568959" h="455929">
                  <a:moveTo>
                    <a:pt x="123380" y="0"/>
                  </a:moveTo>
                  <a:lnTo>
                    <a:pt x="444977" y="0"/>
                  </a:lnTo>
                  <a:lnTo>
                    <a:pt x="493002" y="9695"/>
                  </a:lnTo>
                  <a:lnTo>
                    <a:pt x="532220" y="36137"/>
                  </a:lnTo>
                  <a:lnTo>
                    <a:pt x="558662" y="75354"/>
                  </a:lnTo>
                  <a:lnTo>
                    <a:pt x="568357" y="123380"/>
                  </a:lnTo>
                  <a:lnTo>
                    <a:pt x="568357" y="332084"/>
                  </a:lnTo>
                  <a:lnTo>
                    <a:pt x="558662" y="380110"/>
                  </a:lnTo>
                  <a:lnTo>
                    <a:pt x="532220" y="419327"/>
                  </a:lnTo>
                  <a:lnTo>
                    <a:pt x="493002" y="445769"/>
                  </a:lnTo>
                  <a:lnTo>
                    <a:pt x="444977" y="455464"/>
                  </a:lnTo>
                  <a:lnTo>
                    <a:pt x="123380" y="455464"/>
                  </a:lnTo>
                  <a:lnTo>
                    <a:pt x="75355" y="445769"/>
                  </a:lnTo>
                  <a:lnTo>
                    <a:pt x="36137" y="419327"/>
                  </a:lnTo>
                  <a:lnTo>
                    <a:pt x="9695" y="380110"/>
                  </a:lnTo>
                  <a:lnTo>
                    <a:pt x="0" y="332084"/>
                  </a:lnTo>
                  <a:lnTo>
                    <a:pt x="0" y="123380"/>
                  </a:lnTo>
                  <a:lnTo>
                    <a:pt x="9695" y="75354"/>
                  </a:lnTo>
                  <a:lnTo>
                    <a:pt x="36137" y="36137"/>
                  </a:lnTo>
                  <a:lnTo>
                    <a:pt x="75355" y="9695"/>
                  </a:lnTo>
                  <a:lnTo>
                    <a:pt x="123380" y="0"/>
                  </a:lnTo>
                  <a:close/>
                </a:path>
              </a:pathLst>
            </a:custGeom>
            <a:ln w="27417">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3" name="object 313"/>
            <p:cNvSpPr/>
            <p:nvPr/>
          </p:nvSpPr>
          <p:spPr>
            <a:xfrm>
              <a:off x="7579098" y="6228499"/>
              <a:ext cx="450850" cy="165100"/>
            </a:xfrm>
            <a:custGeom>
              <a:avLst/>
              <a:gdLst/>
              <a:ahLst/>
              <a:cxnLst/>
              <a:rect l="l" t="t" r="r" b="b"/>
              <a:pathLst>
                <a:path w="450850" h="165100">
                  <a:moveTo>
                    <a:pt x="375582" y="0"/>
                  </a:moveTo>
                  <a:lnTo>
                    <a:pt x="75116" y="0"/>
                  </a:lnTo>
                  <a:lnTo>
                    <a:pt x="0" y="165011"/>
                  </a:lnTo>
                  <a:lnTo>
                    <a:pt x="450698" y="165011"/>
                  </a:lnTo>
                  <a:lnTo>
                    <a:pt x="375582"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4" name="object 314"/>
            <p:cNvSpPr/>
            <p:nvPr/>
          </p:nvSpPr>
          <p:spPr>
            <a:xfrm>
              <a:off x="7579099" y="6228500"/>
              <a:ext cx="450850" cy="165100"/>
            </a:xfrm>
            <a:custGeom>
              <a:avLst/>
              <a:gdLst/>
              <a:ahLst/>
              <a:cxnLst/>
              <a:rect l="l" t="t" r="r" b="b"/>
              <a:pathLst>
                <a:path w="450850" h="165100">
                  <a:moveTo>
                    <a:pt x="0" y="165010"/>
                  </a:moveTo>
                  <a:lnTo>
                    <a:pt x="450698" y="165010"/>
                  </a:lnTo>
                  <a:lnTo>
                    <a:pt x="375581" y="0"/>
                  </a:lnTo>
                  <a:lnTo>
                    <a:pt x="75116" y="0"/>
                  </a:lnTo>
                  <a:lnTo>
                    <a:pt x="0" y="16501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15" name="object 315"/>
          <p:cNvSpPr txBox="1"/>
          <p:nvPr/>
        </p:nvSpPr>
        <p:spPr>
          <a:xfrm>
            <a:off x="4838432" y="4723707"/>
            <a:ext cx="78978" cy="132713"/>
          </a:xfrm>
          <a:prstGeom prst="rect">
            <a:avLst/>
          </a:prstGeom>
        </p:spPr>
        <p:txBody>
          <a:bodyPr vert="horz" wrap="square" lIns="0" tIns="7541" rIns="0" bIns="0" rtlCol="0">
            <a:spAutoFit/>
          </a:bodyPr>
          <a:lstStyle/>
          <a:p>
            <a:pPr marL="7938" marR="0" lvl="0" indent="0" algn="l" defTabSz="914400" rtl="0" eaLnBrk="1" fontAlgn="auto" latinLnBrk="0" hangingPunct="1">
              <a:lnSpc>
                <a:spcPct val="100000"/>
              </a:lnSpc>
              <a:spcBef>
                <a:spcPts val="59"/>
              </a:spcBef>
              <a:spcAft>
                <a:spcPts val="0"/>
              </a:spcAft>
              <a:buClrTx/>
              <a:buSzTx/>
              <a:buFontTx/>
              <a:buNone/>
              <a:tabLst/>
              <a:defRPr/>
            </a:pPr>
            <a:r>
              <a:rPr kumimoji="0" sz="813" b="0" i="0" u="none" strike="noStrike" kern="1200" cap="none" spc="-31" normalizeH="0" baseline="0" noProof="0" dirty="0">
                <a:ln>
                  <a:noFill/>
                </a:ln>
                <a:solidFill>
                  <a:prstClr val="black"/>
                </a:solidFill>
                <a:effectLst/>
                <a:uLnTx/>
                <a:uFillTx/>
                <a:latin typeface="Arial"/>
                <a:ea typeface="+mn-ea"/>
                <a:cs typeface="Arial"/>
              </a:rPr>
              <a:t>E</a:t>
            </a:r>
            <a:endParaRPr kumimoji="0" sz="813" b="0" i="0" u="none" strike="noStrike" kern="1200" cap="none" spc="0" normalizeH="0" baseline="0" noProof="0">
              <a:ln>
                <a:noFill/>
              </a:ln>
              <a:solidFill>
                <a:prstClr val="black"/>
              </a:solidFill>
              <a:effectLst/>
              <a:uLnTx/>
              <a:uFillTx/>
              <a:latin typeface="Arial"/>
              <a:ea typeface="+mn-ea"/>
              <a:cs typeface="Arial"/>
            </a:endParaRPr>
          </a:p>
        </p:txBody>
      </p:sp>
      <p:grpSp>
        <p:nvGrpSpPr>
          <p:cNvPr id="316" name="object 316"/>
          <p:cNvGrpSpPr/>
          <p:nvPr/>
        </p:nvGrpSpPr>
        <p:grpSpPr>
          <a:xfrm>
            <a:off x="4959896" y="4610891"/>
            <a:ext cx="895747" cy="344884"/>
            <a:chOff x="7935833" y="6005825"/>
            <a:chExt cx="1433195" cy="551815"/>
          </a:xfrm>
        </p:grpSpPr>
        <p:sp>
          <p:nvSpPr>
            <p:cNvPr id="317" name="object 317"/>
            <p:cNvSpPr/>
            <p:nvPr/>
          </p:nvSpPr>
          <p:spPr>
            <a:xfrm>
              <a:off x="7942816" y="6063456"/>
              <a:ext cx="105410" cy="105410"/>
            </a:xfrm>
            <a:custGeom>
              <a:avLst/>
              <a:gdLst/>
              <a:ahLst/>
              <a:cxnLst/>
              <a:rect l="l" t="t" r="r" b="b"/>
              <a:pathLst>
                <a:path w="105409" h="105410">
                  <a:moveTo>
                    <a:pt x="105107" y="0"/>
                  </a:moveTo>
                  <a:lnTo>
                    <a:pt x="0" y="0"/>
                  </a:lnTo>
                  <a:lnTo>
                    <a:pt x="0" y="105107"/>
                  </a:lnTo>
                  <a:lnTo>
                    <a:pt x="105107" y="105107"/>
                  </a:lnTo>
                  <a:lnTo>
                    <a:pt x="105107"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 name="object 318"/>
            <p:cNvSpPr/>
            <p:nvPr/>
          </p:nvSpPr>
          <p:spPr>
            <a:xfrm>
              <a:off x="7942818" y="6063458"/>
              <a:ext cx="105410" cy="105410"/>
            </a:xfrm>
            <a:custGeom>
              <a:avLst/>
              <a:gdLst/>
              <a:ahLst/>
              <a:cxnLst/>
              <a:rect l="l" t="t" r="r" b="b"/>
              <a:pathLst>
                <a:path w="105409" h="105410">
                  <a:moveTo>
                    <a:pt x="0" y="0"/>
                  </a:moveTo>
                  <a:lnTo>
                    <a:pt x="105107" y="0"/>
                  </a:lnTo>
                  <a:lnTo>
                    <a:pt x="105107" y="105107"/>
                  </a:lnTo>
                  <a:lnTo>
                    <a:pt x="0" y="105107"/>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19" name="object 319"/>
            <p:cNvPicPr/>
            <p:nvPr/>
          </p:nvPicPr>
          <p:blipFill>
            <a:blip r:embed="rId11" cstate="print"/>
            <a:stretch>
              <a:fillRect/>
            </a:stretch>
          </p:blipFill>
          <p:spPr>
            <a:xfrm>
              <a:off x="8710673" y="6009157"/>
              <a:ext cx="658027" cy="548356"/>
            </a:xfrm>
            <a:prstGeom prst="rect">
              <a:avLst/>
            </a:prstGeom>
          </p:spPr>
        </p:pic>
        <p:sp>
          <p:nvSpPr>
            <p:cNvPr id="320" name="object 320"/>
            <p:cNvSpPr/>
            <p:nvPr/>
          </p:nvSpPr>
          <p:spPr>
            <a:xfrm>
              <a:off x="8754647" y="6019794"/>
              <a:ext cx="568960" cy="455930"/>
            </a:xfrm>
            <a:custGeom>
              <a:avLst/>
              <a:gdLst/>
              <a:ahLst/>
              <a:cxnLst/>
              <a:rect l="l" t="t" r="r" b="b"/>
              <a:pathLst>
                <a:path w="568959" h="455929">
                  <a:moveTo>
                    <a:pt x="444977" y="0"/>
                  </a:moveTo>
                  <a:lnTo>
                    <a:pt x="123380" y="0"/>
                  </a:lnTo>
                  <a:lnTo>
                    <a:pt x="75354" y="9695"/>
                  </a:lnTo>
                  <a:lnTo>
                    <a:pt x="36137" y="36137"/>
                  </a:lnTo>
                  <a:lnTo>
                    <a:pt x="9695" y="75354"/>
                  </a:lnTo>
                  <a:lnTo>
                    <a:pt x="0" y="123380"/>
                  </a:lnTo>
                  <a:lnTo>
                    <a:pt x="0" y="332084"/>
                  </a:lnTo>
                  <a:lnTo>
                    <a:pt x="9695" y="380110"/>
                  </a:lnTo>
                  <a:lnTo>
                    <a:pt x="36137" y="419328"/>
                  </a:lnTo>
                  <a:lnTo>
                    <a:pt x="75354" y="445769"/>
                  </a:lnTo>
                  <a:lnTo>
                    <a:pt x="123380" y="455465"/>
                  </a:lnTo>
                  <a:lnTo>
                    <a:pt x="444977" y="455465"/>
                  </a:lnTo>
                  <a:lnTo>
                    <a:pt x="493002" y="445769"/>
                  </a:lnTo>
                  <a:lnTo>
                    <a:pt x="532220" y="419328"/>
                  </a:lnTo>
                  <a:lnTo>
                    <a:pt x="558662" y="380110"/>
                  </a:lnTo>
                  <a:lnTo>
                    <a:pt x="568358" y="332084"/>
                  </a:lnTo>
                  <a:lnTo>
                    <a:pt x="568358" y="123380"/>
                  </a:lnTo>
                  <a:lnTo>
                    <a:pt x="558662" y="75354"/>
                  </a:lnTo>
                  <a:lnTo>
                    <a:pt x="532220" y="36137"/>
                  </a:lnTo>
                  <a:lnTo>
                    <a:pt x="493002" y="9695"/>
                  </a:lnTo>
                  <a:lnTo>
                    <a:pt x="444977"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1" name="object 321"/>
            <p:cNvSpPr/>
            <p:nvPr/>
          </p:nvSpPr>
          <p:spPr>
            <a:xfrm>
              <a:off x="8754649" y="6019795"/>
              <a:ext cx="568960" cy="455930"/>
            </a:xfrm>
            <a:custGeom>
              <a:avLst/>
              <a:gdLst/>
              <a:ahLst/>
              <a:cxnLst/>
              <a:rect l="l" t="t" r="r" b="b"/>
              <a:pathLst>
                <a:path w="568959" h="455929">
                  <a:moveTo>
                    <a:pt x="123380" y="0"/>
                  </a:moveTo>
                  <a:lnTo>
                    <a:pt x="444977" y="0"/>
                  </a:lnTo>
                  <a:lnTo>
                    <a:pt x="493002" y="9695"/>
                  </a:lnTo>
                  <a:lnTo>
                    <a:pt x="532220" y="36137"/>
                  </a:lnTo>
                  <a:lnTo>
                    <a:pt x="558661" y="75354"/>
                  </a:lnTo>
                  <a:lnTo>
                    <a:pt x="568357" y="123380"/>
                  </a:lnTo>
                  <a:lnTo>
                    <a:pt x="568357" y="332084"/>
                  </a:lnTo>
                  <a:lnTo>
                    <a:pt x="558661" y="380110"/>
                  </a:lnTo>
                  <a:lnTo>
                    <a:pt x="532220" y="419327"/>
                  </a:lnTo>
                  <a:lnTo>
                    <a:pt x="493002" y="445769"/>
                  </a:lnTo>
                  <a:lnTo>
                    <a:pt x="444977" y="455464"/>
                  </a:lnTo>
                  <a:lnTo>
                    <a:pt x="123380" y="455464"/>
                  </a:lnTo>
                  <a:lnTo>
                    <a:pt x="75354" y="445769"/>
                  </a:lnTo>
                  <a:lnTo>
                    <a:pt x="36137" y="419327"/>
                  </a:lnTo>
                  <a:lnTo>
                    <a:pt x="9695" y="380110"/>
                  </a:lnTo>
                  <a:lnTo>
                    <a:pt x="0" y="332084"/>
                  </a:lnTo>
                  <a:lnTo>
                    <a:pt x="0" y="123380"/>
                  </a:lnTo>
                  <a:lnTo>
                    <a:pt x="9695" y="75354"/>
                  </a:lnTo>
                  <a:lnTo>
                    <a:pt x="36137" y="36137"/>
                  </a:lnTo>
                  <a:lnTo>
                    <a:pt x="75354" y="9695"/>
                  </a:lnTo>
                  <a:lnTo>
                    <a:pt x="123380" y="0"/>
                  </a:lnTo>
                  <a:close/>
                </a:path>
              </a:pathLst>
            </a:custGeom>
            <a:ln w="27417">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2" name="object 322"/>
            <p:cNvSpPr/>
            <p:nvPr/>
          </p:nvSpPr>
          <p:spPr>
            <a:xfrm>
              <a:off x="8797469" y="6228499"/>
              <a:ext cx="450850" cy="165100"/>
            </a:xfrm>
            <a:custGeom>
              <a:avLst/>
              <a:gdLst/>
              <a:ahLst/>
              <a:cxnLst/>
              <a:rect l="l" t="t" r="r" b="b"/>
              <a:pathLst>
                <a:path w="450850" h="165100">
                  <a:moveTo>
                    <a:pt x="375582" y="0"/>
                  </a:moveTo>
                  <a:lnTo>
                    <a:pt x="75116" y="0"/>
                  </a:lnTo>
                  <a:lnTo>
                    <a:pt x="0" y="165011"/>
                  </a:lnTo>
                  <a:lnTo>
                    <a:pt x="450698" y="165011"/>
                  </a:lnTo>
                  <a:lnTo>
                    <a:pt x="375582"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3" name="object 323"/>
            <p:cNvSpPr/>
            <p:nvPr/>
          </p:nvSpPr>
          <p:spPr>
            <a:xfrm>
              <a:off x="8797470" y="6228500"/>
              <a:ext cx="450850" cy="165100"/>
            </a:xfrm>
            <a:custGeom>
              <a:avLst/>
              <a:gdLst/>
              <a:ahLst/>
              <a:cxnLst/>
              <a:rect l="l" t="t" r="r" b="b"/>
              <a:pathLst>
                <a:path w="450850" h="165100">
                  <a:moveTo>
                    <a:pt x="0" y="165010"/>
                  </a:moveTo>
                  <a:lnTo>
                    <a:pt x="450699" y="165010"/>
                  </a:lnTo>
                  <a:lnTo>
                    <a:pt x="375583" y="0"/>
                  </a:lnTo>
                  <a:lnTo>
                    <a:pt x="75116" y="0"/>
                  </a:lnTo>
                  <a:lnTo>
                    <a:pt x="0" y="16501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24" name="object 324"/>
          <p:cNvSpPr txBox="1"/>
          <p:nvPr/>
        </p:nvSpPr>
        <p:spPr>
          <a:xfrm>
            <a:off x="5599914" y="4723707"/>
            <a:ext cx="78978" cy="132713"/>
          </a:xfrm>
          <a:prstGeom prst="rect">
            <a:avLst/>
          </a:prstGeom>
        </p:spPr>
        <p:txBody>
          <a:bodyPr vert="horz" wrap="square" lIns="0" tIns="7541" rIns="0" bIns="0" rtlCol="0">
            <a:spAutoFit/>
          </a:bodyPr>
          <a:lstStyle/>
          <a:p>
            <a:pPr marL="7938" marR="0" lvl="0" indent="0" algn="l" defTabSz="914400" rtl="0" eaLnBrk="1" fontAlgn="auto" latinLnBrk="0" hangingPunct="1">
              <a:lnSpc>
                <a:spcPct val="100000"/>
              </a:lnSpc>
              <a:spcBef>
                <a:spcPts val="59"/>
              </a:spcBef>
              <a:spcAft>
                <a:spcPts val="0"/>
              </a:spcAft>
              <a:buClrTx/>
              <a:buSzTx/>
              <a:buFontTx/>
              <a:buNone/>
              <a:tabLst/>
              <a:defRPr/>
            </a:pPr>
            <a:r>
              <a:rPr kumimoji="0" sz="813" b="0" i="0" u="none" strike="noStrike" kern="1200" cap="none" spc="-31" normalizeH="0" baseline="0" noProof="0" dirty="0">
                <a:ln>
                  <a:noFill/>
                </a:ln>
                <a:solidFill>
                  <a:prstClr val="black"/>
                </a:solidFill>
                <a:effectLst/>
                <a:uLnTx/>
                <a:uFillTx/>
                <a:latin typeface="Arial"/>
                <a:ea typeface="+mn-ea"/>
                <a:cs typeface="Arial"/>
              </a:rPr>
              <a:t>E</a:t>
            </a:r>
            <a:endParaRPr kumimoji="0" sz="813" b="0" i="0" u="none" strike="noStrike" kern="1200" cap="none" spc="0" normalizeH="0" baseline="0" noProof="0">
              <a:ln>
                <a:noFill/>
              </a:ln>
              <a:solidFill>
                <a:prstClr val="black"/>
              </a:solidFill>
              <a:effectLst/>
              <a:uLnTx/>
              <a:uFillTx/>
              <a:latin typeface="Arial"/>
              <a:ea typeface="+mn-ea"/>
              <a:cs typeface="Arial"/>
            </a:endParaRPr>
          </a:p>
        </p:txBody>
      </p:sp>
      <p:grpSp>
        <p:nvGrpSpPr>
          <p:cNvPr id="325" name="object 325"/>
          <p:cNvGrpSpPr/>
          <p:nvPr/>
        </p:nvGrpSpPr>
        <p:grpSpPr>
          <a:xfrm>
            <a:off x="5721377" y="4610891"/>
            <a:ext cx="888206" cy="344884"/>
            <a:chOff x="9154203" y="6005825"/>
            <a:chExt cx="1421130" cy="551815"/>
          </a:xfrm>
        </p:grpSpPr>
        <p:sp>
          <p:nvSpPr>
            <p:cNvPr id="326" name="object 326"/>
            <p:cNvSpPr/>
            <p:nvPr/>
          </p:nvSpPr>
          <p:spPr>
            <a:xfrm>
              <a:off x="9161186" y="6063456"/>
              <a:ext cx="105410" cy="105410"/>
            </a:xfrm>
            <a:custGeom>
              <a:avLst/>
              <a:gdLst/>
              <a:ahLst/>
              <a:cxnLst/>
              <a:rect l="l" t="t" r="r" b="b"/>
              <a:pathLst>
                <a:path w="105409" h="105410">
                  <a:moveTo>
                    <a:pt x="105107" y="0"/>
                  </a:moveTo>
                  <a:lnTo>
                    <a:pt x="0" y="0"/>
                  </a:lnTo>
                  <a:lnTo>
                    <a:pt x="0" y="105107"/>
                  </a:lnTo>
                  <a:lnTo>
                    <a:pt x="105107" y="105107"/>
                  </a:lnTo>
                  <a:lnTo>
                    <a:pt x="105107"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object 327"/>
            <p:cNvSpPr/>
            <p:nvPr/>
          </p:nvSpPr>
          <p:spPr>
            <a:xfrm>
              <a:off x="9161188" y="6063458"/>
              <a:ext cx="105410" cy="105410"/>
            </a:xfrm>
            <a:custGeom>
              <a:avLst/>
              <a:gdLst/>
              <a:ahLst/>
              <a:cxnLst/>
              <a:rect l="l" t="t" r="r" b="b"/>
              <a:pathLst>
                <a:path w="105409" h="105410">
                  <a:moveTo>
                    <a:pt x="0" y="0"/>
                  </a:moveTo>
                  <a:lnTo>
                    <a:pt x="105107" y="0"/>
                  </a:lnTo>
                  <a:lnTo>
                    <a:pt x="105107" y="105107"/>
                  </a:lnTo>
                  <a:lnTo>
                    <a:pt x="0" y="105107"/>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28" name="object 328"/>
            <p:cNvPicPr/>
            <p:nvPr/>
          </p:nvPicPr>
          <p:blipFill>
            <a:blip r:embed="rId10" cstate="print"/>
            <a:stretch>
              <a:fillRect/>
            </a:stretch>
          </p:blipFill>
          <p:spPr>
            <a:xfrm>
              <a:off x="9917057" y="6009157"/>
              <a:ext cx="658027" cy="548356"/>
            </a:xfrm>
            <a:prstGeom prst="rect">
              <a:avLst/>
            </a:prstGeom>
          </p:spPr>
        </p:pic>
        <p:sp>
          <p:nvSpPr>
            <p:cNvPr id="329" name="object 329"/>
            <p:cNvSpPr/>
            <p:nvPr/>
          </p:nvSpPr>
          <p:spPr>
            <a:xfrm>
              <a:off x="9962753" y="6019794"/>
              <a:ext cx="568960" cy="455930"/>
            </a:xfrm>
            <a:custGeom>
              <a:avLst/>
              <a:gdLst/>
              <a:ahLst/>
              <a:cxnLst/>
              <a:rect l="l" t="t" r="r" b="b"/>
              <a:pathLst>
                <a:path w="568959" h="455929">
                  <a:moveTo>
                    <a:pt x="444977" y="0"/>
                  </a:moveTo>
                  <a:lnTo>
                    <a:pt x="123380" y="0"/>
                  </a:lnTo>
                  <a:lnTo>
                    <a:pt x="75355" y="9695"/>
                  </a:lnTo>
                  <a:lnTo>
                    <a:pt x="36137" y="36137"/>
                  </a:lnTo>
                  <a:lnTo>
                    <a:pt x="9695" y="75354"/>
                  </a:lnTo>
                  <a:lnTo>
                    <a:pt x="0" y="123380"/>
                  </a:lnTo>
                  <a:lnTo>
                    <a:pt x="0" y="332084"/>
                  </a:lnTo>
                  <a:lnTo>
                    <a:pt x="9695" y="380110"/>
                  </a:lnTo>
                  <a:lnTo>
                    <a:pt x="36137" y="419328"/>
                  </a:lnTo>
                  <a:lnTo>
                    <a:pt x="75355" y="445769"/>
                  </a:lnTo>
                  <a:lnTo>
                    <a:pt x="123380" y="455465"/>
                  </a:lnTo>
                  <a:lnTo>
                    <a:pt x="444977" y="455465"/>
                  </a:lnTo>
                  <a:lnTo>
                    <a:pt x="493003" y="445769"/>
                  </a:lnTo>
                  <a:lnTo>
                    <a:pt x="532220" y="419328"/>
                  </a:lnTo>
                  <a:lnTo>
                    <a:pt x="558662" y="380110"/>
                  </a:lnTo>
                  <a:lnTo>
                    <a:pt x="568358" y="332084"/>
                  </a:lnTo>
                  <a:lnTo>
                    <a:pt x="568358" y="123380"/>
                  </a:lnTo>
                  <a:lnTo>
                    <a:pt x="558662" y="75354"/>
                  </a:lnTo>
                  <a:lnTo>
                    <a:pt x="532220" y="36137"/>
                  </a:lnTo>
                  <a:lnTo>
                    <a:pt x="493003" y="9695"/>
                  </a:lnTo>
                  <a:lnTo>
                    <a:pt x="444977"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0" name="object 330"/>
            <p:cNvSpPr/>
            <p:nvPr/>
          </p:nvSpPr>
          <p:spPr>
            <a:xfrm>
              <a:off x="9962755" y="6019795"/>
              <a:ext cx="568960" cy="455930"/>
            </a:xfrm>
            <a:custGeom>
              <a:avLst/>
              <a:gdLst/>
              <a:ahLst/>
              <a:cxnLst/>
              <a:rect l="l" t="t" r="r" b="b"/>
              <a:pathLst>
                <a:path w="568959" h="455929">
                  <a:moveTo>
                    <a:pt x="123380" y="0"/>
                  </a:moveTo>
                  <a:lnTo>
                    <a:pt x="444977" y="0"/>
                  </a:lnTo>
                  <a:lnTo>
                    <a:pt x="493002" y="9695"/>
                  </a:lnTo>
                  <a:lnTo>
                    <a:pt x="532220" y="36137"/>
                  </a:lnTo>
                  <a:lnTo>
                    <a:pt x="558662" y="75354"/>
                  </a:lnTo>
                  <a:lnTo>
                    <a:pt x="568357" y="123380"/>
                  </a:lnTo>
                  <a:lnTo>
                    <a:pt x="568357" y="332084"/>
                  </a:lnTo>
                  <a:lnTo>
                    <a:pt x="558662" y="380110"/>
                  </a:lnTo>
                  <a:lnTo>
                    <a:pt x="532220" y="419327"/>
                  </a:lnTo>
                  <a:lnTo>
                    <a:pt x="493002" y="445769"/>
                  </a:lnTo>
                  <a:lnTo>
                    <a:pt x="444977" y="455464"/>
                  </a:lnTo>
                  <a:lnTo>
                    <a:pt x="123380" y="455464"/>
                  </a:lnTo>
                  <a:lnTo>
                    <a:pt x="75355" y="445769"/>
                  </a:lnTo>
                  <a:lnTo>
                    <a:pt x="36137" y="419327"/>
                  </a:lnTo>
                  <a:lnTo>
                    <a:pt x="9695" y="380110"/>
                  </a:lnTo>
                  <a:lnTo>
                    <a:pt x="0" y="332084"/>
                  </a:lnTo>
                  <a:lnTo>
                    <a:pt x="0" y="123380"/>
                  </a:lnTo>
                  <a:lnTo>
                    <a:pt x="9695" y="75354"/>
                  </a:lnTo>
                  <a:lnTo>
                    <a:pt x="36137" y="36137"/>
                  </a:lnTo>
                  <a:lnTo>
                    <a:pt x="75355" y="9695"/>
                  </a:lnTo>
                  <a:lnTo>
                    <a:pt x="123380" y="0"/>
                  </a:lnTo>
                  <a:close/>
                </a:path>
              </a:pathLst>
            </a:custGeom>
            <a:ln w="27417">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1" name="object 331"/>
            <p:cNvSpPr/>
            <p:nvPr/>
          </p:nvSpPr>
          <p:spPr>
            <a:xfrm>
              <a:off x="10005575" y="6228499"/>
              <a:ext cx="450850" cy="165100"/>
            </a:xfrm>
            <a:custGeom>
              <a:avLst/>
              <a:gdLst/>
              <a:ahLst/>
              <a:cxnLst/>
              <a:rect l="l" t="t" r="r" b="b"/>
              <a:pathLst>
                <a:path w="450850" h="165100">
                  <a:moveTo>
                    <a:pt x="375582" y="0"/>
                  </a:moveTo>
                  <a:lnTo>
                    <a:pt x="75116" y="0"/>
                  </a:lnTo>
                  <a:lnTo>
                    <a:pt x="0" y="165011"/>
                  </a:lnTo>
                  <a:lnTo>
                    <a:pt x="450698" y="165011"/>
                  </a:lnTo>
                  <a:lnTo>
                    <a:pt x="375582"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2" name="object 332"/>
            <p:cNvSpPr/>
            <p:nvPr/>
          </p:nvSpPr>
          <p:spPr>
            <a:xfrm>
              <a:off x="10005577" y="6228500"/>
              <a:ext cx="450850" cy="165100"/>
            </a:xfrm>
            <a:custGeom>
              <a:avLst/>
              <a:gdLst/>
              <a:ahLst/>
              <a:cxnLst/>
              <a:rect l="l" t="t" r="r" b="b"/>
              <a:pathLst>
                <a:path w="450850" h="165100">
                  <a:moveTo>
                    <a:pt x="0" y="165010"/>
                  </a:moveTo>
                  <a:lnTo>
                    <a:pt x="450698" y="165010"/>
                  </a:lnTo>
                  <a:lnTo>
                    <a:pt x="375581" y="0"/>
                  </a:lnTo>
                  <a:lnTo>
                    <a:pt x="75116" y="0"/>
                  </a:lnTo>
                  <a:lnTo>
                    <a:pt x="0" y="16501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33" name="object 333"/>
          <p:cNvSpPr txBox="1"/>
          <p:nvPr/>
        </p:nvSpPr>
        <p:spPr>
          <a:xfrm>
            <a:off x="6354980" y="4723707"/>
            <a:ext cx="78978" cy="132713"/>
          </a:xfrm>
          <a:prstGeom prst="rect">
            <a:avLst/>
          </a:prstGeom>
        </p:spPr>
        <p:txBody>
          <a:bodyPr vert="horz" wrap="square" lIns="0" tIns="7541" rIns="0" bIns="0" rtlCol="0">
            <a:spAutoFit/>
          </a:bodyPr>
          <a:lstStyle/>
          <a:p>
            <a:pPr marL="7938" marR="0" lvl="0" indent="0" algn="l" defTabSz="914400" rtl="0" eaLnBrk="1" fontAlgn="auto" latinLnBrk="0" hangingPunct="1">
              <a:lnSpc>
                <a:spcPct val="100000"/>
              </a:lnSpc>
              <a:spcBef>
                <a:spcPts val="59"/>
              </a:spcBef>
              <a:spcAft>
                <a:spcPts val="0"/>
              </a:spcAft>
              <a:buClrTx/>
              <a:buSzTx/>
              <a:buFontTx/>
              <a:buNone/>
              <a:tabLst/>
              <a:defRPr/>
            </a:pPr>
            <a:r>
              <a:rPr kumimoji="0" sz="813" b="0" i="0" u="none" strike="noStrike" kern="1200" cap="none" spc="-31" normalizeH="0" baseline="0" noProof="0" dirty="0">
                <a:ln>
                  <a:noFill/>
                </a:ln>
                <a:solidFill>
                  <a:prstClr val="black"/>
                </a:solidFill>
                <a:effectLst/>
                <a:uLnTx/>
                <a:uFillTx/>
                <a:latin typeface="Arial"/>
                <a:ea typeface="+mn-ea"/>
                <a:cs typeface="Arial"/>
              </a:rPr>
              <a:t>E</a:t>
            </a:r>
            <a:endParaRPr kumimoji="0" sz="813" b="0" i="0" u="none" strike="noStrike" kern="1200" cap="none" spc="0" normalizeH="0" baseline="0" noProof="0">
              <a:ln>
                <a:noFill/>
              </a:ln>
              <a:solidFill>
                <a:prstClr val="black"/>
              </a:solidFill>
              <a:effectLst/>
              <a:uLnTx/>
              <a:uFillTx/>
              <a:latin typeface="Arial"/>
              <a:ea typeface="+mn-ea"/>
              <a:cs typeface="Arial"/>
            </a:endParaRPr>
          </a:p>
        </p:txBody>
      </p:sp>
      <p:grpSp>
        <p:nvGrpSpPr>
          <p:cNvPr id="334" name="object 334"/>
          <p:cNvGrpSpPr/>
          <p:nvPr/>
        </p:nvGrpSpPr>
        <p:grpSpPr>
          <a:xfrm>
            <a:off x="6476444" y="4610891"/>
            <a:ext cx="981472" cy="344884"/>
            <a:chOff x="10362310" y="6005825"/>
            <a:chExt cx="1570355" cy="551815"/>
          </a:xfrm>
        </p:grpSpPr>
        <p:sp>
          <p:nvSpPr>
            <p:cNvPr id="335" name="object 335"/>
            <p:cNvSpPr/>
            <p:nvPr/>
          </p:nvSpPr>
          <p:spPr>
            <a:xfrm>
              <a:off x="10369294" y="6063456"/>
              <a:ext cx="105410" cy="105410"/>
            </a:xfrm>
            <a:custGeom>
              <a:avLst/>
              <a:gdLst/>
              <a:ahLst/>
              <a:cxnLst/>
              <a:rect l="l" t="t" r="r" b="b"/>
              <a:pathLst>
                <a:path w="105409" h="105410">
                  <a:moveTo>
                    <a:pt x="105107" y="0"/>
                  </a:moveTo>
                  <a:lnTo>
                    <a:pt x="0" y="0"/>
                  </a:lnTo>
                  <a:lnTo>
                    <a:pt x="0" y="105107"/>
                  </a:lnTo>
                  <a:lnTo>
                    <a:pt x="105107" y="105107"/>
                  </a:lnTo>
                  <a:lnTo>
                    <a:pt x="105107"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6" name="object 336"/>
            <p:cNvSpPr/>
            <p:nvPr/>
          </p:nvSpPr>
          <p:spPr>
            <a:xfrm>
              <a:off x="10369295" y="6063458"/>
              <a:ext cx="105410" cy="105410"/>
            </a:xfrm>
            <a:custGeom>
              <a:avLst/>
              <a:gdLst/>
              <a:ahLst/>
              <a:cxnLst/>
              <a:rect l="l" t="t" r="r" b="b"/>
              <a:pathLst>
                <a:path w="105409" h="105410">
                  <a:moveTo>
                    <a:pt x="0" y="0"/>
                  </a:moveTo>
                  <a:lnTo>
                    <a:pt x="105107" y="0"/>
                  </a:lnTo>
                  <a:lnTo>
                    <a:pt x="105107" y="105107"/>
                  </a:lnTo>
                  <a:lnTo>
                    <a:pt x="0" y="105107"/>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37" name="object 337"/>
            <p:cNvPicPr/>
            <p:nvPr/>
          </p:nvPicPr>
          <p:blipFill>
            <a:blip r:embed="rId12" cstate="print"/>
            <a:stretch>
              <a:fillRect/>
            </a:stretch>
          </p:blipFill>
          <p:spPr>
            <a:xfrm>
              <a:off x="11274239" y="6009157"/>
              <a:ext cx="658027" cy="548356"/>
            </a:xfrm>
            <a:prstGeom prst="rect">
              <a:avLst/>
            </a:prstGeom>
          </p:spPr>
        </p:pic>
        <p:sp>
          <p:nvSpPr>
            <p:cNvPr id="338" name="object 338"/>
            <p:cNvSpPr/>
            <p:nvPr/>
          </p:nvSpPr>
          <p:spPr>
            <a:xfrm>
              <a:off x="11325068" y="6019794"/>
              <a:ext cx="568960" cy="455930"/>
            </a:xfrm>
            <a:custGeom>
              <a:avLst/>
              <a:gdLst/>
              <a:ahLst/>
              <a:cxnLst/>
              <a:rect l="l" t="t" r="r" b="b"/>
              <a:pathLst>
                <a:path w="568959" h="455929">
                  <a:moveTo>
                    <a:pt x="444977" y="0"/>
                  </a:moveTo>
                  <a:lnTo>
                    <a:pt x="123380" y="0"/>
                  </a:lnTo>
                  <a:lnTo>
                    <a:pt x="75354" y="9695"/>
                  </a:lnTo>
                  <a:lnTo>
                    <a:pt x="36137" y="36137"/>
                  </a:lnTo>
                  <a:lnTo>
                    <a:pt x="9695" y="75354"/>
                  </a:lnTo>
                  <a:lnTo>
                    <a:pt x="0" y="123380"/>
                  </a:lnTo>
                  <a:lnTo>
                    <a:pt x="0" y="332084"/>
                  </a:lnTo>
                  <a:lnTo>
                    <a:pt x="9695" y="380110"/>
                  </a:lnTo>
                  <a:lnTo>
                    <a:pt x="36137" y="419328"/>
                  </a:lnTo>
                  <a:lnTo>
                    <a:pt x="75354" y="445769"/>
                  </a:lnTo>
                  <a:lnTo>
                    <a:pt x="123380" y="455465"/>
                  </a:lnTo>
                  <a:lnTo>
                    <a:pt x="444977" y="455465"/>
                  </a:lnTo>
                  <a:lnTo>
                    <a:pt x="493001" y="445769"/>
                  </a:lnTo>
                  <a:lnTo>
                    <a:pt x="532220" y="419328"/>
                  </a:lnTo>
                  <a:lnTo>
                    <a:pt x="558661" y="380110"/>
                  </a:lnTo>
                  <a:lnTo>
                    <a:pt x="568358" y="332084"/>
                  </a:lnTo>
                  <a:lnTo>
                    <a:pt x="568358" y="123380"/>
                  </a:lnTo>
                  <a:lnTo>
                    <a:pt x="558661" y="75354"/>
                  </a:lnTo>
                  <a:lnTo>
                    <a:pt x="532220" y="36137"/>
                  </a:lnTo>
                  <a:lnTo>
                    <a:pt x="493001" y="9695"/>
                  </a:lnTo>
                  <a:lnTo>
                    <a:pt x="444977"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object 339"/>
            <p:cNvSpPr/>
            <p:nvPr/>
          </p:nvSpPr>
          <p:spPr>
            <a:xfrm>
              <a:off x="11325070" y="6019795"/>
              <a:ext cx="568960" cy="455930"/>
            </a:xfrm>
            <a:custGeom>
              <a:avLst/>
              <a:gdLst/>
              <a:ahLst/>
              <a:cxnLst/>
              <a:rect l="l" t="t" r="r" b="b"/>
              <a:pathLst>
                <a:path w="568959" h="455929">
                  <a:moveTo>
                    <a:pt x="123380" y="0"/>
                  </a:moveTo>
                  <a:lnTo>
                    <a:pt x="444977" y="0"/>
                  </a:lnTo>
                  <a:lnTo>
                    <a:pt x="493002" y="9695"/>
                  </a:lnTo>
                  <a:lnTo>
                    <a:pt x="532220" y="36137"/>
                  </a:lnTo>
                  <a:lnTo>
                    <a:pt x="558661" y="75354"/>
                  </a:lnTo>
                  <a:lnTo>
                    <a:pt x="568357" y="123380"/>
                  </a:lnTo>
                  <a:lnTo>
                    <a:pt x="568357" y="332084"/>
                  </a:lnTo>
                  <a:lnTo>
                    <a:pt x="558661" y="380110"/>
                  </a:lnTo>
                  <a:lnTo>
                    <a:pt x="532220" y="419327"/>
                  </a:lnTo>
                  <a:lnTo>
                    <a:pt x="493002" y="445769"/>
                  </a:lnTo>
                  <a:lnTo>
                    <a:pt x="444977" y="455464"/>
                  </a:lnTo>
                  <a:lnTo>
                    <a:pt x="123380" y="455464"/>
                  </a:lnTo>
                  <a:lnTo>
                    <a:pt x="75354" y="445769"/>
                  </a:lnTo>
                  <a:lnTo>
                    <a:pt x="36137" y="419327"/>
                  </a:lnTo>
                  <a:lnTo>
                    <a:pt x="9695" y="380110"/>
                  </a:lnTo>
                  <a:lnTo>
                    <a:pt x="0" y="332084"/>
                  </a:lnTo>
                  <a:lnTo>
                    <a:pt x="0" y="123380"/>
                  </a:lnTo>
                  <a:lnTo>
                    <a:pt x="9695" y="75354"/>
                  </a:lnTo>
                  <a:lnTo>
                    <a:pt x="36137" y="36137"/>
                  </a:lnTo>
                  <a:lnTo>
                    <a:pt x="75354" y="9695"/>
                  </a:lnTo>
                  <a:lnTo>
                    <a:pt x="123380" y="0"/>
                  </a:lnTo>
                  <a:close/>
                </a:path>
              </a:pathLst>
            </a:custGeom>
            <a:ln w="27417">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bject 340"/>
            <p:cNvSpPr/>
            <p:nvPr/>
          </p:nvSpPr>
          <p:spPr>
            <a:xfrm>
              <a:off x="11367889" y="6228499"/>
              <a:ext cx="450850" cy="165100"/>
            </a:xfrm>
            <a:custGeom>
              <a:avLst/>
              <a:gdLst/>
              <a:ahLst/>
              <a:cxnLst/>
              <a:rect l="l" t="t" r="r" b="b"/>
              <a:pathLst>
                <a:path w="450850" h="165100">
                  <a:moveTo>
                    <a:pt x="375583" y="0"/>
                  </a:moveTo>
                  <a:lnTo>
                    <a:pt x="75116" y="0"/>
                  </a:lnTo>
                  <a:lnTo>
                    <a:pt x="0" y="165011"/>
                  </a:lnTo>
                  <a:lnTo>
                    <a:pt x="450700" y="165011"/>
                  </a:lnTo>
                  <a:lnTo>
                    <a:pt x="37558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1" name="object 341"/>
            <p:cNvSpPr/>
            <p:nvPr/>
          </p:nvSpPr>
          <p:spPr>
            <a:xfrm>
              <a:off x="11367891" y="6228500"/>
              <a:ext cx="450850" cy="165100"/>
            </a:xfrm>
            <a:custGeom>
              <a:avLst/>
              <a:gdLst/>
              <a:ahLst/>
              <a:cxnLst/>
              <a:rect l="l" t="t" r="r" b="b"/>
              <a:pathLst>
                <a:path w="450850" h="165100">
                  <a:moveTo>
                    <a:pt x="0" y="165010"/>
                  </a:moveTo>
                  <a:lnTo>
                    <a:pt x="450699" y="165010"/>
                  </a:lnTo>
                  <a:lnTo>
                    <a:pt x="375583" y="0"/>
                  </a:lnTo>
                  <a:lnTo>
                    <a:pt x="75116" y="0"/>
                  </a:lnTo>
                  <a:lnTo>
                    <a:pt x="0" y="16501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42" name="object 342"/>
          <p:cNvSpPr txBox="1"/>
          <p:nvPr/>
        </p:nvSpPr>
        <p:spPr>
          <a:xfrm>
            <a:off x="7206427" y="4723707"/>
            <a:ext cx="78978" cy="132713"/>
          </a:xfrm>
          <a:prstGeom prst="rect">
            <a:avLst/>
          </a:prstGeom>
        </p:spPr>
        <p:txBody>
          <a:bodyPr vert="horz" wrap="square" lIns="0" tIns="7541" rIns="0" bIns="0" rtlCol="0">
            <a:spAutoFit/>
          </a:bodyPr>
          <a:lstStyle/>
          <a:p>
            <a:pPr marL="7938" marR="0" lvl="0" indent="0" algn="l" defTabSz="914400" rtl="0" eaLnBrk="1" fontAlgn="auto" latinLnBrk="0" hangingPunct="1">
              <a:lnSpc>
                <a:spcPct val="100000"/>
              </a:lnSpc>
              <a:spcBef>
                <a:spcPts val="59"/>
              </a:spcBef>
              <a:spcAft>
                <a:spcPts val="0"/>
              </a:spcAft>
              <a:buClrTx/>
              <a:buSzTx/>
              <a:buFontTx/>
              <a:buNone/>
              <a:tabLst/>
              <a:defRPr/>
            </a:pPr>
            <a:r>
              <a:rPr kumimoji="0" sz="813" b="0" i="0" u="none" strike="noStrike" kern="1200" cap="none" spc="-31" normalizeH="0" baseline="0" noProof="0" dirty="0">
                <a:ln>
                  <a:noFill/>
                </a:ln>
                <a:solidFill>
                  <a:prstClr val="black"/>
                </a:solidFill>
                <a:effectLst/>
                <a:uLnTx/>
                <a:uFillTx/>
                <a:latin typeface="Arial"/>
                <a:ea typeface="+mn-ea"/>
                <a:cs typeface="Arial"/>
              </a:rPr>
              <a:t>E</a:t>
            </a:r>
            <a:endParaRPr kumimoji="0" sz="813" b="0" i="0" u="none" strike="noStrike" kern="1200" cap="none" spc="0" normalizeH="0" baseline="0" noProof="0">
              <a:ln>
                <a:noFill/>
              </a:ln>
              <a:solidFill>
                <a:prstClr val="black"/>
              </a:solidFill>
              <a:effectLst/>
              <a:uLnTx/>
              <a:uFillTx/>
              <a:latin typeface="Arial"/>
              <a:ea typeface="+mn-ea"/>
              <a:cs typeface="Arial"/>
            </a:endParaRPr>
          </a:p>
        </p:txBody>
      </p:sp>
      <p:grpSp>
        <p:nvGrpSpPr>
          <p:cNvPr id="343" name="object 343"/>
          <p:cNvGrpSpPr/>
          <p:nvPr/>
        </p:nvGrpSpPr>
        <p:grpSpPr>
          <a:xfrm>
            <a:off x="7327971" y="4642627"/>
            <a:ext cx="74613" cy="74613"/>
            <a:chOff x="11724754" y="6056603"/>
            <a:chExt cx="119380" cy="119380"/>
          </a:xfrm>
        </p:grpSpPr>
        <p:sp>
          <p:nvSpPr>
            <p:cNvPr id="344" name="object 344"/>
            <p:cNvSpPr/>
            <p:nvPr/>
          </p:nvSpPr>
          <p:spPr>
            <a:xfrm>
              <a:off x="11731607" y="6063456"/>
              <a:ext cx="105410" cy="105410"/>
            </a:xfrm>
            <a:custGeom>
              <a:avLst/>
              <a:gdLst/>
              <a:ahLst/>
              <a:cxnLst/>
              <a:rect l="l" t="t" r="r" b="b"/>
              <a:pathLst>
                <a:path w="105409" h="105410">
                  <a:moveTo>
                    <a:pt x="105107" y="0"/>
                  </a:moveTo>
                  <a:lnTo>
                    <a:pt x="0" y="0"/>
                  </a:lnTo>
                  <a:lnTo>
                    <a:pt x="0" y="105107"/>
                  </a:lnTo>
                  <a:lnTo>
                    <a:pt x="105107" y="105107"/>
                  </a:lnTo>
                  <a:lnTo>
                    <a:pt x="105107"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5" name="object 345"/>
            <p:cNvSpPr/>
            <p:nvPr/>
          </p:nvSpPr>
          <p:spPr>
            <a:xfrm>
              <a:off x="11731609" y="6063458"/>
              <a:ext cx="105410" cy="105410"/>
            </a:xfrm>
            <a:custGeom>
              <a:avLst/>
              <a:gdLst/>
              <a:ahLst/>
              <a:cxnLst/>
              <a:rect l="l" t="t" r="r" b="b"/>
              <a:pathLst>
                <a:path w="105409" h="105410">
                  <a:moveTo>
                    <a:pt x="0" y="0"/>
                  </a:moveTo>
                  <a:lnTo>
                    <a:pt x="105107" y="0"/>
                  </a:lnTo>
                  <a:lnTo>
                    <a:pt x="105107" y="105107"/>
                  </a:lnTo>
                  <a:lnTo>
                    <a:pt x="0" y="105107"/>
                  </a:lnTo>
                  <a:lnTo>
                    <a:pt x="0" y="0"/>
                  </a:lnTo>
                  <a:close/>
                </a:path>
              </a:pathLst>
            </a:custGeom>
            <a:ln w="13708">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46" name="object 346"/>
          <p:cNvSpPr txBox="1"/>
          <p:nvPr/>
        </p:nvSpPr>
        <p:spPr>
          <a:xfrm>
            <a:off x="7832978" y="2487139"/>
            <a:ext cx="187325" cy="215267"/>
          </a:xfrm>
          <a:prstGeom prst="rect">
            <a:avLst/>
          </a:prstGeom>
        </p:spPr>
        <p:txBody>
          <a:bodyPr vert="horz" wrap="square" lIns="0" tIns="8334" rIns="0" bIns="0" rtlCol="0">
            <a:spAutoFit/>
          </a:bodyPr>
          <a:lstStyle/>
          <a:p>
            <a:pPr marL="7938" marR="0" lvl="0" indent="0" algn="l" defTabSz="914400" rtl="0" eaLnBrk="1" fontAlgn="auto" latinLnBrk="0" hangingPunct="1">
              <a:lnSpc>
                <a:spcPct val="100000"/>
              </a:lnSpc>
              <a:spcBef>
                <a:spcPts val="66"/>
              </a:spcBef>
              <a:spcAft>
                <a:spcPts val="0"/>
              </a:spcAft>
              <a:buClrTx/>
              <a:buSzTx/>
              <a:buFontTx/>
              <a:buNone/>
              <a:tabLst/>
              <a:defRPr/>
            </a:pPr>
            <a:r>
              <a:rPr kumimoji="0" sz="1344" b="0" i="0" u="none" strike="noStrike" kern="1200" cap="none" spc="-31" normalizeH="0" baseline="0" noProof="0" dirty="0">
                <a:ln>
                  <a:noFill/>
                </a:ln>
                <a:solidFill>
                  <a:prstClr val="black"/>
                </a:solidFill>
                <a:effectLst/>
                <a:uLnTx/>
                <a:uFillTx/>
                <a:latin typeface="Arial"/>
                <a:ea typeface="+mn-ea"/>
                <a:cs typeface="Arial"/>
              </a:rPr>
              <a:t>…</a:t>
            </a:r>
            <a:endParaRPr kumimoji="0" sz="1344" b="0" i="0" u="none" strike="noStrike" kern="1200" cap="none" spc="0" normalizeH="0" baseline="0" noProof="0">
              <a:ln>
                <a:noFill/>
              </a:ln>
              <a:solidFill>
                <a:prstClr val="black"/>
              </a:solidFill>
              <a:effectLst/>
              <a:uLnTx/>
              <a:uFillTx/>
              <a:latin typeface="Arial"/>
              <a:ea typeface="+mn-ea"/>
              <a:cs typeface="Aria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C8CAB-CDD3-E445-A143-6AD1373816CD}"/>
              </a:ext>
            </a:extLst>
          </p:cNvPr>
          <p:cNvSpPr>
            <a:spLocks noGrp="1"/>
          </p:cNvSpPr>
          <p:nvPr>
            <p:ph type="ctrTitle"/>
          </p:nvPr>
        </p:nvSpPr>
        <p:spPr>
          <a:xfrm>
            <a:off x="1073020" y="362969"/>
            <a:ext cx="7435786" cy="830637"/>
          </a:xfrm>
        </p:spPr>
        <p:txBody>
          <a:bodyPr>
            <a:normAutofit/>
          </a:bodyPr>
          <a:lstStyle/>
          <a:p>
            <a:r>
              <a:rPr lang="en-US" sz="2800" b="1" dirty="0">
                <a:solidFill>
                  <a:srgbClr val="6C1A42"/>
                </a:solidFill>
                <a:latin typeface="Arial" panose="020B0604020202020204" pitchFamily="34" charset="0"/>
                <a:cs typeface="Arial" panose="020B0604020202020204" pitchFamily="34" charset="0"/>
              </a:rPr>
              <a:t>Large Language Model Training</a:t>
            </a:r>
          </a:p>
        </p:txBody>
      </p:sp>
      <p:sp>
        <p:nvSpPr>
          <p:cNvPr id="3" name="TextBox 2">
            <a:extLst>
              <a:ext uri="{FF2B5EF4-FFF2-40B4-BE49-F238E27FC236}">
                <a16:creationId xmlns:a16="http://schemas.microsoft.com/office/drawing/2014/main" id="{BF842B2D-E926-3F90-EC46-A8EA68207C05}"/>
              </a:ext>
            </a:extLst>
          </p:cNvPr>
          <p:cNvSpPr txBox="1"/>
          <p:nvPr/>
        </p:nvSpPr>
        <p:spPr>
          <a:xfrm>
            <a:off x="544452" y="1409215"/>
            <a:ext cx="8055096" cy="4404477"/>
          </a:xfrm>
          <a:prstGeom prst="rect">
            <a:avLst/>
          </a:prstGeom>
          <a:noFill/>
        </p:spPr>
        <p:txBody>
          <a:bodyPr wrap="square" rtlCol="0">
            <a:norm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Typical Training Steps of LLMs:</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endParaRP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Pre-training: </a:t>
            </a: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Training the model on the preprocessed data to learn language patterns and relationships.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Fine-tuning: </a:t>
            </a: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Adapting the pre-trained model for specific tasks using smaller, labeled datasets.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Reinforcement Learning: </a:t>
            </a:r>
            <a:r>
              <a:rPr kumimoji="0" lang="en-US" sz="1800" b="0" i="0" u="none" strike="noStrike" kern="1200" cap="none" spc="0" normalizeH="0" baseline="0" noProof="0" dirty="0">
                <a:ln>
                  <a:noFill/>
                </a:ln>
                <a:solidFill>
                  <a:srgbClr val="404040"/>
                </a:solidFill>
                <a:effectLst/>
                <a:uLnTx/>
                <a:uFillTx/>
                <a:latin typeface="Inter" panose="02000503000000020004" pitchFamily="2" charset="0"/>
                <a:ea typeface="+mn-ea"/>
                <a:cs typeface="+mn-cs"/>
              </a:rPr>
              <a:t>Further refining the model's responses based on human feedback or reward signals to improve helpfulness, safety, and alignment with human values.</a:t>
            </a:r>
          </a:p>
        </p:txBody>
      </p:sp>
    </p:spTree>
    <p:extLst>
      <p:ext uri="{BB962C8B-B14F-4D97-AF65-F5344CB8AC3E}">
        <p14:creationId xmlns:p14="http://schemas.microsoft.com/office/powerpoint/2010/main" val="13860080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906" y="1218686"/>
            <a:ext cx="4929188" cy="562013"/>
          </a:xfrm>
          <a:prstGeom prst="rect">
            <a:avLst/>
          </a:prstGeom>
        </p:spPr>
        <p:txBody>
          <a:bodyPr vert="horz" wrap="square" lIns="0" tIns="7938" rIns="0" bIns="0" rtlCol="0" anchor="ctr">
            <a:spAutoFit/>
          </a:bodyPr>
          <a:lstStyle/>
          <a:p>
            <a:pPr marL="7938">
              <a:lnSpc>
                <a:spcPct val="100000"/>
              </a:lnSpc>
              <a:spcBef>
                <a:spcPts val="63"/>
              </a:spcBef>
            </a:pPr>
            <a:r>
              <a:rPr sz="3600" b="1" spc="-31" dirty="0"/>
              <a:t>Pretraining</a:t>
            </a:r>
          </a:p>
        </p:txBody>
      </p:sp>
      <p:sp>
        <p:nvSpPr>
          <p:cNvPr id="3" name="object 3"/>
          <p:cNvSpPr txBox="1"/>
          <p:nvPr/>
        </p:nvSpPr>
        <p:spPr>
          <a:xfrm>
            <a:off x="815026" y="2013267"/>
            <a:ext cx="7459266" cy="3726565"/>
          </a:xfrm>
          <a:prstGeom prst="rect">
            <a:avLst/>
          </a:prstGeom>
        </p:spPr>
        <p:txBody>
          <a:bodyPr vert="horz" wrap="square" lIns="0" tIns="57944" rIns="0" bIns="0" rtlCol="0">
            <a:spAutoFit/>
          </a:bodyPr>
          <a:lstStyle/>
          <a:p>
            <a:pPr marL="13891" marR="917178" lvl="0" indent="-6350" algn="l" defTabSz="914400" rtl="0" eaLnBrk="1" fontAlgn="auto" latinLnBrk="0" hangingPunct="1">
              <a:lnSpc>
                <a:spcPts val="3256"/>
              </a:lnSpc>
              <a:spcBef>
                <a:spcPts val="456"/>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alibri"/>
                <a:ea typeface="+mn-ea"/>
                <a:cs typeface="Calibri"/>
              </a:rPr>
              <a:t>We just train them to predict the next word!</a:t>
            </a:r>
          </a:p>
          <a:p>
            <a:pPr marL="464741" marR="917178" lvl="0" indent="-457200" algn="l" defTabSz="914400" rtl="0" eaLnBrk="1" fontAlgn="auto" latinLnBrk="0" hangingPunct="1">
              <a:lnSpc>
                <a:spcPts val="3256"/>
              </a:lnSpc>
              <a:spcBef>
                <a:spcPts val="456"/>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404040"/>
                </a:solidFill>
                <a:effectLst/>
                <a:uLnTx/>
                <a:uFillTx/>
                <a:latin typeface="Calibri"/>
                <a:ea typeface="+mn-ea"/>
                <a:cs typeface="Calibri"/>
              </a:rPr>
              <a:t>Take a corpus of text</a:t>
            </a:r>
          </a:p>
          <a:p>
            <a:pPr marL="464741" marR="917178" lvl="0" indent="-457200" algn="l" defTabSz="914400" rtl="0" eaLnBrk="1" fontAlgn="auto" latinLnBrk="0" hangingPunct="1">
              <a:lnSpc>
                <a:spcPts val="3256"/>
              </a:lnSpc>
              <a:spcBef>
                <a:spcPts val="456"/>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404040"/>
                </a:solidFill>
                <a:effectLst/>
                <a:uLnTx/>
                <a:uFillTx/>
                <a:latin typeface="Calibri"/>
                <a:ea typeface="+mn-ea"/>
                <a:cs typeface="Calibri"/>
              </a:rPr>
              <a:t>At each time step t</a:t>
            </a:r>
          </a:p>
          <a:p>
            <a:pPr marL="979091" marR="917178" lvl="1" indent="-514350" algn="l" defTabSz="914400" rtl="0" eaLnBrk="1" fontAlgn="auto" latinLnBrk="0" hangingPunct="1">
              <a:lnSpc>
                <a:spcPts val="3256"/>
              </a:lnSpc>
              <a:spcBef>
                <a:spcPts val="456"/>
              </a:spcBef>
              <a:spcAft>
                <a:spcPts val="0"/>
              </a:spcAft>
              <a:buClrTx/>
              <a:buSzTx/>
              <a:buFont typeface="+mj-lt"/>
              <a:buAutoNum type="romanUcPeriod"/>
              <a:tabLst/>
              <a:defRPr/>
            </a:pPr>
            <a:r>
              <a:rPr kumimoji="0" lang="en-US" sz="2000" b="0" i="0" u="none" strike="noStrike" kern="1200" cap="none" spc="0" normalizeH="0" baseline="0" noProof="0" dirty="0">
                <a:ln>
                  <a:noFill/>
                </a:ln>
                <a:solidFill>
                  <a:srgbClr val="404040"/>
                </a:solidFill>
                <a:effectLst/>
                <a:uLnTx/>
                <a:uFillTx/>
                <a:latin typeface="Calibri"/>
                <a:ea typeface="+mn-ea"/>
                <a:cs typeface="Calibri"/>
              </a:rPr>
              <a:t>ask the model to predict the next word</a:t>
            </a:r>
          </a:p>
          <a:p>
            <a:pPr marL="979091" marR="917178" lvl="1" indent="-514350" algn="l" defTabSz="914400" rtl="0" eaLnBrk="1" fontAlgn="auto" latinLnBrk="0" hangingPunct="1">
              <a:lnSpc>
                <a:spcPts val="3256"/>
              </a:lnSpc>
              <a:spcBef>
                <a:spcPts val="456"/>
              </a:spcBef>
              <a:spcAft>
                <a:spcPts val="0"/>
              </a:spcAft>
              <a:buClrTx/>
              <a:buSzTx/>
              <a:buFont typeface="+mj-lt"/>
              <a:buAutoNum type="romanUcPeriod"/>
              <a:tabLst/>
              <a:defRPr/>
            </a:pPr>
            <a:r>
              <a:rPr kumimoji="0" lang="en-US" sz="2000" b="0" i="0" u="none" strike="noStrike" kern="1200" cap="none" spc="0" normalizeH="0" baseline="0" noProof="0" dirty="0">
                <a:ln>
                  <a:noFill/>
                </a:ln>
                <a:solidFill>
                  <a:srgbClr val="404040"/>
                </a:solidFill>
                <a:effectLst/>
                <a:uLnTx/>
                <a:uFillTx/>
                <a:latin typeface="Calibri"/>
                <a:ea typeface="+mn-ea"/>
                <a:cs typeface="Calibri"/>
              </a:rPr>
              <a:t>train the model using gradient descent to minimize the error in this prediction</a:t>
            </a:r>
          </a:p>
          <a:p>
            <a:pPr marL="13891" marR="917178" lvl="0" indent="-6350" algn="l" defTabSz="914400" rtl="0" eaLnBrk="1" fontAlgn="auto" latinLnBrk="0" hangingPunct="1">
              <a:lnSpc>
                <a:spcPts val="3256"/>
              </a:lnSpc>
              <a:spcBef>
                <a:spcPts val="456"/>
              </a:spcBef>
              <a:spcAft>
                <a:spcPts val="0"/>
              </a:spcAft>
              <a:buClrTx/>
              <a:buSzTx/>
              <a:buFontTx/>
              <a:buNone/>
              <a:tabLst/>
              <a:defRPr/>
            </a:pPr>
            <a:r>
              <a:rPr kumimoji="0" lang="en-US" sz="2000" b="0" i="0" u="none" strike="noStrike" kern="1200" cap="none" spc="0" normalizeH="0" baseline="0" noProof="0" dirty="0">
                <a:ln>
                  <a:noFill/>
                </a:ln>
                <a:solidFill>
                  <a:srgbClr val="404040"/>
                </a:solidFill>
                <a:effectLst/>
                <a:uLnTx/>
                <a:uFillTx/>
                <a:latin typeface="Calibri"/>
                <a:ea typeface="+mn-ea"/>
                <a:cs typeface="Calibri"/>
              </a:rPr>
              <a:t>"Self-supervised" because it just uses the next word as the label!</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75456" y="785133"/>
            <a:ext cx="7980758" cy="515847"/>
          </a:xfrm>
          <a:prstGeom prst="rect">
            <a:avLst/>
          </a:prstGeom>
        </p:spPr>
        <p:txBody>
          <a:bodyPr vert="horz" wrap="square" lIns="0" tIns="7938" rIns="0" bIns="0" rtlCol="0" anchor="ctr">
            <a:spAutoFit/>
          </a:bodyPr>
          <a:lstStyle/>
          <a:p>
            <a:pPr marL="7938">
              <a:lnSpc>
                <a:spcPct val="100000"/>
              </a:lnSpc>
              <a:spcBef>
                <a:spcPts val="63"/>
              </a:spcBef>
            </a:pPr>
            <a:r>
              <a:rPr spc="-19" dirty="0"/>
              <a:t>Intuition</a:t>
            </a:r>
            <a:r>
              <a:rPr spc="-119" dirty="0"/>
              <a:t> </a:t>
            </a:r>
            <a:r>
              <a:rPr dirty="0"/>
              <a:t>of</a:t>
            </a:r>
            <a:r>
              <a:rPr spc="-127" dirty="0"/>
              <a:t> </a:t>
            </a:r>
            <a:r>
              <a:rPr spc="-16" dirty="0"/>
              <a:t>language</a:t>
            </a:r>
            <a:r>
              <a:rPr spc="-122" dirty="0"/>
              <a:t> </a:t>
            </a:r>
            <a:r>
              <a:rPr dirty="0"/>
              <a:t>model</a:t>
            </a:r>
            <a:r>
              <a:rPr spc="-131" dirty="0"/>
              <a:t> </a:t>
            </a:r>
            <a:r>
              <a:rPr spc="-22" dirty="0"/>
              <a:t>training:</a:t>
            </a:r>
            <a:r>
              <a:rPr spc="-127" dirty="0"/>
              <a:t> </a:t>
            </a:r>
            <a:r>
              <a:rPr spc="-13" dirty="0"/>
              <a:t>loss</a:t>
            </a:r>
          </a:p>
        </p:txBody>
      </p:sp>
      <p:sp>
        <p:nvSpPr>
          <p:cNvPr id="3" name="object 3"/>
          <p:cNvSpPr txBox="1"/>
          <p:nvPr/>
        </p:nvSpPr>
        <p:spPr>
          <a:xfrm>
            <a:off x="836613" y="1620520"/>
            <a:ext cx="7980759" cy="3794373"/>
          </a:xfrm>
          <a:prstGeom prst="rect">
            <a:avLst/>
          </a:prstGeom>
        </p:spPr>
        <p:txBody>
          <a:bodyPr vert="horz" wrap="square" lIns="0" tIns="7938" rIns="0" bIns="0" rtlCol="0">
            <a:spAutoFit/>
          </a:bodyPr>
          <a:lstStyle/>
          <a:p>
            <a:pPr marL="436166" marR="0" lvl="0" indent="-428228" algn="l" defTabSz="914400" rtl="0" eaLnBrk="1" fontAlgn="auto" latinLnBrk="0" hangingPunct="1">
              <a:lnSpc>
                <a:spcPct val="100000"/>
              </a:lnSpc>
              <a:spcBef>
                <a:spcPts val="63"/>
              </a:spcBef>
              <a:spcAft>
                <a:spcPts val="0"/>
              </a:spcAft>
              <a:buClr>
                <a:srgbClr val="E48312"/>
              </a:buClr>
              <a:buSzTx/>
              <a:buFont typeface="Arial"/>
              <a:buChar char="•"/>
              <a:tabLst>
                <a:tab pos="436166" algn="l"/>
              </a:tabLst>
              <a:defRPr/>
            </a:pPr>
            <a:r>
              <a:rPr kumimoji="0" sz="2688" b="0" i="0" u="none" strike="noStrike" kern="1200" cap="none" spc="0" normalizeH="0" baseline="0" noProof="0" dirty="0">
                <a:ln>
                  <a:noFill/>
                </a:ln>
                <a:solidFill>
                  <a:srgbClr val="404040"/>
                </a:solidFill>
                <a:effectLst/>
                <a:uLnTx/>
                <a:uFillTx/>
                <a:latin typeface="Calibri"/>
                <a:ea typeface="+mn-ea"/>
                <a:cs typeface="Calibri"/>
              </a:rPr>
              <a:t>Same</a:t>
            </a:r>
            <a:r>
              <a:rPr kumimoji="0" sz="2688" b="0" i="0" u="none" strike="noStrike" kern="1200" cap="none" spc="-41"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loss</a:t>
            </a:r>
            <a:r>
              <a:rPr kumimoji="0" sz="2688" b="0" i="0" u="none" strike="noStrike" kern="1200" cap="none" spc="-34"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function:</a:t>
            </a:r>
            <a:r>
              <a:rPr kumimoji="0" sz="2688" b="0" i="0" u="none" strike="noStrike" kern="1200" cap="none" spc="-47" normalizeH="0" baseline="0" noProof="0" dirty="0">
                <a:ln>
                  <a:noFill/>
                </a:ln>
                <a:solidFill>
                  <a:srgbClr val="404040"/>
                </a:solidFill>
                <a:effectLst/>
                <a:uLnTx/>
                <a:uFillTx/>
                <a:latin typeface="Calibri"/>
                <a:ea typeface="+mn-ea"/>
                <a:cs typeface="Calibri"/>
              </a:rPr>
              <a:t> </a:t>
            </a:r>
            <a:r>
              <a:rPr kumimoji="0" sz="2688" b="1" i="0" u="none" strike="noStrike" kern="1200" cap="none" spc="-6" normalizeH="0" baseline="0" noProof="0" dirty="0">
                <a:ln>
                  <a:noFill/>
                </a:ln>
                <a:solidFill>
                  <a:srgbClr val="404040"/>
                </a:solidFill>
                <a:effectLst/>
                <a:uLnTx/>
                <a:uFillTx/>
                <a:latin typeface="Calibri"/>
                <a:ea typeface="+mn-ea"/>
                <a:cs typeface="Calibri"/>
              </a:rPr>
              <a:t>cross-</a:t>
            </a:r>
            <a:r>
              <a:rPr kumimoji="0" sz="2688" b="1" i="0" u="none" strike="noStrike" kern="1200" cap="none" spc="0" normalizeH="0" baseline="0" noProof="0" dirty="0">
                <a:ln>
                  <a:noFill/>
                </a:ln>
                <a:solidFill>
                  <a:srgbClr val="404040"/>
                </a:solidFill>
                <a:effectLst/>
                <a:uLnTx/>
                <a:uFillTx/>
                <a:latin typeface="Calibri"/>
                <a:ea typeface="+mn-ea"/>
                <a:cs typeface="Calibri"/>
              </a:rPr>
              <a:t>entropy</a:t>
            </a:r>
            <a:r>
              <a:rPr kumimoji="0" sz="2688" b="1" i="0" u="none" strike="noStrike" kern="1200" cap="none" spc="-38" normalizeH="0" baseline="0" noProof="0" dirty="0">
                <a:ln>
                  <a:noFill/>
                </a:ln>
                <a:solidFill>
                  <a:srgbClr val="404040"/>
                </a:solidFill>
                <a:effectLst/>
                <a:uLnTx/>
                <a:uFillTx/>
                <a:latin typeface="Calibri"/>
                <a:ea typeface="+mn-ea"/>
                <a:cs typeface="Calibri"/>
              </a:rPr>
              <a:t> </a:t>
            </a:r>
            <a:r>
              <a:rPr kumimoji="0" sz="2688" b="1" i="0" u="none" strike="noStrike" kern="1200" cap="none" spc="-13" normalizeH="0" baseline="0" noProof="0" dirty="0">
                <a:ln>
                  <a:noFill/>
                </a:ln>
                <a:solidFill>
                  <a:srgbClr val="404040"/>
                </a:solidFill>
                <a:effectLst/>
                <a:uLnTx/>
                <a:uFillTx/>
                <a:latin typeface="Calibri"/>
                <a:ea typeface="+mn-ea"/>
                <a:cs typeface="Calibri"/>
              </a:rPr>
              <a:t>loss</a:t>
            </a:r>
            <a:endParaRPr kumimoji="0" sz="2688" b="0" i="0" u="none" strike="noStrike" kern="1200" cap="none" spc="0" normalizeH="0" baseline="0" noProof="0" dirty="0">
              <a:ln>
                <a:noFill/>
              </a:ln>
              <a:solidFill>
                <a:prstClr val="black"/>
              </a:solidFill>
              <a:effectLst/>
              <a:uLnTx/>
              <a:uFillTx/>
              <a:latin typeface="Calibri"/>
              <a:ea typeface="+mn-ea"/>
              <a:cs typeface="Calibri"/>
            </a:endParaRPr>
          </a:p>
          <a:p>
            <a:pPr marL="734219" marR="492919" lvl="1" indent="-428625" algn="l" defTabSz="914400" rtl="0" eaLnBrk="1" fontAlgn="auto" latinLnBrk="0" hangingPunct="1">
              <a:lnSpc>
                <a:spcPts val="2625"/>
              </a:lnSpc>
              <a:spcBef>
                <a:spcPts val="303"/>
              </a:spcBef>
              <a:spcAft>
                <a:spcPts val="0"/>
              </a:spcAft>
              <a:buClr>
                <a:srgbClr val="E48312"/>
              </a:buClr>
              <a:buSzTx/>
              <a:buFont typeface="Arial"/>
              <a:buChar char="•"/>
              <a:tabLst>
                <a:tab pos="734219" algn="l"/>
              </a:tabLst>
              <a:defRPr/>
            </a:pPr>
            <a:r>
              <a:rPr kumimoji="0" sz="2375" b="0" i="0" u="none" strike="noStrike" kern="1200" cap="none" spc="0" normalizeH="0" baseline="0" noProof="0" dirty="0">
                <a:ln>
                  <a:noFill/>
                </a:ln>
                <a:solidFill>
                  <a:srgbClr val="404040"/>
                </a:solidFill>
                <a:effectLst/>
                <a:uLnTx/>
                <a:uFillTx/>
                <a:latin typeface="Calibri"/>
                <a:ea typeface="+mn-ea"/>
                <a:cs typeface="Calibri"/>
              </a:rPr>
              <a:t>We want the model</a:t>
            </a:r>
            <a:r>
              <a:rPr kumimoji="0" sz="2375" b="0" i="0" u="none" strike="noStrike" kern="1200" cap="none" spc="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to</a:t>
            </a:r>
            <a:r>
              <a:rPr kumimoji="0" sz="2375" b="0" i="0" u="none" strike="noStrike" kern="1200" cap="none" spc="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assign</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a</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high</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probability</a:t>
            </a:r>
            <a:r>
              <a:rPr kumimoji="0" sz="2375" b="0" i="0" u="none" strike="noStrike" kern="1200" cap="none" spc="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to</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13" normalizeH="0" baseline="0" noProof="0" dirty="0">
                <a:ln>
                  <a:noFill/>
                </a:ln>
                <a:solidFill>
                  <a:srgbClr val="404040"/>
                </a:solidFill>
                <a:effectLst/>
                <a:uLnTx/>
                <a:uFillTx/>
                <a:latin typeface="Calibri"/>
                <a:ea typeface="+mn-ea"/>
                <a:cs typeface="Calibri"/>
              </a:rPr>
              <a:t>true </a:t>
            </a:r>
            <a:r>
              <a:rPr kumimoji="0" sz="2375" b="0" i="0" u="none" strike="noStrike" kern="1200" cap="none" spc="0" normalizeH="0" baseline="0" noProof="0" dirty="0">
                <a:ln>
                  <a:noFill/>
                </a:ln>
                <a:solidFill>
                  <a:srgbClr val="404040"/>
                </a:solidFill>
                <a:effectLst/>
                <a:uLnTx/>
                <a:uFillTx/>
                <a:latin typeface="Calibri"/>
                <a:ea typeface="+mn-ea"/>
                <a:cs typeface="Calibri"/>
              </a:rPr>
              <a:t>word</a:t>
            </a:r>
            <a:r>
              <a:rPr kumimoji="0" sz="2375" b="0" i="0" u="none" strike="noStrike" kern="1200" cap="none" spc="-19" normalizeH="0" baseline="0" noProof="0" dirty="0">
                <a:ln>
                  <a:noFill/>
                </a:ln>
                <a:solidFill>
                  <a:srgbClr val="404040"/>
                </a:solidFill>
                <a:effectLst/>
                <a:uLnTx/>
                <a:uFillTx/>
                <a:latin typeface="Calibri"/>
                <a:ea typeface="+mn-ea"/>
                <a:cs typeface="Calibri"/>
              </a:rPr>
              <a:t> </a:t>
            </a:r>
            <a:r>
              <a:rPr kumimoji="0" sz="2375" b="0" i="1" u="none" strike="noStrike" kern="1200" cap="none" spc="-31" normalizeH="0" baseline="0" noProof="0" dirty="0">
                <a:ln>
                  <a:noFill/>
                </a:ln>
                <a:solidFill>
                  <a:srgbClr val="404040"/>
                </a:solidFill>
                <a:effectLst/>
                <a:uLnTx/>
                <a:uFillTx/>
                <a:latin typeface="Calibri"/>
                <a:ea typeface="+mn-ea"/>
                <a:cs typeface="Calibri"/>
              </a:rPr>
              <a:t>w</a:t>
            </a:r>
            <a:endParaRPr kumimoji="0" sz="2375" b="0" i="0" u="none" strike="noStrike" kern="1200" cap="none" spc="0" normalizeH="0" baseline="0" noProof="0" dirty="0">
              <a:ln>
                <a:noFill/>
              </a:ln>
              <a:solidFill>
                <a:prstClr val="black"/>
              </a:solidFill>
              <a:effectLst/>
              <a:uLnTx/>
              <a:uFillTx/>
              <a:latin typeface="Calibri"/>
              <a:ea typeface="+mn-ea"/>
              <a:cs typeface="Calibri"/>
            </a:endParaRPr>
          </a:p>
          <a:p>
            <a:pPr marL="734219" marR="803672" lvl="0" indent="-428625" algn="l" defTabSz="914400" rtl="0" eaLnBrk="1" fontAlgn="auto" latinLnBrk="0" hangingPunct="1">
              <a:lnSpc>
                <a:spcPts val="2563"/>
              </a:lnSpc>
              <a:spcBef>
                <a:spcPts val="363"/>
              </a:spcBef>
              <a:spcAft>
                <a:spcPts val="0"/>
              </a:spcAft>
              <a:buClrTx/>
              <a:buSzTx/>
              <a:buFontTx/>
              <a:buNone/>
              <a:tabLst>
                <a:tab pos="733822" algn="l"/>
              </a:tabLst>
              <a:defRPr/>
            </a:pPr>
            <a:r>
              <a:rPr kumimoji="0" sz="2375" b="0" i="0" u="none" strike="noStrike" kern="1200" cap="none" spc="-31" normalizeH="0" baseline="0" noProof="0" dirty="0">
                <a:ln>
                  <a:noFill/>
                </a:ln>
                <a:solidFill>
                  <a:srgbClr val="E48312"/>
                </a:solidFill>
                <a:effectLst/>
                <a:uLnTx/>
                <a:uFillTx/>
                <a:latin typeface="Arial"/>
                <a:ea typeface="+mn-ea"/>
                <a:cs typeface="Arial"/>
              </a:rPr>
              <a:t>•</a:t>
            </a:r>
            <a:r>
              <a:rPr kumimoji="0" sz="2375" b="0" i="0" u="none" strike="noStrike" kern="1200" cap="none" spc="0" normalizeH="0" baseline="0" noProof="0" dirty="0">
                <a:ln>
                  <a:noFill/>
                </a:ln>
                <a:solidFill>
                  <a:srgbClr val="E48312"/>
                </a:solidFill>
                <a:effectLst/>
                <a:uLnTx/>
                <a:uFillTx/>
                <a:latin typeface="Arial"/>
                <a:ea typeface="+mn-ea"/>
                <a:cs typeface="Arial"/>
              </a:rPr>
              <a:t>	</a:t>
            </a:r>
            <a:r>
              <a:rPr kumimoji="0" sz="2375" b="0" i="0" u="none" strike="noStrike" kern="1200" cap="none" spc="0" normalizeH="0" baseline="0" noProof="0" dirty="0">
                <a:ln>
                  <a:noFill/>
                </a:ln>
                <a:solidFill>
                  <a:srgbClr val="404040"/>
                </a:solidFill>
                <a:effectLst/>
                <a:uLnTx/>
                <a:uFillTx/>
                <a:latin typeface="Calibri"/>
                <a:ea typeface="+mn-ea"/>
                <a:cs typeface="Calibri"/>
              </a:rPr>
              <a:t>=</a:t>
            </a:r>
            <a:r>
              <a:rPr kumimoji="0" sz="2375" b="0" i="0" u="none" strike="noStrike" kern="1200" cap="none" spc="1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want</a:t>
            </a:r>
            <a:r>
              <a:rPr kumimoji="0" sz="2375" b="0" i="0" u="none" strike="noStrike" kern="1200" cap="none" spc="1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loss</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to</a:t>
            </a:r>
            <a:r>
              <a:rPr kumimoji="0" sz="2375" b="0" i="0" u="none" strike="noStrike" kern="1200" cap="none" spc="1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be</a:t>
            </a:r>
            <a:r>
              <a:rPr kumimoji="0" sz="2375" b="0" i="0" u="none" strike="noStrike" kern="1200" cap="none" spc="1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high</a:t>
            </a:r>
            <a:r>
              <a:rPr kumimoji="0" sz="2375" b="0" i="0" u="none" strike="noStrike" kern="1200" cap="none" spc="25"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if</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the</a:t>
            </a:r>
            <a:r>
              <a:rPr kumimoji="0" sz="2375" b="0" i="0" u="none" strike="noStrike" kern="1200" cap="none" spc="1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model</a:t>
            </a:r>
            <a:r>
              <a:rPr kumimoji="0" sz="2375" b="0" i="0" u="none" strike="noStrike" kern="1200" cap="none" spc="1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assigns</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too</a:t>
            </a:r>
            <a:r>
              <a:rPr kumimoji="0" sz="2375" b="0" i="0" u="none" strike="noStrike" kern="1200" cap="none" spc="1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low</a:t>
            </a:r>
            <a:r>
              <a:rPr kumimoji="0" sz="2375" b="0" i="0" u="none" strike="noStrike" kern="1200" cap="none" spc="22" normalizeH="0" baseline="0" noProof="0" dirty="0">
                <a:ln>
                  <a:noFill/>
                </a:ln>
                <a:solidFill>
                  <a:srgbClr val="404040"/>
                </a:solidFill>
                <a:effectLst/>
                <a:uLnTx/>
                <a:uFillTx/>
                <a:latin typeface="Calibri"/>
                <a:ea typeface="+mn-ea"/>
                <a:cs typeface="Calibri"/>
              </a:rPr>
              <a:t> </a:t>
            </a:r>
            <a:r>
              <a:rPr kumimoji="0" sz="2375" b="0" i="0" u="none" strike="noStrike" kern="1200" cap="none" spc="-31" normalizeH="0" baseline="0" noProof="0" dirty="0">
                <a:ln>
                  <a:noFill/>
                </a:ln>
                <a:solidFill>
                  <a:srgbClr val="404040"/>
                </a:solidFill>
                <a:effectLst/>
                <a:uLnTx/>
                <a:uFillTx/>
                <a:latin typeface="Calibri"/>
                <a:ea typeface="+mn-ea"/>
                <a:cs typeface="Calibri"/>
              </a:rPr>
              <a:t>a </a:t>
            </a:r>
            <a:r>
              <a:rPr kumimoji="0" sz="2375" b="0" i="0" u="none" strike="noStrike" kern="1200" cap="none" spc="0" normalizeH="0" baseline="0" noProof="0" dirty="0">
                <a:ln>
                  <a:noFill/>
                </a:ln>
                <a:solidFill>
                  <a:srgbClr val="404040"/>
                </a:solidFill>
                <a:effectLst/>
                <a:uLnTx/>
                <a:uFillTx/>
                <a:latin typeface="Calibri"/>
                <a:ea typeface="+mn-ea"/>
                <a:cs typeface="Calibri"/>
              </a:rPr>
              <a:t>probability</a:t>
            </a:r>
            <a:r>
              <a:rPr kumimoji="0" sz="2375" b="0" i="0" u="none" strike="noStrike" kern="1200" cap="none" spc="-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to </a:t>
            </a:r>
            <a:r>
              <a:rPr kumimoji="0" sz="2375" b="0" i="0" u="none" strike="noStrike" kern="1200" cap="none" spc="-31" normalizeH="0" baseline="0" noProof="0" dirty="0">
                <a:ln>
                  <a:noFill/>
                </a:ln>
                <a:solidFill>
                  <a:srgbClr val="404040"/>
                </a:solidFill>
                <a:effectLst/>
                <a:uLnTx/>
                <a:uFillTx/>
                <a:latin typeface="Calibri"/>
                <a:ea typeface="+mn-ea"/>
                <a:cs typeface="Calibri"/>
              </a:rPr>
              <a:t>w</a:t>
            </a:r>
            <a:endParaRPr kumimoji="0" sz="2375" b="0" i="0" u="none" strike="noStrike" kern="1200" cap="none" spc="0" normalizeH="0" baseline="0" noProof="0" dirty="0">
              <a:ln>
                <a:noFill/>
              </a:ln>
              <a:solidFill>
                <a:prstClr val="black"/>
              </a:solidFill>
              <a:effectLst/>
              <a:uLnTx/>
              <a:uFillTx/>
              <a:latin typeface="Calibri"/>
              <a:ea typeface="+mn-ea"/>
              <a:cs typeface="Calibri"/>
            </a:endParaRPr>
          </a:p>
          <a:p>
            <a:pPr marL="436563" marR="346075" lvl="0" indent="-428625" algn="l" defTabSz="914400" rtl="0" eaLnBrk="1" fontAlgn="auto" latinLnBrk="0" hangingPunct="1">
              <a:lnSpc>
                <a:spcPts val="2881"/>
              </a:lnSpc>
              <a:spcBef>
                <a:spcPts val="938"/>
              </a:spcBef>
              <a:spcAft>
                <a:spcPts val="0"/>
              </a:spcAft>
              <a:buClr>
                <a:srgbClr val="E48312"/>
              </a:buClr>
              <a:buSzTx/>
              <a:buFont typeface="Arial"/>
              <a:buChar char="•"/>
              <a:tabLst>
                <a:tab pos="436563" algn="l"/>
              </a:tabLst>
              <a:defRPr/>
            </a:pPr>
            <a:r>
              <a:rPr kumimoji="0" sz="2688" b="0" i="0" u="none" strike="noStrike" kern="1200" cap="none" spc="0" normalizeH="0" baseline="0" noProof="0" dirty="0">
                <a:ln>
                  <a:noFill/>
                </a:ln>
                <a:solidFill>
                  <a:srgbClr val="404040"/>
                </a:solidFill>
                <a:effectLst/>
                <a:uLnTx/>
                <a:uFillTx/>
                <a:latin typeface="Calibri"/>
                <a:ea typeface="+mn-ea"/>
                <a:cs typeface="Calibri"/>
              </a:rPr>
              <a:t>CE</a:t>
            </a:r>
            <a:r>
              <a:rPr kumimoji="0" sz="2688" b="0" i="0" u="none" strike="noStrike" kern="1200" cap="none" spc="-38"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Loss:</a:t>
            </a:r>
            <a:r>
              <a:rPr kumimoji="0" sz="2688" b="0" i="0" u="none" strike="noStrike" kern="1200" cap="none" spc="-47"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The</a:t>
            </a:r>
            <a:r>
              <a:rPr kumimoji="0" sz="2688" b="0" i="0" u="none" strike="noStrike" kern="1200" cap="none" spc="-41"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negative</a:t>
            </a:r>
            <a:r>
              <a:rPr kumimoji="0" sz="2688" b="0" i="0" u="none" strike="noStrike" kern="1200" cap="none" spc="-44"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log</a:t>
            </a:r>
            <a:r>
              <a:rPr kumimoji="0" sz="2688" b="0" i="0" u="none" strike="noStrike" kern="1200" cap="none" spc="-34"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probability</a:t>
            </a:r>
            <a:r>
              <a:rPr kumimoji="0" sz="2688" b="0" i="0" u="none" strike="noStrike" kern="1200" cap="none" spc="-47"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that</a:t>
            </a:r>
            <a:r>
              <a:rPr kumimoji="0" sz="2688" b="0" i="0" u="none" strike="noStrike" kern="1200" cap="none" spc="-44"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the</a:t>
            </a:r>
            <a:r>
              <a:rPr kumimoji="0" sz="2688" b="0" i="0" u="none" strike="noStrike" kern="1200" cap="none" spc="-44" normalizeH="0" baseline="0" noProof="0" dirty="0">
                <a:ln>
                  <a:noFill/>
                </a:ln>
                <a:solidFill>
                  <a:srgbClr val="404040"/>
                </a:solidFill>
                <a:effectLst/>
                <a:uLnTx/>
                <a:uFillTx/>
                <a:latin typeface="Calibri"/>
                <a:ea typeface="+mn-ea"/>
                <a:cs typeface="Calibri"/>
              </a:rPr>
              <a:t> </a:t>
            </a:r>
            <a:r>
              <a:rPr kumimoji="0" sz="2688" b="0" i="0" u="none" strike="noStrike" kern="1200" cap="none" spc="-6" normalizeH="0" baseline="0" noProof="0" dirty="0">
                <a:ln>
                  <a:noFill/>
                </a:ln>
                <a:solidFill>
                  <a:srgbClr val="404040"/>
                </a:solidFill>
                <a:effectLst/>
                <a:uLnTx/>
                <a:uFillTx/>
                <a:latin typeface="Calibri"/>
                <a:ea typeface="+mn-ea"/>
                <a:cs typeface="Calibri"/>
              </a:rPr>
              <a:t>model </a:t>
            </a:r>
            <a:r>
              <a:rPr kumimoji="0" sz="2688" b="0" i="0" u="none" strike="noStrike" kern="1200" cap="none" spc="0" normalizeH="0" baseline="0" noProof="0" dirty="0">
                <a:ln>
                  <a:noFill/>
                </a:ln>
                <a:solidFill>
                  <a:srgbClr val="404040"/>
                </a:solidFill>
                <a:effectLst/>
                <a:uLnTx/>
                <a:uFillTx/>
                <a:latin typeface="Calibri"/>
                <a:ea typeface="+mn-ea"/>
                <a:cs typeface="Calibri"/>
              </a:rPr>
              <a:t>assigns</a:t>
            </a:r>
            <a:r>
              <a:rPr kumimoji="0" sz="2688" b="0" i="0" u="none" strike="noStrike" kern="1200" cap="none" spc="-38"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to</a:t>
            </a:r>
            <a:r>
              <a:rPr kumimoji="0" sz="2688" b="0" i="0" u="none" strike="noStrike" kern="1200" cap="none" spc="-38"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the</a:t>
            </a:r>
            <a:r>
              <a:rPr kumimoji="0" sz="2688" b="0" i="0" u="none" strike="noStrike" kern="1200" cap="none" spc="-44"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true</a:t>
            </a:r>
            <a:r>
              <a:rPr kumimoji="0" sz="2688" b="0" i="0" u="none" strike="noStrike" kern="1200" cap="none" spc="-41"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next</a:t>
            </a:r>
            <a:r>
              <a:rPr kumimoji="0" sz="2688" b="0" i="0" u="none" strike="noStrike" kern="1200" cap="none" spc="-47" normalizeH="0" baseline="0" noProof="0" dirty="0">
                <a:ln>
                  <a:noFill/>
                </a:ln>
                <a:solidFill>
                  <a:srgbClr val="404040"/>
                </a:solidFill>
                <a:effectLst/>
                <a:uLnTx/>
                <a:uFillTx/>
                <a:latin typeface="Calibri"/>
                <a:ea typeface="+mn-ea"/>
                <a:cs typeface="Calibri"/>
              </a:rPr>
              <a:t> </a:t>
            </a:r>
            <a:r>
              <a:rPr kumimoji="0" sz="2688" b="0" i="0" u="none" strike="noStrike" kern="1200" cap="none" spc="0" normalizeH="0" baseline="0" noProof="0" dirty="0">
                <a:ln>
                  <a:noFill/>
                </a:ln>
                <a:solidFill>
                  <a:srgbClr val="404040"/>
                </a:solidFill>
                <a:effectLst/>
                <a:uLnTx/>
                <a:uFillTx/>
                <a:latin typeface="Calibri"/>
                <a:ea typeface="+mn-ea"/>
                <a:cs typeface="Calibri"/>
              </a:rPr>
              <a:t>word</a:t>
            </a:r>
            <a:r>
              <a:rPr kumimoji="0" sz="2688" b="0" i="0" u="none" strike="noStrike" kern="1200" cap="none" spc="-41" normalizeH="0" baseline="0" noProof="0" dirty="0">
                <a:ln>
                  <a:noFill/>
                </a:ln>
                <a:solidFill>
                  <a:srgbClr val="404040"/>
                </a:solidFill>
                <a:effectLst/>
                <a:uLnTx/>
                <a:uFillTx/>
                <a:latin typeface="Calibri"/>
                <a:ea typeface="+mn-ea"/>
                <a:cs typeface="Calibri"/>
              </a:rPr>
              <a:t> </a:t>
            </a:r>
            <a:r>
              <a:rPr kumimoji="0" sz="2688" b="0" i="0" u="none" strike="noStrike" kern="1200" cap="none" spc="-31" normalizeH="0" baseline="0" noProof="0" dirty="0">
                <a:ln>
                  <a:noFill/>
                </a:ln>
                <a:solidFill>
                  <a:srgbClr val="404040"/>
                </a:solidFill>
                <a:effectLst/>
                <a:uLnTx/>
                <a:uFillTx/>
                <a:latin typeface="Calibri"/>
                <a:ea typeface="+mn-ea"/>
                <a:cs typeface="Calibri"/>
              </a:rPr>
              <a:t>w</a:t>
            </a:r>
            <a:endParaRPr kumimoji="0" sz="2688" b="0" i="0" u="none" strike="noStrike" kern="1200" cap="none" spc="0" normalizeH="0" baseline="0" noProof="0" dirty="0">
              <a:ln>
                <a:noFill/>
              </a:ln>
              <a:solidFill>
                <a:prstClr val="black"/>
              </a:solidFill>
              <a:effectLst/>
              <a:uLnTx/>
              <a:uFillTx/>
              <a:latin typeface="Calibri"/>
              <a:ea typeface="+mn-ea"/>
              <a:cs typeface="Calibri"/>
            </a:endParaRPr>
          </a:p>
          <a:p>
            <a:pPr marL="733822" marR="0" lvl="1" indent="-428228" algn="l" defTabSz="914400" rtl="0" eaLnBrk="1" fontAlgn="auto" latinLnBrk="0" hangingPunct="1">
              <a:lnSpc>
                <a:spcPts val="2822"/>
              </a:lnSpc>
              <a:spcBef>
                <a:spcPts val="0"/>
              </a:spcBef>
              <a:spcAft>
                <a:spcPts val="0"/>
              </a:spcAft>
              <a:buClr>
                <a:srgbClr val="E48312"/>
              </a:buClr>
              <a:buSzTx/>
              <a:buFont typeface="Arial"/>
              <a:buChar char="•"/>
              <a:tabLst>
                <a:tab pos="733822" algn="l"/>
              </a:tabLst>
              <a:defRPr/>
            </a:pPr>
            <a:r>
              <a:rPr kumimoji="0" sz="2375" b="0" i="0" u="none" strike="noStrike" kern="1200" cap="none" spc="0" normalizeH="0" baseline="0" noProof="0" dirty="0">
                <a:ln>
                  <a:noFill/>
                </a:ln>
                <a:solidFill>
                  <a:srgbClr val="404040"/>
                </a:solidFill>
                <a:effectLst/>
                <a:uLnTx/>
                <a:uFillTx/>
                <a:latin typeface="Calibri"/>
                <a:ea typeface="+mn-ea"/>
                <a:cs typeface="Calibri"/>
              </a:rPr>
              <a:t>If</a:t>
            </a:r>
            <a:r>
              <a:rPr kumimoji="0" sz="2375" b="0" i="0" u="none" strike="noStrike" kern="1200" cap="none" spc="-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the</a:t>
            </a:r>
            <a:r>
              <a:rPr kumimoji="0" sz="2375" b="0" i="0" u="none" strike="noStrike" kern="1200" cap="none" spc="1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model</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assigns</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too</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low</a:t>
            </a:r>
            <a:r>
              <a:rPr kumimoji="0" sz="2375" b="0" i="0" u="none" strike="noStrike" kern="1200" cap="none" spc="1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a</a:t>
            </a:r>
            <a:r>
              <a:rPr kumimoji="0" sz="2375" b="0" i="0" u="none" strike="noStrike" kern="1200" cap="none" spc="1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probability</a:t>
            </a:r>
            <a:r>
              <a:rPr kumimoji="0" sz="2375" b="0" i="0" u="none" strike="noStrike" kern="1200" cap="none" spc="1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to</a:t>
            </a:r>
            <a:r>
              <a:rPr kumimoji="0" sz="2375" b="0" i="0" u="none" strike="noStrike" kern="1200" cap="none" spc="13" normalizeH="0" baseline="0" noProof="0" dirty="0">
                <a:ln>
                  <a:noFill/>
                </a:ln>
                <a:solidFill>
                  <a:srgbClr val="404040"/>
                </a:solidFill>
                <a:effectLst/>
                <a:uLnTx/>
                <a:uFillTx/>
                <a:latin typeface="Calibri"/>
                <a:ea typeface="+mn-ea"/>
                <a:cs typeface="Calibri"/>
              </a:rPr>
              <a:t> </a:t>
            </a:r>
            <a:r>
              <a:rPr kumimoji="0" sz="2375" b="0" i="0" u="none" strike="noStrike" kern="1200" cap="none" spc="-31" normalizeH="0" baseline="0" noProof="0" dirty="0">
                <a:ln>
                  <a:noFill/>
                </a:ln>
                <a:solidFill>
                  <a:srgbClr val="404040"/>
                </a:solidFill>
                <a:effectLst/>
                <a:uLnTx/>
                <a:uFillTx/>
                <a:latin typeface="Calibri"/>
                <a:ea typeface="+mn-ea"/>
                <a:cs typeface="Calibri"/>
              </a:rPr>
              <a:t>w</a:t>
            </a:r>
            <a:endParaRPr kumimoji="0" sz="2375" b="0" i="0" u="none" strike="noStrike" kern="1200" cap="none" spc="0" normalizeH="0" baseline="0" noProof="0" dirty="0">
              <a:ln>
                <a:noFill/>
              </a:ln>
              <a:solidFill>
                <a:prstClr val="black"/>
              </a:solidFill>
              <a:effectLst/>
              <a:uLnTx/>
              <a:uFillTx/>
              <a:latin typeface="Calibri"/>
              <a:ea typeface="+mn-ea"/>
              <a:cs typeface="Calibri"/>
            </a:endParaRPr>
          </a:p>
          <a:p>
            <a:pPr marL="734219" marR="3175" lvl="1" indent="-428625" algn="l" defTabSz="914400" rtl="0" eaLnBrk="1" fontAlgn="auto" latinLnBrk="0" hangingPunct="1">
              <a:lnSpc>
                <a:spcPts val="2563"/>
              </a:lnSpc>
              <a:spcBef>
                <a:spcPts val="475"/>
              </a:spcBef>
              <a:spcAft>
                <a:spcPts val="0"/>
              </a:spcAft>
              <a:buClr>
                <a:srgbClr val="E48312"/>
              </a:buClr>
              <a:buSzTx/>
              <a:buFont typeface="Arial"/>
              <a:buChar char="•"/>
              <a:tabLst>
                <a:tab pos="734219" algn="l"/>
              </a:tabLst>
              <a:defRPr/>
            </a:pPr>
            <a:r>
              <a:rPr kumimoji="0" sz="2375" b="0" i="0" u="none" strike="noStrike" kern="1200" cap="none" spc="0" normalizeH="0" baseline="0" noProof="0" dirty="0">
                <a:ln>
                  <a:noFill/>
                </a:ln>
                <a:solidFill>
                  <a:srgbClr val="404040"/>
                </a:solidFill>
                <a:effectLst/>
                <a:uLnTx/>
                <a:uFillTx/>
                <a:latin typeface="Calibri"/>
                <a:ea typeface="+mn-ea"/>
                <a:cs typeface="Calibri"/>
              </a:rPr>
              <a:t>We</a:t>
            </a:r>
            <a:r>
              <a:rPr kumimoji="0" sz="2375" b="0" i="0" u="none" strike="noStrike" kern="1200" cap="none" spc="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move</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the</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model</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weights</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in</a:t>
            </a:r>
            <a:r>
              <a:rPr kumimoji="0" sz="2375" b="0" i="0" u="none" strike="noStrike" kern="1200" cap="none" spc="1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the</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direction</a:t>
            </a:r>
            <a:r>
              <a:rPr kumimoji="0" sz="2375" b="0" i="0" u="none" strike="noStrike" kern="1200" cap="none" spc="1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that</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assigns</a:t>
            </a:r>
            <a:r>
              <a:rPr kumimoji="0" sz="2375" b="0" i="0" u="none" strike="noStrike" kern="1200" cap="none" spc="3" normalizeH="0" baseline="0" noProof="0" dirty="0">
                <a:ln>
                  <a:noFill/>
                </a:ln>
                <a:solidFill>
                  <a:srgbClr val="404040"/>
                </a:solidFill>
                <a:effectLst/>
                <a:uLnTx/>
                <a:uFillTx/>
                <a:latin typeface="Calibri"/>
                <a:ea typeface="+mn-ea"/>
                <a:cs typeface="Calibri"/>
              </a:rPr>
              <a:t> </a:t>
            </a:r>
            <a:r>
              <a:rPr kumimoji="0" sz="2375" b="0" i="0" u="none" strike="noStrike" kern="1200" cap="none" spc="-31" normalizeH="0" baseline="0" noProof="0" dirty="0">
                <a:ln>
                  <a:noFill/>
                </a:ln>
                <a:solidFill>
                  <a:srgbClr val="404040"/>
                </a:solidFill>
                <a:effectLst/>
                <a:uLnTx/>
                <a:uFillTx/>
                <a:latin typeface="Calibri"/>
                <a:ea typeface="+mn-ea"/>
                <a:cs typeface="Calibri"/>
              </a:rPr>
              <a:t>a </a:t>
            </a:r>
            <a:r>
              <a:rPr kumimoji="0" sz="2375" b="0" i="0" u="none" strike="noStrike" kern="1200" cap="none" spc="0" normalizeH="0" baseline="0" noProof="0" dirty="0">
                <a:ln>
                  <a:noFill/>
                </a:ln>
                <a:solidFill>
                  <a:srgbClr val="404040"/>
                </a:solidFill>
                <a:effectLst/>
                <a:uLnTx/>
                <a:uFillTx/>
                <a:latin typeface="Calibri"/>
                <a:ea typeface="+mn-ea"/>
                <a:cs typeface="Calibri"/>
              </a:rPr>
              <a:t>higher</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probability</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to</a:t>
            </a:r>
            <a:r>
              <a:rPr kumimoji="0" sz="2375" b="0" i="0" u="none" strike="noStrike" kern="1200" cap="none" spc="13" normalizeH="0" baseline="0" noProof="0" dirty="0">
                <a:ln>
                  <a:noFill/>
                </a:ln>
                <a:solidFill>
                  <a:srgbClr val="404040"/>
                </a:solidFill>
                <a:effectLst/>
                <a:uLnTx/>
                <a:uFillTx/>
                <a:latin typeface="Calibri"/>
                <a:ea typeface="+mn-ea"/>
                <a:cs typeface="Calibri"/>
              </a:rPr>
              <a:t> </a:t>
            </a:r>
            <a:r>
              <a:rPr kumimoji="0" sz="2375" b="0" i="0" u="none" strike="noStrike" kern="1200" cap="none" spc="-31" normalizeH="0" baseline="0" noProof="0" dirty="0">
                <a:ln>
                  <a:noFill/>
                </a:ln>
                <a:solidFill>
                  <a:srgbClr val="404040"/>
                </a:solidFill>
                <a:effectLst/>
                <a:uLnTx/>
                <a:uFillTx/>
                <a:latin typeface="Calibri"/>
                <a:ea typeface="+mn-ea"/>
                <a:cs typeface="Calibri"/>
              </a:rPr>
              <a:t>w</a:t>
            </a:r>
            <a:endParaRPr kumimoji="0" sz="2375" b="0" i="0" u="none" strike="noStrike" kern="1200" cap="none" spc="0" normalizeH="0" baseline="0" noProof="0" dirty="0">
              <a:ln>
                <a:noFill/>
              </a:ln>
              <a:solidFill>
                <a:prstClr val="black"/>
              </a:solidFill>
              <a:effectLst/>
              <a:uLnTx/>
              <a:uFillTx/>
              <a:latin typeface="Calibri"/>
              <a:ea typeface="+mn-ea"/>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Convolution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1806498"/>
                <a:ext cx="7638477" cy="4060227"/>
              </a:xfrm>
            </p:spPr>
            <p:txBody>
              <a:bodyPr>
                <a:normAutofit/>
              </a:bodyPr>
              <a:lstStyle/>
              <a:p>
                <a:pPr marL="292608" lvl="1" indent="0">
                  <a:buNone/>
                </a:pPr>
                <a:r>
                  <a:rPr lang="en-US" sz="2400" dirty="0"/>
                  <a:t>Discrete convolution is discrete version of convolution operation. It can be applied to one-dimension, two-dimension or multiple dimension arrays. For one dimension array, it is defined as:</a:t>
                </a:r>
              </a:p>
              <a:p>
                <a:pPr marL="292608" lvl="1" indent="0">
                  <a:buNone/>
                </a:pPr>
                <a14:m>
                  <m:oMathPara xmlns:m="http://schemas.openxmlformats.org/officeDocument/2006/math">
                    <m:oMathParaPr>
                      <m:jc m:val="centerGroup"/>
                    </m:oMathParaPr>
                    <m:oMath xmlns:m="http://schemas.openxmlformats.org/officeDocument/2006/math">
                      <m:r>
                        <a:rPr lang="en-US" altLang="en-US" sz="2400" b="0" i="1" smtClean="0">
                          <a:latin typeface="Cambria Math" panose="02040503050406030204" pitchFamily="18" charset="0"/>
                        </a:rPr>
                        <m:t>(</m:t>
                      </m:r>
                      <m:r>
                        <a:rPr lang="en-US" altLang="en-US" sz="2400" b="1" i="1" smtClean="0">
                          <a:latin typeface="Cambria Math" panose="02040503050406030204" pitchFamily="18" charset="0"/>
                        </a:rPr>
                        <m:t>𝒙</m:t>
                      </m:r>
                      <m:r>
                        <a:rPr lang="en-US" altLang="en-US" sz="2400" b="0" i="1" smtClean="0">
                          <a:latin typeface="Cambria Math" panose="02040503050406030204" pitchFamily="18" charset="0"/>
                        </a:rPr>
                        <m:t>∗</m:t>
                      </m:r>
                      <m:r>
                        <a:rPr lang="en-US" altLang="en-US" sz="2400" b="1" i="1" smtClean="0">
                          <a:latin typeface="Cambria Math" panose="02040503050406030204" pitchFamily="18" charset="0"/>
                        </a:rPr>
                        <m:t>𝒘</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𝑖</m:t>
                      </m:r>
                      <m:r>
                        <a:rPr lang="en-US" altLang="en-US" sz="2400" b="0" i="1" smtClean="0">
                          <a:latin typeface="Cambria Math" panose="02040503050406030204" pitchFamily="18" charset="0"/>
                        </a:rPr>
                        <m:t>]=</m:t>
                      </m:r>
                      <m:sSubSup>
                        <m:sSubSupPr>
                          <m:ctrlPr>
                            <a:rPr lang="en-US" altLang="en-US" sz="2400" b="0" i="1" smtClean="0">
                              <a:latin typeface="Cambria Math" panose="02040503050406030204" pitchFamily="18" charset="0"/>
                            </a:rPr>
                          </m:ctrlPr>
                        </m:sSubSupPr>
                        <m:e>
                          <m:r>
                            <m:rPr>
                              <m:sty m:val="p"/>
                            </m:rPr>
                            <a:rPr lang="en-US" altLang="en-US" sz="2400" b="0" i="0" smtClean="0">
                              <a:latin typeface="Cambria Math" panose="02040503050406030204" pitchFamily="18" charset="0"/>
                            </a:rPr>
                            <m:t>Σ</m:t>
                          </m:r>
                        </m:e>
                        <m:sub>
                          <m:r>
                            <a:rPr lang="en-US" altLang="en-US" sz="2400" b="0" i="1" smtClean="0">
                              <a:latin typeface="Cambria Math" panose="02040503050406030204" pitchFamily="18" charset="0"/>
                            </a:rPr>
                            <m:t>𝑘</m:t>
                          </m:r>
                          <m:r>
                            <a:rPr lang="en-US" altLang="en-US" sz="2400" b="0" i="1" smtClean="0">
                              <a:latin typeface="Cambria Math" panose="02040503050406030204" pitchFamily="18" charset="0"/>
                            </a:rPr>
                            <m:t>=−∞</m:t>
                          </m:r>
                        </m:sub>
                        <m:sup>
                          <m:r>
                            <a:rPr lang="en-US" altLang="en-US" sz="2400" b="0" i="1" smtClean="0">
                              <a:latin typeface="Cambria Math" panose="02040503050406030204" pitchFamily="18" charset="0"/>
                            </a:rPr>
                            <m:t>∞</m:t>
                          </m:r>
                        </m:sup>
                      </m:sSubSup>
                      <m:r>
                        <a:rPr lang="en-US" altLang="en-US" sz="2400" b="1" i="1" smtClean="0">
                          <a:latin typeface="Cambria Math" panose="02040503050406030204" pitchFamily="18" charset="0"/>
                        </a:rPr>
                        <m:t>𝒙</m:t>
                      </m:r>
                      <m:d>
                        <m:dPr>
                          <m:begChr m:val="["/>
                          <m:endChr m:val="]"/>
                          <m:ctrlPr>
                            <a:rPr lang="en-US" altLang="en-US" sz="2400" b="0" i="1" smtClean="0">
                              <a:latin typeface="Cambria Math" panose="02040503050406030204" pitchFamily="18" charset="0"/>
                            </a:rPr>
                          </m:ctrlPr>
                        </m:dPr>
                        <m:e>
                          <m:r>
                            <a:rPr lang="en-US" altLang="en-US" sz="2400" b="0" i="1" smtClean="0">
                              <a:latin typeface="Cambria Math" panose="02040503050406030204" pitchFamily="18" charset="0"/>
                            </a:rPr>
                            <m:t>𝑖</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𝑘</m:t>
                          </m:r>
                        </m:e>
                      </m:d>
                      <m:r>
                        <a:rPr lang="en-US" altLang="en-US" sz="2400" b="1" i="1" smtClean="0">
                          <a:latin typeface="Cambria Math" panose="02040503050406030204" pitchFamily="18" charset="0"/>
                        </a:rPr>
                        <m:t>𝒘</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𝑘</m:t>
                      </m:r>
                      <m:r>
                        <a:rPr lang="en-US" altLang="en-US" sz="2400" b="0" i="1" smtClean="0">
                          <a:latin typeface="Cambria Math" panose="02040503050406030204" pitchFamily="18" charset="0"/>
                        </a:rPr>
                        <m:t>]</m:t>
                      </m:r>
                    </m:oMath>
                  </m:oMathPara>
                </a14:m>
                <a:endParaRPr lang="en-US" altLang="en-US" sz="2400" dirty="0"/>
              </a:p>
              <a:p>
                <a:pPr marL="292608" lvl="1" indent="0">
                  <a:buNone/>
                </a:pPr>
                <a:r>
                  <a:rPr lang="en-US" altLang="en-US" sz="2400" dirty="0"/>
                  <a:t>In this case, </a:t>
                </a:r>
                <a14:m>
                  <m:oMath xmlns:m="http://schemas.openxmlformats.org/officeDocument/2006/math">
                    <m:r>
                      <a:rPr lang="en-US" altLang="en-US" sz="2400" b="1" i="1" smtClean="0">
                        <a:latin typeface="Cambria Math" panose="02040503050406030204" pitchFamily="18" charset="0"/>
                      </a:rPr>
                      <m:t>𝒙</m:t>
                    </m:r>
                  </m:oMath>
                </a14:m>
                <a:r>
                  <a:rPr lang="en-US" altLang="en-US" sz="2400" b="1" dirty="0"/>
                  <a:t> </a:t>
                </a:r>
                <a:r>
                  <a:rPr lang="en-US" altLang="en-US" sz="2400" dirty="0"/>
                  <a:t>is the input and </a:t>
                </a:r>
                <a14:m>
                  <m:oMath xmlns:m="http://schemas.openxmlformats.org/officeDocument/2006/math">
                    <m:r>
                      <a:rPr lang="en-US" altLang="en-US" sz="2400" b="1" i="1" smtClean="0">
                        <a:latin typeface="Cambria Math" panose="02040503050406030204" pitchFamily="18" charset="0"/>
                      </a:rPr>
                      <m:t>𝒘</m:t>
                    </m:r>
                  </m:oMath>
                </a14:m>
                <a:r>
                  <a:rPr lang="en-US" altLang="en-US" sz="2400" b="1" dirty="0"/>
                  <a:t> </a:t>
                </a:r>
                <a:r>
                  <a:rPr lang="en-US" altLang="en-US" sz="2400" dirty="0"/>
                  <a:t>is called </a:t>
                </a:r>
                <a:r>
                  <a:rPr lang="en-US" altLang="en-US" sz="2400" b="1" dirty="0"/>
                  <a:t>filter </a:t>
                </a:r>
                <a:r>
                  <a:rPr lang="en-US" altLang="en-US" sz="2400" dirty="0"/>
                  <a:t>or </a:t>
                </a:r>
                <a:r>
                  <a:rPr lang="en-US" altLang="en-US" sz="2400" b="1" dirty="0"/>
                  <a:t>kernel</a:t>
                </a:r>
                <a:r>
                  <a:rPr lang="en-US" altLang="en-US" sz="2400" dirty="0"/>
                  <a:t>. </a:t>
                </a:r>
              </a:p>
              <a:p>
                <a:pPr marL="292608" lvl="1" indent="0">
                  <a:buNone/>
                </a:pPr>
                <a:r>
                  <a:rPr lang="en-US" altLang="en-US" sz="2400" dirty="0"/>
                  <a:t>In real application, the length of </a:t>
                </a:r>
                <a14:m>
                  <m:oMath xmlns:m="http://schemas.openxmlformats.org/officeDocument/2006/math">
                    <m:r>
                      <a:rPr lang="en-US" altLang="en-US" sz="2400" b="1" i="1" smtClean="0">
                        <a:latin typeface="Cambria Math" panose="02040503050406030204" pitchFamily="18" charset="0"/>
                      </a:rPr>
                      <m:t>𝒙</m:t>
                    </m:r>
                  </m:oMath>
                </a14:m>
                <a:r>
                  <a:rPr lang="en-US" altLang="en-US" sz="2400" b="1" dirty="0"/>
                  <a:t> </a:t>
                </a:r>
                <a:r>
                  <a:rPr lang="en-US" altLang="en-US" sz="2400" dirty="0"/>
                  <a:t>is finite. So we only have to calculate finitely many items. </a:t>
                </a:r>
                <a:endParaRPr lang="en-US" alt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1806498"/>
                <a:ext cx="7638477" cy="4060227"/>
              </a:xfrm>
              <a:blipFill rotWithShape="0">
                <a:blip r:embed="rId2"/>
                <a:stretch>
                  <a:fillRect t="-2102" r="-2552"/>
                </a:stretch>
              </a:blipFill>
            </p:spPr>
            <p:txBody>
              <a:bodyPr/>
              <a:lstStyle/>
              <a:p>
                <a:r>
                  <a:rPr lang="en-US">
                    <a:noFill/>
                  </a:rPr>
                  <a:t> </a:t>
                </a:r>
              </a:p>
            </p:txBody>
          </p:sp>
        </mc:Fallback>
      </mc:AlternateContent>
    </p:spTree>
    <p:extLst>
      <p:ext uri="{BB962C8B-B14F-4D97-AF65-F5344CB8AC3E}">
        <p14:creationId xmlns:p14="http://schemas.microsoft.com/office/powerpoint/2010/main" val="286584019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85857" y="636434"/>
            <a:ext cx="4929188" cy="1023678"/>
          </a:xfrm>
          <a:prstGeom prst="rect">
            <a:avLst/>
          </a:prstGeom>
        </p:spPr>
        <p:txBody>
          <a:bodyPr vert="horz" wrap="square" lIns="0" tIns="7938" rIns="0" bIns="0" rtlCol="0" anchor="ctr">
            <a:spAutoFit/>
          </a:bodyPr>
          <a:lstStyle/>
          <a:p>
            <a:pPr marL="7938">
              <a:lnSpc>
                <a:spcPct val="100000"/>
              </a:lnSpc>
              <a:spcBef>
                <a:spcPts val="63"/>
              </a:spcBef>
            </a:pPr>
            <a:r>
              <a:rPr spc="-50" dirty="0"/>
              <a:t>Training</a:t>
            </a:r>
            <a:r>
              <a:rPr spc="-97" dirty="0"/>
              <a:t> </a:t>
            </a:r>
            <a:r>
              <a:rPr dirty="0"/>
              <a:t>a</a:t>
            </a:r>
            <a:r>
              <a:rPr spc="-100" dirty="0"/>
              <a:t> </a:t>
            </a:r>
            <a:r>
              <a:rPr spc="-34" dirty="0"/>
              <a:t>transformer</a:t>
            </a:r>
            <a:r>
              <a:rPr spc="-103" dirty="0"/>
              <a:t> </a:t>
            </a:r>
            <a:r>
              <a:rPr spc="-13" dirty="0"/>
              <a:t>language</a:t>
            </a:r>
            <a:r>
              <a:rPr spc="-97" dirty="0"/>
              <a:t> </a:t>
            </a:r>
            <a:r>
              <a:rPr spc="-6" dirty="0"/>
              <a:t>model</a:t>
            </a:r>
          </a:p>
        </p:txBody>
      </p:sp>
      <p:grpSp>
        <p:nvGrpSpPr>
          <p:cNvPr id="3" name="object 3"/>
          <p:cNvGrpSpPr/>
          <p:nvPr/>
        </p:nvGrpSpPr>
        <p:grpSpPr>
          <a:xfrm>
            <a:off x="2045858" y="2209088"/>
            <a:ext cx="4507706" cy="2364581"/>
            <a:chOff x="3273372" y="2162940"/>
            <a:chExt cx="7212330" cy="3783329"/>
          </a:xfrm>
        </p:grpSpPr>
        <p:sp>
          <p:nvSpPr>
            <p:cNvPr id="4" name="object 4"/>
            <p:cNvSpPr/>
            <p:nvPr/>
          </p:nvSpPr>
          <p:spPr>
            <a:xfrm>
              <a:off x="4885743" y="2170876"/>
              <a:ext cx="1132840" cy="424815"/>
            </a:xfrm>
            <a:custGeom>
              <a:avLst/>
              <a:gdLst/>
              <a:ahLst/>
              <a:cxnLst/>
              <a:rect l="l" t="t" r="r" b="b"/>
              <a:pathLst>
                <a:path w="1132839" h="424814">
                  <a:moveTo>
                    <a:pt x="1132542" y="0"/>
                  </a:moveTo>
                  <a:lnTo>
                    <a:pt x="0" y="0"/>
                  </a:lnTo>
                  <a:lnTo>
                    <a:pt x="0" y="424703"/>
                  </a:lnTo>
                  <a:lnTo>
                    <a:pt x="1132542" y="424703"/>
                  </a:lnTo>
                  <a:lnTo>
                    <a:pt x="1132542" y="0"/>
                  </a:lnTo>
                  <a:close/>
                </a:path>
              </a:pathLst>
            </a:custGeom>
            <a:solidFill>
              <a:srgbClr val="FF7F7F">
                <a:alpha val="4816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4885744" y="2170877"/>
              <a:ext cx="1132840" cy="424815"/>
            </a:xfrm>
            <a:custGeom>
              <a:avLst/>
              <a:gdLst/>
              <a:ahLst/>
              <a:cxnLst/>
              <a:rect l="l" t="t" r="r" b="b"/>
              <a:pathLst>
                <a:path w="1132839" h="424814">
                  <a:moveTo>
                    <a:pt x="0" y="0"/>
                  </a:moveTo>
                  <a:lnTo>
                    <a:pt x="1132541" y="0"/>
                  </a:lnTo>
                  <a:lnTo>
                    <a:pt x="1132541" y="424703"/>
                  </a:lnTo>
                  <a:lnTo>
                    <a:pt x="0" y="42470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object 6"/>
            <p:cNvPicPr/>
            <p:nvPr/>
          </p:nvPicPr>
          <p:blipFill>
            <a:blip r:embed="rId2" cstate="print"/>
            <a:stretch>
              <a:fillRect/>
            </a:stretch>
          </p:blipFill>
          <p:spPr>
            <a:xfrm>
              <a:off x="4712717" y="4137096"/>
              <a:ext cx="1431406" cy="1808921"/>
            </a:xfrm>
            <a:prstGeom prst="rect">
              <a:avLst/>
            </a:prstGeom>
          </p:spPr>
        </p:pic>
        <p:sp>
          <p:nvSpPr>
            <p:cNvPr id="7" name="object 7"/>
            <p:cNvSpPr/>
            <p:nvPr/>
          </p:nvSpPr>
          <p:spPr>
            <a:xfrm>
              <a:off x="4789398" y="4169355"/>
              <a:ext cx="1294130" cy="1682750"/>
            </a:xfrm>
            <a:custGeom>
              <a:avLst/>
              <a:gdLst/>
              <a:ahLst/>
              <a:cxnLst/>
              <a:rect l="l" t="t" r="r" b="b"/>
              <a:pathLst>
                <a:path w="1294129" h="1682750">
                  <a:moveTo>
                    <a:pt x="979177" y="0"/>
                  </a:moveTo>
                  <a:lnTo>
                    <a:pt x="314595" y="0"/>
                  </a:lnTo>
                  <a:lnTo>
                    <a:pt x="268106" y="3410"/>
                  </a:lnTo>
                  <a:lnTo>
                    <a:pt x="223736" y="13319"/>
                  </a:lnTo>
                  <a:lnTo>
                    <a:pt x="181970" y="29239"/>
                  </a:lnTo>
                  <a:lnTo>
                    <a:pt x="143295" y="50682"/>
                  </a:lnTo>
                  <a:lnTo>
                    <a:pt x="108197" y="77164"/>
                  </a:lnTo>
                  <a:lnTo>
                    <a:pt x="77165" y="108197"/>
                  </a:lnTo>
                  <a:lnTo>
                    <a:pt x="50683" y="143294"/>
                  </a:lnTo>
                  <a:lnTo>
                    <a:pt x="29239" y="181969"/>
                  </a:lnTo>
                  <a:lnTo>
                    <a:pt x="13319" y="223735"/>
                  </a:lnTo>
                  <a:lnTo>
                    <a:pt x="3411" y="268105"/>
                  </a:lnTo>
                  <a:lnTo>
                    <a:pt x="0" y="314594"/>
                  </a:lnTo>
                  <a:lnTo>
                    <a:pt x="0" y="1367689"/>
                  </a:lnTo>
                  <a:lnTo>
                    <a:pt x="3411" y="1414177"/>
                  </a:lnTo>
                  <a:lnTo>
                    <a:pt x="13319" y="1458548"/>
                  </a:lnTo>
                  <a:lnTo>
                    <a:pt x="29239" y="1500314"/>
                  </a:lnTo>
                  <a:lnTo>
                    <a:pt x="50683" y="1538989"/>
                  </a:lnTo>
                  <a:lnTo>
                    <a:pt x="77165" y="1574086"/>
                  </a:lnTo>
                  <a:lnTo>
                    <a:pt x="108197" y="1605119"/>
                  </a:lnTo>
                  <a:lnTo>
                    <a:pt x="143295" y="1631600"/>
                  </a:lnTo>
                  <a:lnTo>
                    <a:pt x="181970" y="1653044"/>
                  </a:lnTo>
                  <a:lnTo>
                    <a:pt x="223736" y="1668964"/>
                  </a:lnTo>
                  <a:lnTo>
                    <a:pt x="268106" y="1678872"/>
                  </a:lnTo>
                  <a:lnTo>
                    <a:pt x="314595" y="1682283"/>
                  </a:lnTo>
                  <a:lnTo>
                    <a:pt x="979177" y="1682283"/>
                  </a:lnTo>
                  <a:lnTo>
                    <a:pt x="1025666" y="1678872"/>
                  </a:lnTo>
                  <a:lnTo>
                    <a:pt x="1070036" y="1668964"/>
                  </a:lnTo>
                  <a:lnTo>
                    <a:pt x="1111803" y="1653044"/>
                  </a:lnTo>
                  <a:lnTo>
                    <a:pt x="1150478" y="1631600"/>
                  </a:lnTo>
                  <a:lnTo>
                    <a:pt x="1185575" y="1605119"/>
                  </a:lnTo>
                  <a:lnTo>
                    <a:pt x="1216608" y="1574086"/>
                  </a:lnTo>
                  <a:lnTo>
                    <a:pt x="1243089" y="1538989"/>
                  </a:lnTo>
                  <a:lnTo>
                    <a:pt x="1264533" y="1500314"/>
                  </a:lnTo>
                  <a:lnTo>
                    <a:pt x="1280453" y="1458548"/>
                  </a:lnTo>
                  <a:lnTo>
                    <a:pt x="1290362" y="1414177"/>
                  </a:lnTo>
                  <a:lnTo>
                    <a:pt x="1293773" y="1367689"/>
                  </a:lnTo>
                  <a:lnTo>
                    <a:pt x="1293773" y="314594"/>
                  </a:lnTo>
                  <a:lnTo>
                    <a:pt x="1290362" y="268105"/>
                  </a:lnTo>
                  <a:lnTo>
                    <a:pt x="1280453" y="223735"/>
                  </a:lnTo>
                  <a:lnTo>
                    <a:pt x="1264533" y="181969"/>
                  </a:lnTo>
                  <a:lnTo>
                    <a:pt x="1243089" y="143294"/>
                  </a:lnTo>
                  <a:lnTo>
                    <a:pt x="1216608" y="108197"/>
                  </a:lnTo>
                  <a:lnTo>
                    <a:pt x="1185575" y="77164"/>
                  </a:lnTo>
                  <a:lnTo>
                    <a:pt x="1150478" y="50682"/>
                  </a:lnTo>
                  <a:lnTo>
                    <a:pt x="1111803" y="29239"/>
                  </a:lnTo>
                  <a:lnTo>
                    <a:pt x="1070036" y="13319"/>
                  </a:lnTo>
                  <a:lnTo>
                    <a:pt x="1025666" y="3410"/>
                  </a:lnTo>
                  <a:lnTo>
                    <a:pt x="979177"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object 8"/>
            <p:cNvSpPr/>
            <p:nvPr/>
          </p:nvSpPr>
          <p:spPr>
            <a:xfrm>
              <a:off x="4789399" y="4169355"/>
              <a:ext cx="1294130" cy="1682750"/>
            </a:xfrm>
            <a:custGeom>
              <a:avLst/>
              <a:gdLst/>
              <a:ahLst/>
              <a:cxnLst/>
              <a:rect l="l" t="t" r="r" b="b"/>
              <a:pathLst>
                <a:path w="1294129" h="1682750">
                  <a:moveTo>
                    <a:pt x="314594" y="0"/>
                  </a:moveTo>
                  <a:lnTo>
                    <a:pt x="979176" y="0"/>
                  </a:lnTo>
                  <a:lnTo>
                    <a:pt x="1025665" y="3411"/>
                  </a:lnTo>
                  <a:lnTo>
                    <a:pt x="1070036" y="13319"/>
                  </a:lnTo>
                  <a:lnTo>
                    <a:pt x="1111802" y="29239"/>
                  </a:lnTo>
                  <a:lnTo>
                    <a:pt x="1150477" y="50683"/>
                  </a:lnTo>
                  <a:lnTo>
                    <a:pt x="1185574" y="77164"/>
                  </a:lnTo>
                  <a:lnTo>
                    <a:pt x="1216607" y="108197"/>
                  </a:lnTo>
                  <a:lnTo>
                    <a:pt x="1243088" y="143294"/>
                  </a:lnTo>
                  <a:lnTo>
                    <a:pt x="1264532" y="181969"/>
                  </a:lnTo>
                  <a:lnTo>
                    <a:pt x="1280452" y="223735"/>
                  </a:lnTo>
                  <a:lnTo>
                    <a:pt x="1290360" y="268106"/>
                  </a:lnTo>
                  <a:lnTo>
                    <a:pt x="1293771" y="314594"/>
                  </a:lnTo>
                  <a:lnTo>
                    <a:pt x="1293771" y="1367689"/>
                  </a:lnTo>
                  <a:lnTo>
                    <a:pt x="1290360" y="1414177"/>
                  </a:lnTo>
                  <a:lnTo>
                    <a:pt x="1280452" y="1458548"/>
                  </a:lnTo>
                  <a:lnTo>
                    <a:pt x="1264532" y="1500314"/>
                  </a:lnTo>
                  <a:lnTo>
                    <a:pt x="1243088" y="1538989"/>
                  </a:lnTo>
                  <a:lnTo>
                    <a:pt x="1216607" y="1574086"/>
                  </a:lnTo>
                  <a:lnTo>
                    <a:pt x="1185574" y="1605119"/>
                  </a:lnTo>
                  <a:lnTo>
                    <a:pt x="1150477" y="1631600"/>
                  </a:lnTo>
                  <a:lnTo>
                    <a:pt x="1111802" y="1653044"/>
                  </a:lnTo>
                  <a:lnTo>
                    <a:pt x="1070036" y="1668964"/>
                  </a:lnTo>
                  <a:lnTo>
                    <a:pt x="1025665" y="1678873"/>
                  </a:lnTo>
                  <a:lnTo>
                    <a:pt x="979176" y="1682284"/>
                  </a:lnTo>
                  <a:lnTo>
                    <a:pt x="314594" y="1682284"/>
                  </a:lnTo>
                  <a:lnTo>
                    <a:pt x="268106" y="1678873"/>
                  </a:lnTo>
                  <a:lnTo>
                    <a:pt x="223735" y="1668964"/>
                  </a:lnTo>
                  <a:lnTo>
                    <a:pt x="181969" y="1653044"/>
                  </a:lnTo>
                  <a:lnTo>
                    <a:pt x="143294" y="1631600"/>
                  </a:lnTo>
                  <a:lnTo>
                    <a:pt x="108197" y="1605119"/>
                  </a:lnTo>
                  <a:lnTo>
                    <a:pt x="77164" y="1574086"/>
                  </a:lnTo>
                  <a:lnTo>
                    <a:pt x="50683" y="1538989"/>
                  </a:lnTo>
                  <a:lnTo>
                    <a:pt x="29239" y="1500314"/>
                  </a:lnTo>
                  <a:lnTo>
                    <a:pt x="13319" y="1458548"/>
                  </a:lnTo>
                  <a:lnTo>
                    <a:pt x="3411" y="1414177"/>
                  </a:lnTo>
                  <a:lnTo>
                    <a:pt x="0" y="1367689"/>
                  </a:lnTo>
                  <a:lnTo>
                    <a:pt x="0" y="314594"/>
                  </a:lnTo>
                  <a:lnTo>
                    <a:pt x="3411" y="268106"/>
                  </a:lnTo>
                  <a:lnTo>
                    <a:pt x="13319" y="223735"/>
                  </a:lnTo>
                  <a:lnTo>
                    <a:pt x="29239" y="181969"/>
                  </a:lnTo>
                  <a:lnTo>
                    <a:pt x="50683" y="143294"/>
                  </a:lnTo>
                  <a:lnTo>
                    <a:pt x="77164" y="108197"/>
                  </a:lnTo>
                  <a:lnTo>
                    <a:pt x="108197" y="77164"/>
                  </a:lnTo>
                  <a:lnTo>
                    <a:pt x="143294" y="50683"/>
                  </a:lnTo>
                  <a:lnTo>
                    <a:pt x="181969" y="29239"/>
                  </a:lnTo>
                  <a:lnTo>
                    <a:pt x="223735" y="13319"/>
                  </a:lnTo>
                  <a:lnTo>
                    <a:pt x="268106" y="3411"/>
                  </a:lnTo>
                  <a:lnTo>
                    <a:pt x="314594" y="0"/>
                  </a:lnTo>
                  <a:close/>
                </a:path>
              </a:pathLst>
            </a:custGeom>
            <a:ln w="31459">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9" name="object 9"/>
            <p:cNvPicPr/>
            <p:nvPr/>
          </p:nvPicPr>
          <p:blipFill>
            <a:blip r:embed="rId3" cstate="print"/>
            <a:stretch>
              <a:fillRect/>
            </a:stretch>
          </p:blipFill>
          <p:spPr>
            <a:xfrm>
              <a:off x="6175583" y="4137096"/>
              <a:ext cx="1431406" cy="1808921"/>
            </a:xfrm>
            <a:prstGeom prst="rect">
              <a:avLst/>
            </a:prstGeom>
          </p:spPr>
        </p:pic>
        <p:sp>
          <p:nvSpPr>
            <p:cNvPr id="10" name="object 10"/>
            <p:cNvSpPr/>
            <p:nvPr/>
          </p:nvSpPr>
          <p:spPr>
            <a:xfrm>
              <a:off x="6244400" y="4169355"/>
              <a:ext cx="1294130" cy="1682750"/>
            </a:xfrm>
            <a:custGeom>
              <a:avLst/>
              <a:gdLst/>
              <a:ahLst/>
              <a:cxnLst/>
              <a:rect l="l" t="t" r="r" b="b"/>
              <a:pathLst>
                <a:path w="1294129" h="1682750">
                  <a:moveTo>
                    <a:pt x="979177" y="0"/>
                  </a:moveTo>
                  <a:lnTo>
                    <a:pt x="314595" y="0"/>
                  </a:lnTo>
                  <a:lnTo>
                    <a:pt x="268106" y="3410"/>
                  </a:lnTo>
                  <a:lnTo>
                    <a:pt x="223736" y="13319"/>
                  </a:lnTo>
                  <a:lnTo>
                    <a:pt x="181970" y="29239"/>
                  </a:lnTo>
                  <a:lnTo>
                    <a:pt x="143295" y="50682"/>
                  </a:lnTo>
                  <a:lnTo>
                    <a:pt x="108197" y="77164"/>
                  </a:lnTo>
                  <a:lnTo>
                    <a:pt x="77165" y="108197"/>
                  </a:lnTo>
                  <a:lnTo>
                    <a:pt x="50683" y="143294"/>
                  </a:lnTo>
                  <a:lnTo>
                    <a:pt x="29239" y="181969"/>
                  </a:lnTo>
                  <a:lnTo>
                    <a:pt x="13319" y="223735"/>
                  </a:lnTo>
                  <a:lnTo>
                    <a:pt x="3411" y="268105"/>
                  </a:lnTo>
                  <a:lnTo>
                    <a:pt x="0" y="314594"/>
                  </a:lnTo>
                  <a:lnTo>
                    <a:pt x="0" y="1367689"/>
                  </a:lnTo>
                  <a:lnTo>
                    <a:pt x="3411" y="1414177"/>
                  </a:lnTo>
                  <a:lnTo>
                    <a:pt x="13319" y="1458548"/>
                  </a:lnTo>
                  <a:lnTo>
                    <a:pt x="29239" y="1500314"/>
                  </a:lnTo>
                  <a:lnTo>
                    <a:pt x="50683" y="1538989"/>
                  </a:lnTo>
                  <a:lnTo>
                    <a:pt x="77165" y="1574086"/>
                  </a:lnTo>
                  <a:lnTo>
                    <a:pt x="108197" y="1605119"/>
                  </a:lnTo>
                  <a:lnTo>
                    <a:pt x="143295" y="1631600"/>
                  </a:lnTo>
                  <a:lnTo>
                    <a:pt x="181970" y="1653044"/>
                  </a:lnTo>
                  <a:lnTo>
                    <a:pt x="223736" y="1668964"/>
                  </a:lnTo>
                  <a:lnTo>
                    <a:pt x="268106" y="1678872"/>
                  </a:lnTo>
                  <a:lnTo>
                    <a:pt x="314595" y="1682283"/>
                  </a:lnTo>
                  <a:lnTo>
                    <a:pt x="979177" y="1682283"/>
                  </a:lnTo>
                  <a:lnTo>
                    <a:pt x="1025666" y="1678872"/>
                  </a:lnTo>
                  <a:lnTo>
                    <a:pt x="1070036" y="1668964"/>
                  </a:lnTo>
                  <a:lnTo>
                    <a:pt x="1111802" y="1653044"/>
                  </a:lnTo>
                  <a:lnTo>
                    <a:pt x="1150477" y="1631600"/>
                  </a:lnTo>
                  <a:lnTo>
                    <a:pt x="1185574" y="1605119"/>
                  </a:lnTo>
                  <a:lnTo>
                    <a:pt x="1216607" y="1574086"/>
                  </a:lnTo>
                  <a:lnTo>
                    <a:pt x="1243088" y="1538989"/>
                  </a:lnTo>
                  <a:lnTo>
                    <a:pt x="1264532" y="1500314"/>
                  </a:lnTo>
                  <a:lnTo>
                    <a:pt x="1280452" y="1458548"/>
                  </a:lnTo>
                  <a:lnTo>
                    <a:pt x="1290360" y="1414177"/>
                  </a:lnTo>
                  <a:lnTo>
                    <a:pt x="1293771" y="1367689"/>
                  </a:lnTo>
                  <a:lnTo>
                    <a:pt x="1293771" y="314594"/>
                  </a:lnTo>
                  <a:lnTo>
                    <a:pt x="1290360" y="268105"/>
                  </a:lnTo>
                  <a:lnTo>
                    <a:pt x="1280452" y="223735"/>
                  </a:lnTo>
                  <a:lnTo>
                    <a:pt x="1264532" y="181969"/>
                  </a:lnTo>
                  <a:lnTo>
                    <a:pt x="1243088" y="143294"/>
                  </a:lnTo>
                  <a:lnTo>
                    <a:pt x="1216607" y="108197"/>
                  </a:lnTo>
                  <a:lnTo>
                    <a:pt x="1185574" y="77164"/>
                  </a:lnTo>
                  <a:lnTo>
                    <a:pt x="1150477" y="50682"/>
                  </a:lnTo>
                  <a:lnTo>
                    <a:pt x="1111802" y="29239"/>
                  </a:lnTo>
                  <a:lnTo>
                    <a:pt x="1070036" y="13319"/>
                  </a:lnTo>
                  <a:lnTo>
                    <a:pt x="1025666" y="3410"/>
                  </a:lnTo>
                  <a:lnTo>
                    <a:pt x="979177"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6244401" y="4169355"/>
              <a:ext cx="1294130" cy="1682750"/>
            </a:xfrm>
            <a:custGeom>
              <a:avLst/>
              <a:gdLst/>
              <a:ahLst/>
              <a:cxnLst/>
              <a:rect l="l" t="t" r="r" b="b"/>
              <a:pathLst>
                <a:path w="1294129" h="1682750">
                  <a:moveTo>
                    <a:pt x="314594" y="0"/>
                  </a:moveTo>
                  <a:lnTo>
                    <a:pt x="979176" y="0"/>
                  </a:lnTo>
                  <a:lnTo>
                    <a:pt x="1025665" y="3411"/>
                  </a:lnTo>
                  <a:lnTo>
                    <a:pt x="1070036" y="13319"/>
                  </a:lnTo>
                  <a:lnTo>
                    <a:pt x="1111802" y="29239"/>
                  </a:lnTo>
                  <a:lnTo>
                    <a:pt x="1150477" y="50683"/>
                  </a:lnTo>
                  <a:lnTo>
                    <a:pt x="1185574" y="77164"/>
                  </a:lnTo>
                  <a:lnTo>
                    <a:pt x="1216607" y="108197"/>
                  </a:lnTo>
                  <a:lnTo>
                    <a:pt x="1243088" y="143294"/>
                  </a:lnTo>
                  <a:lnTo>
                    <a:pt x="1264532" y="181969"/>
                  </a:lnTo>
                  <a:lnTo>
                    <a:pt x="1280452" y="223735"/>
                  </a:lnTo>
                  <a:lnTo>
                    <a:pt x="1290360" y="268106"/>
                  </a:lnTo>
                  <a:lnTo>
                    <a:pt x="1293771" y="314594"/>
                  </a:lnTo>
                  <a:lnTo>
                    <a:pt x="1293771" y="1367689"/>
                  </a:lnTo>
                  <a:lnTo>
                    <a:pt x="1290360" y="1414177"/>
                  </a:lnTo>
                  <a:lnTo>
                    <a:pt x="1280452" y="1458548"/>
                  </a:lnTo>
                  <a:lnTo>
                    <a:pt x="1264532" y="1500314"/>
                  </a:lnTo>
                  <a:lnTo>
                    <a:pt x="1243088" y="1538989"/>
                  </a:lnTo>
                  <a:lnTo>
                    <a:pt x="1216607" y="1574086"/>
                  </a:lnTo>
                  <a:lnTo>
                    <a:pt x="1185574" y="1605119"/>
                  </a:lnTo>
                  <a:lnTo>
                    <a:pt x="1150477" y="1631600"/>
                  </a:lnTo>
                  <a:lnTo>
                    <a:pt x="1111802" y="1653044"/>
                  </a:lnTo>
                  <a:lnTo>
                    <a:pt x="1070036" y="1668964"/>
                  </a:lnTo>
                  <a:lnTo>
                    <a:pt x="1025665" y="1678873"/>
                  </a:lnTo>
                  <a:lnTo>
                    <a:pt x="979176" y="1682284"/>
                  </a:lnTo>
                  <a:lnTo>
                    <a:pt x="314594" y="1682284"/>
                  </a:lnTo>
                  <a:lnTo>
                    <a:pt x="268106" y="1678873"/>
                  </a:lnTo>
                  <a:lnTo>
                    <a:pt x="223735" y="1668964"/>
                  </a:lnTo>
                  <a:lnTo>
                    <a:pt x="181969" y="1653044"/>
                  </a:lnTo>
                  <a:lnTo>
                    <a:pt x="143294" y="1631600"/>
                  </a:lnTo>
                  <a:lnTo>
                    <a:pt x="108197" y="1605119"/>
                  </a:lnTo>
                  <a:lnTo>
                    <a:pt x="77164" y="1574086"/>
                  </a:lnTo>
                  <a:lnTo>
                    <a:pt x="50683" y="1538989"/>
                  </a:lnTo>
                  <a:lnTo>
                    <a:pt x="29239" y="1500314"/>
                  </a:lnTo>
                  <a:lnTo>
                    <a:pt x="13319" y="1458548"/>
                  </a:lnTo>
                  <a:lnTo>
                    <a:pt x="3411" y="1414177"/>
                  </a:lnTo>
                  <a:lnTo>
                    <a:pt x="0" y="1367689"/>
                  </a:lnTo>
                  <a:lnTo>
                    <a:pt x="0" y="314594"/>
                  </a:lnTo>
                  <a:lnTo>
                    <a:pt x="3411" y="268106"/>
                  </a:lnTo>
                  <a:lnTo>
                    <a:pt x="13319" y="223735"/>
                  </a:lnTo>
                  <a:lnTo>
                    <a:pt x="29239" y="181969"/>
                  </a:lnTo>
                  <a:lnTo>
                    <a:pt x="50683" y="143294"/>
                  </a:lnTo>
                  <a:lnTo>
                    <a:pt x="77164" y="108197"/>
                  </a:lnTo>
                  <a:lnTo>
                    <a:pt x="108197" y="77164"/>
                  </a:lnTo>
                  <a:lnTo>
                    <a:pt x="143294" y="50683"/>
                  </a:lnTo>
                  <a:lnTo>
                    <a:pt x="181969" y="29239"/>
                  </a:lnTo>
                  <a:lnTo>
                    <a:pt x="223735" y="13319"/>
                  </a:lnTo>
                  <a:lnTo>
                    <a:pt x="268106" y="3411"/>
                  </a:lnTo>
                  <a:lnTo>
                    <a:pt x="314594" y="0"/>
                  </a:lnTo>
                  <a:close/>
                </a:path>
              </a:pathLst>
            </a:custGeom>
            <a:ln w="31459">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 name="object 12"/>
            <p:cNvPicPr/>
            <p:nvPr/>
          </p:nvPicPr>
          <p:blipFill>
            <a:blip r:embed="rId3" cstate="print"/>
            <a:stretch>
              <a:fillRect/>
            </a:stretch>
          </p:blipFill>
          <p:spPr>
            <a:xfrm>
              <a:off x="7591261" y="4137096"/>
              <a:ext cx="1431406" cy="1808921"/>
            </a:xfrm>
            <a:prstGeom prst="rect">
              <a:avLst/>
            </a:prstGeom>
          </p:spPr>
        </p:pic>
        <p:sp>
          <p:nvSpPr>
            <p:cNvPr id="13" name="object 13"/>
            <p:cNvSpPr/>
            <p:nvPr/>
          </p:nvSpPr>
          <p:spPr>
            <a:xfrm>
              <a:off x="7660078" y="4169355"/>
              <a:ext cx="1294130" cy="1682750"/>
            </a:xfrm>
            <a:custGeom>
              <a:avLst/>
              <a:gdLst/>
              <a:ahLst/>
              <a:cxnLst/>
              <a:rect l="l" t="t" r="r" b="b"/>
              <a:pathLst>
                <a:path w="1294129" h="1682750">
                  <a:moveTo>
                    <a:pt x="979176" y="0"/>
                  </a:moveTo>
                  <a:lnTo>
                    <a:pt x="314595" y="0"/>
                  </a:lnTo>
                  <a:lnTo>
                    <a:pt x="268106" y="3410"/>
                  </a:lnTo>
                  <a:lnTo>
                    <a:pt x="223736" y="13319"/>
                  </a:lnTo>
                  <a:lnTo>
                    <a:pt x="181970" y="29239"/>
                  </a:lnTo>
                  <a:lnTo>
                    <a:pt x="143295" y="50682"/>
                  </a:lnTo>
                  <a:lnTo>
                    <a:pt x="108197" y="77164"/>
                  </a:lnTo>
                  <a:lnTo>
                    <a:pt x="77165" y="108197"/>
                  </a:lnTo>
                  <a:lnTo>
                    <a:pt x="50683" y="143294"/>
                  </a:lnTo>
                  <a:lnTo>
                    <a:pt x="29239" y="181969"/>
                  </a:lnTo>
                  <a:lnTo>
                    <a:pt x="13319" y="223735"/>
                  </a:lnTo>
                  <a:lnTo>
                    <a:pt x="3411" y="268105"/>
                  </a:lnTo>
                  <a:lnTo>
                    <a:pt x="0" y="314594"/>
                  </a:lnTo>
                  <a:lnTo>
                    <a:pt x="0" y="1367689"/>
                  </a:lnTo>
                  <a:lnTo>
                    <a:pt x="3411" y="1414177"/>
                  </a:lnTo>
                  <a:lnTo>
                    <a:pt x="13319" y="1458548"/>
                  </a:lnTo>
                  <a:lnTo>
                    <a:pt x="29239" y="1500314"/>
                  </a:lnTo>
                  <a:lnTo>
                    <a:pt x="50683" y="1538989"/>
                  </a:lnTo>
                  <a:lnTo>
                    <a:pt x="77165" y="1574086"/>
                  </a:lnTo>
                  <a:lnTo>
                    <a:pt x="108197" y="1605119"/>
                  </a:lnTo>
                  <a:lnTo>
                    <a:pt x="143295" y="1631600"/>
                  </a:lnTo>
                  <a:lnTo>
                    <a:pt x="181970" y="1653044"/>
                  </a:lnTo>
                  <a:lnTo>
                    <a:pt x="223736" y="1668964"/>
                  </a:lnTo>
                  <a:lnTo>
                    <a:pt x="268106" y="1678872"/>
                  </a:lnTo>
                  <a:lnTo>
                    <a:pt x="314595" y="1682283"/>
                  </a:lnTo>
                  <a:lnTo>
                    <a:pt x="979176" y="1682283"/>
                  </a:lnTo>
                  <a:lnTo>
                    <a:pt x="1025664" y="1678872"/>
                  </a:lnTo>
                  <a:lnTo>
                    <a:pt x="1070035" y="1668964"/>
                  </a:lnTo>
                  <a:lnTo>
                    <a:pt x="1111801" y="1653044"/>
                  </a:lnTo>
                  <a:lnTo>
                    <a:pt x="1150476" y="1631600"/>
                  </a:lnTo>
                  <a:lnTo>
                    <a:pt x="1185574" y="1605119"/>
                  </a:lnTo>
                  <a:lnTo>
                    <a:pt x="1216606" y="1574086"/>
                  </a:lnTo>
                  <a:lnTo>
                    <a:pt x="1243088" y="1538989"/>
                  </a:lnTo>
                  <a:lnTo>
                    <a:pt x="1264532" y="1500314"/>
                  </a:lnTo>
                  <a:lnTo>
                    <a:pt x="1280452" y="1458548"/>
                  </a:lnTo>
                  <a:lnTo>
                    <a:pt x="1290360" y="1414177"/>
                  </a:lnTo>
                  <a:lnTo>
                    <a:pt x="1293771" y="1367689"/>
                  </a:lnTo>
                  <a:lnTo>
                    <a:pt x="1293771" y="314594"/>
                  </a:lnTo>
                  <a:lnTo>
                    <a:pt x="1290360" y="268105"/>
                  </a:lnTo>
                  <a:lnTo>
                    <a:pt x="1280452" y="223735"/>
                  </a:lnTo>
                  <a:lnTo>
                    <a:pt x="1264532" y="181969"/>
                  </a:lnTo>
                  <a:lnTo>
                    <a:pt x="1243088" y="143294"/>
                  </a:lnTo>
                  <a:lnTo>
                    <a:pt x="1216606" y="108197"/>
                  </a:lnTo>
                  <a:lnTo>
                    <a:pt x="1185574" y="77164"/>
                  </a:lnTo>
                  <a:lnTo>
                    <a:pt x="1150476" y="50682"/>
                  </a:lnTo>
                  <a:lnTo>
                    <a:pt x="1111801" y="29239"/>
                  </a:lnTo>
                  <a:lnTo>
                    <a:pt x="1070035" y="13319"/>
                  </a:lnTo>
                  <a:lnTo>
                    <a:pt x="1025664" y="3410"/>
                  </a:lnTo>
                  <a:lnTo>
                    <a:pt x="979176"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object 14"/>
            <p:cNvSpPr/>
            <p:nvPr/>
          </p:nvSpPr>
          <p:spPr>
            <a:xfrm>
              <a:off x="7660078" y="4169355"/>
              <a:ext cx="1294130" cy="1682750"/>
            </a:xfrm>
            <a:custGeom>
              <a:avLst/>
              <a:gdLst/>
              <a:ahLst/>
              <a:cxnLst/>
              <a:rect l="l" t="t" r="r" b="b"/>
              <a:pathLst>
                <a:path w="1294129" h="1682750">
                  <a:moveTo>
                    <a:pt x="314594" y="0"/>
                  </a:moveTo>
                  <a:lnTo>
                    <a:pt x="979176" y="0"/>
                  </a:lnTo>
                  <a:lnTo>
                    <a:pt x="1025665" y="3411"/>
                  </a:lnTo>
                  <a:lnTo>
                    <a:pt x="1070036" y="13319"/>
                  </a:lnTo>
                  <a:lnTo>
                    <a:pt x="1111802" y="29239"/>
                  </a:lnTo>
                  <a:lnTo>
                    <a:pt x="1150477" y="50683"/>
                  </a:lnTo>
                  <a:lnTo>
                    <a:pt x="1185574" y="77164"/>
                  </a:lnTo>
                  <a:lnTo>
                    <a:pt x="1216607" y="108197"/>
                  </a:lnTo>
                  <a:lnTo>
                    <a:pt x="1243088" y="143294"/>
                  </a:lnTo>
                  <a:lnTo>
                    <a:pt x="1264532" y="181969"/>
                  </a:lnTo>
                  <a:lnTo>
                    <a:pt x="1280452" y="223735"/>
                  </a:lnTo>
                  <a:lnTo>
                    <a:pt x="1290360" y="268106"/>
                  </a:lnTo>
                  <a:lnTo>
                    <a:pt x="1293771" y="314594"/>
                  </a:lnTo>
                  <a:lnTo>
                    <a:pt x="1293771" y="1367689"/>
                  </a:lnTo>
                  <a:lnTo>
                    <a:pt x="1290360" y="1414177"/>
                  </a:lnTo>
                  <a:lnTo>
                    <a:pt x="1280452" y="1458548"/>
                  </a:lnTo>
                  <a:lnTo>
                    <a:pt x="1264532" y="1500314"/>
                  </a:lnTo>
                  <a:lnTo>
                    <a:pt x="1243088" y="1538989"/>
                  </a:lnTo>
                  <a:lnTo>
                    <a:pt x="1216607" y="1574086"/>
                  </a:lnTo>
                  <a:lnTo>
                    <a:pt x="1185574" y="1605119"/>
                  </a:lnTo>
                  <a:lnTo>
                    <a:pt x="1150477" y="1631600"/>
                  </a:lnTo>
                  <a:lnTo>
                    <a:pt x="1111802" y="1653044"/>
                  </a:lnTo>
                  <a:lnTo>
                    <a:pt x="1070036" y="1668964"/>
                  </a:lnTo>
                  <a:lnTo>
                    <a:pt x="1025665" y="1678873"/>
                  </a:lnTo>
                  <a:lnTo>
                    <a:pt x="979176" y="1682284"/>
                  </a:lnTo>
                  <a:lnTo>
                    <a:pt x="314594" y="1682284"/>
                  </a:lnTo>
                  <a:lnTo>
                    <a:pt x="268106" y="1678873"/>
                  </a:lnTo>
                  <a:lnTo>
                    <a:pt x="223735" y="1668964"/>
                  </a:lnTo>
                  <a:lnTo>
                    <a:pt x="181969" y="1653044"/>
                  </a:lnTo>
                  <a:lnTo>
                    <a:pt x="143294" y="1631600"/>
                  </a:lnTo>
                  <a:lnTo>
                    <a:pt x="108197" y="1605119"/>
                  </a:lnTo>
                  <a:lnTo>
                    <a:pt x="77164" y="1574086"/>
                  </a:lnTo>
                  <a:lnTo>
                    <a:pt x="50683" y="1538989"/>
                  </a:lnTo>
                  <a:lnTo>
                    <a:pt x="29239" y="1500314"/>
                  </a:lnTo>
                  <a:lnTo>
                    <a:pt x="13319" y="1458548"/>
                  </a:lnTo>
                  <a:lnTo>
                    <a:pt x="3411" y="1414177"/>
                  </a:lnTo>
                  <a:lnTo>
                    <a:pt x="0" y="1367689"/>
                  </a:lnTo>
                  <a:lnTo>
                    <a:pt x="0" y="314594"/>
                  </a:lnTo>
                  <a:lnTo>
                    <a:pt x="3411" y="268106"/>
                  </a:lnTo>
                  <a:lnTo>
                    <a:pt x="13319" y="223735"/>
                  </a:lnTo>
                  <a:lnTo>
                    <a:pt x="29239" y="181969"/>
                  </a:lnTo>
                  <a:lnTo>
                    <a:pt x="50683" y="143294"/>
                  </a:lnTo>
                  <a:lnTo>
                    <a:pt x="77164" y="108197"/>
                  </a:lnTo>
                  <a:lnTo>
                    <a:pt x="108197" y="77164"/>
                  </a:lnTo>
                  <a:lnTo>
                    <a:pt x="143294" y="50683"/>
                  </a:lnTo>
                  <a:lnTo>
                    <a:pt x="181969" y="29239"/>
                  </a:lnTo>
                  <a:lnTo>
                    <a:pt x="223735" y="13319"/>
                  </a:lnTo>
                  <a:lnTo>
                    <a:pt x="268106" y="3411"/>
                  </a:lnTo>
                  <a:lnTo>
                    <a:pt x="314594" y="0"/>
                  </a:lnTo>
                  <a:close/>
                </a:path>
              </a:pathLst>
            </a:custGeom>
            <a:ln w="31459">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5" name="object 15"/>
            <p:cNvPicPr/>
            <p:nvPr/>
          </p:nvPicPr>
          <p:blipFill>
            <a:blip r:embed="rId2" cstate="print"/>
            <a:stretch>
              <a:fillRect/>
            </a:stretch>
          </p:blipFill>
          <p:spPr>
            <a:xfrm>
              <a:off x="9054127" y="4137096"/>
              <a:ext cx="1431406" cy="1808921"/>
            </a:xfrm>
            <a:prstGeom prst="rect">
              <a:avLst/>
            </a:prstGeom>
          </p:spPr>
        </p:pic>
        <p:sp>
          <p:nvSpPr>
            <p:cNvPr id="16" name="object 16"/>
            <p:cNvSpPr/>
            <p:nvPr/>
          </p:nvSpPr>
          <p:spPr>
            <a:xfrm>
              <a:off x="9130809" y="4169355"/>
              <a:ext cx="1294130" cy="1682750"/>
            </a:xfrm>
            <a:custGeom>
              <a:avLst/>
              <a:gdLst/>
              <a:ahLst/>
              <a:cxnLst/>
              <a:rect l="l" t="t" r="r" b="b"/>
              <a:pathLst>
                <a:path w="1294129" h="1682750">
                  <a:moveTo>
                    <a:pt x="979177" y="0"/>
                  </a:moveTo>
                  <a:lnTo>
                    <a:pt x="314595" y="0"/>
                  </a:lnTo>
                  <a:lnTo>
                    <a:pt x="268106" y="3410"/>
                  </a:lnTo>
                  <a:lnTo>
                    <a:pt x="223736" y="13319"/>
                  </a:lnTo>
                  <a:lnTo>
                    <a:pt x="181970" y="29239"/>
                  </a:lnTo>
                  <a:lnTo>
                    <a:pt x="143295" y="50682"/>
                  </a:lnTo>
                  <a:lnTo>
                    <a:pt x="108197" y="77164"/>
                  </a:lnTo>
                  <a:lnTo>
                    <a:pt x="77165" y="108197"/>
                  </a:lnTo>
                  <a:lnTo>
                    <a:pt x="50683" y="143294"/>
                  </a:lnTo>
                  <a:lnTo>
                    <a:pt x="29239" y="181969"/>
                  </a:lnTo>
                  <a:lnTo>
                    <a:pt x="13319" y="223735"/>
                  </a:lnTo>
                  <a:lnTo>
                    <a:pt x="3411" y="268105"/>
                  </a:lnTo>
                  <a:lnTo>
                    <a:pt x="0" y="314594"/>
                  </a:lnTo>
                  <a:lnTo>
                    <a:pt x="0" y="1367689"/>
                  </a:lnTo>
                  <a:lnTo>
                    <a:pt x="3411" y="1414177"/>
                  </a:lnTo>
                  <a:lnTo>
                    <a:pt x="13319" y="1458548"/>
                  </a:lnTo>
                  <a:lnTo>
                    <a:pt x="29239" y="1500314"/>
                  </a:lnTo>
                  <a:lnTo>
                    <a:pt x="50683" y="1538989"/>
                  </a:lnTo>
                  <a:lnTo>
                    <a:pt x="77165" y="1574086"/>
                  </a:lnTo>
                  <a:lnTo>
                    <a:pt x="108197" y="1605119"/>
                  </a:lnTo>
                  <a:lnTo>
                    <a:pt x="143295" y="1631600"/>
                  </a:lnTo>
                  <a:lnTo>
                    <a:pt x="181970" y="1653044"/>
                  </a:lnTo>
                  <a:lnTo>
                    <a:pt x="223736" y="1668964"/>
                  </a:lnTo>
                  <a:lnTo>
                    <a:pt x="268106" y="1678872"/>
                  </a:lnTo>
                  <a:lnTo>
                    <a:pt x="314595" y="1682283"/>
                  </a:lnTo>
                  <a:lnTo>
                    <a:pt x="979177" y="1682283"/>
                  </a:lnTo>
                  <a:lnTo>
                    <a:pt x="1025666" y="1678872"/>
                  </a:lnTo>
                  <a:lnTo>
                    <a:pt x="1070036" y="1668964"/>
                  </a:lnTo>
                  <a:lnTo>
                    <a:pt x="1111802" y="1653044"/>
                  </a:lnTo>
                  <a:lnTo>
                    <a:pt x="1150477" y="1631600"/>
                  </a:lnTo>
                  <a:lnTo>
                    <a:pt x="1185574" y="1605119"/>
                  </a:lnTo>
                  <a:lnTo>
                    <a:pt x="1216607" y="1574086"/>
                  </a:lnTo>
                  <a:lnTo>
                    <a:pt x="1243088" y="1538989"/>
                  </a:lnTo>
                  <a:lnTo>
                    <a:pt x="1264532" y="1500314"/>
                  </a:lnTo>
                  <a:lnTo>
                    <a:pt x="1280452" y="1458548"/>
                  </a:lnTo>
                  <a:lnTo>
                    <a:pt x="1290360" y="1414177"/>
                  </a:lnTo>
                  <a:lnTo>
                    <a:pt x="1293771" y="1367689"/>
                  </a:lnTo>
                  <a:lnTo>
                    <a:pt x="1293771" y="314594"/>
                  </a:lnTo>
                  <a:lnTo>
                    <a:pt x="1290360" y="268105"/>
                  </a:lnTo>
                  <a:lnTo>
                    <a:pt x="1280452" y="223735"/>
                  </a:lnTo>
                  <a:lnTo>
                    <a:pt x="1264532" y="181969"/>
                  </a:lnTo>
                  <a:lnTo>
                    <a:pt x="1243088" y="143294"/>
                  </a:lnTo>
                  <a:lnTo>
                    <a:pt x="1216607" y="108197"/>
                  </a:lnTo>
                  <a:lnTo>
                    <a:pt x="1185574" y="77164"/>
                  </a:lnTo>
                  <a:lnTo>
                    <a:pt x="1150477" y="50682"/>
                  </a:lnTo>
                  <a:lnTo>
                    <a:pt x="1111802" y="29239"/>
                  </a:lnTo>
                  <a:lnTo>
                    <a:pt x="1070036" y="13319"/>
                  </a:lnTo>
                  <a:lnTo>
                    <a:pt x="1025666" y="3410"/>
                  </a:lnTo>
                  <a:lnTo>
                    <a:pt x="979177"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9130810" y="4169355"/>
              <a:ext cx="1294130" cy="1682750"/>
            </a:xfrm>
            <a:custGeom>
              <a:avLst/>
              <a:gdLst/>
              <a:ahLst/>
              <a:cxnLst/>
              <a:rect l="l" t="t" r="r" b="b"/>
              <a:pathLst>
                <a:path w="1294129" h="1682750">
                  <a:moveTo>
                    <a:pt x="314594" y="0"/>
                  </a:moveTo>
                  <a:lnTo>
                    <a:pt x="979176" y="0"/>
                  </a:lnTo>
                  <a:lnTo>
                    <a:pt x="1025665" y="3411"/>
                  </a:lnTo>
                  <a:lnTo>
                    <a:pt x="1070036" y="13319"/>
                  </a:lnTo>
                  <a:lnTo>
                    <a:pt x="1111802" y="29239"/>
                  </a:lnTo>
                  <a:lnTo>
                    <a:pt x="1150477" y="50683"/>
                  </a:lnTo>
                  <a:lnTo>
                    <a:pt x="1185574" y="77164"/>
                  </a:lnTo>
                  <a:lnTo>
                    <a:pt x="1216607" y="108197"/>
                  </a:lnTo>
                  <a:lnTo>
                    <a:pt x="1243088" y="143294"/>
                  </a:lnTo>
                  <a:lnTo>
                    <a:pt x="1264532" y="181969"/>
                  </a:lnTo>
                  <a:lnTo>
                    <a:pt x="1280452" y="223735"/>
                  </a:lnTo>
                  <a:lnTo>
                    <a:pt x="1290360" y="268106"/>
                  </a:lnTo>
                  <a:lnTo>
                    <a:pt x="1293771" y="314594"/>
                  </a:lnTo>
                  <a:lnTo>
                    <a:pt x="1293771" y="1367689"/>
                  </a:lnTo>
                  <a:lnTo>
                    <a:pt x="1290360" y="1414177"/>
                  </a:lnTo>
                  <a:lnTo>
                    <a:pt x="1280452" y="1458548"/>
                  </a:lnTo>
                  <a:lnTo>
                    <a:pt x="1264532" y="1500314"/>
                  </a:lnTo>
                  <a:lnTo>
                    <a:pt x="1243088" y="1538989"/>
                  </a:lnTo>
                  <a:lnTo>
                    <a:pt x="1216607" y="1574086"/>
                  </a:lnTo>
                  <a:lnTo>
                    <a:pt x="1185574" y="1605119"/>
                  </a:lnTo>
                  <a:lnTo>
                    <a:pt x="1150477" y="1631600"/>
                  </a:lnTo>
                  <a:lnTo>
                    <a:pt x="1111802" y="1653044"/>
                  </a:lnTo>
                  <a:lnTo>
                    <a:pt x="1070036" y="1668964"/>
                  </a:lnTo>
                  <a:lnTo>
                    <a:pt x="1025665" y="1678873"/>
                  </a:lnTo>
                  <a:lnTo>
                    <a:pt x="979176" y="1682284"/>
                  </a:lnTo>
                  <a:lnTo>
                    <a:pt x="314594" y="1682284"/>
                  </a:lnTo>
                  <a:lnTo>
                    <a:pt x="268106" y="1678873"/>
                  </a:lnTo>
                  <a:lnTo>
                    <a:pt x="223735" y="1668964"/>
                  </a:lnTo>
                  <a:lnTo>
                    <a:pt x="181969" y="1653044"/>
                  </a:lnTo>
                  <a:lnTo>
                    <a:pt x="143294" y="1631600"/>
                  </a:lnTo>
                  <a:lnTo>
                    <a:pt x="108197" y="1605119"/>
                  </a:lnTo>
                  <a:lnTo>
                    <a:pt x="77164" y="1574086"/>
                  </a:lnTo>
                  <a:lnTo>
                    <a:pt x="50683" y="1538989"/>
                  </a:lnTo>
                  <a:lnTo>
                    <a:pt x="29239" y="1500314"/>
                  </a:lnTo>
                  <a:lnTo>
                    <a:pt x="13319" y="1458548"/>
                  </a:lnTo>
                  <a:lnTo>
                    <a:pt x="3411" y="1414177"/>
                  </a:lnTo>
                  <a:lnTo>
                    <a:pt x="0" y="1367689"/>
                  </a:lnTo>
                  <a:lnTo>
                    <a:pt x="0" y="314594"/>
                  </a:lnTo>
                  <a:lnTo>
                    <a:pt x="3411" y="268106"/>
                  </a:lnTo>
                  <a:lnTo>
                    <a:pt x="13319" y="223735"/>
                  </a:lnTo>
                  <a:lnTo>
                    <a:pt x="29239" y="181969"/>
                  </a:lnTo>
                  <a:lnTo>
                    <a:pt x="50683" y="143294"/>
                  </a:lnTo>
                  <a:lnTo>
                    <a:pt x="77164" y="108197"/>
                  </a:lnTo>
                  <a:lnTo>
                    <a:pt x="108197" y="77164"/>
                  </a:lnTo>
                  <a:lnTo>
                    <a:pt x="143294" y="50683"/>
                  </a:lnTo>
                  <a:lnTo>
                    <a:pt x="181969" y="29239"/>
                  </a:lnTo>
                  <a:lnTo>
                    <a:pt x="223735" y="13319"/>
                  </a:lnTo>
                  <a:lnTo>
                    <a:pt x="268106" y="3411"/>
                  </a:lnTo>
                  <a:lnTo>
                    <a:pt x="314594" y="0"/>
                  </a:lnTo>
                  <a:close/>
                </a:path>
              </a:pathLst>
            </a:custGeom>
            <a:ln w="31459">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9143778" y="2170876"/>
              <a:ext cx="1287145" cy="424815"/>
            </a:xfrm>
            <a:custGeom>
              <a:avLst/>
              <a:gdLst/>
              <a:ahLst/>
              <a:cxnLst/>
              <a:rect l="l" t="t" r="r" b="b"/>
              <a:pathLst>
                <a:path w="1287145" h="424814">
                  <a:moveTo>
                    <a:pt x="1286701" y="0"/>
                  </a:moveTo>
                  <a:lnTo>
                    <a:pt x="0" y="0"/>
                  </a:lnTo>
                  <a:lnTo>
                    <a:pt x="0" y="424703"/>
                  </a:lnTo>
                  <a:lnTo>
                    <a:pt x="1286701" y="424703"/>
                  </a:lnTo>
                  <a:lnTo>
                    <a:pt x="1286701" y="0"/>
                  </a:lnTo>
                  <a:close/>
                </a:path>
              </a:pathLst>
            </a:custGeom>
            <a:solidFill>
              <a:srgbClr val="FF7F7F">
                <a:alpha val="4816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9143779" y="2170877"/>
              <a:ext cx="1287145" cy="424815"/>
            </a:xfrm>
            <a:custGeom>
              <a:avLst/>
              <a:gdLst/>
              <a:ahLst/>
              <a:cxnLst/>
              <a:rect l="l" t="t" r="r" b="b"/>
              <a:pathLst>
                <a:path w="1287145" h="424814">
                  <a:moveTo>
                    <a:pt x="0" y="0"/>
                  </a:moveTo>
                  <a:lnTo>
                    <a:pt x="1286701" y="0"/>
                  </a:lnTo>
                  <a:lnTo>
                    <a:pt x="1286701" y="424703"/>
                  </a:lnTo>
                  <a:lnTo>
                    <a:pt x="0" y="42470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7682900" y="2170876"/>
              <a:ext cx="1287145" cy="424815"/>
            </a:xfrm>
            <a:custGeom>
              <a:avLst/>
              <a:gdLst/>
              <a:ahLst/>
              <a:cxnLst/>
              <a:rect l="l" t="t" r="r" b="b"/>
              <a:pathLst>
                <a:path w="1287145" h="424814">
                  <a:moveTo>
                    <a:pt x="1286701" y="0"/>
                  </a:moveTo>
                  <a:lnTo>
                    <a:pt x="0" y="0"/>
                  </a:lnTo>
                  <a:lnTo>
                    <a:pt x="0" y="424703"/>
                  </a:lnTo>
                  <a:lnTo>
                    <a:pt x="1286701" y="424703"/>
                  </a:lnTo>
                  <a:lnTo>
                    <a:pt x="1286701" y="0"/>
                  </a:lnTo>
                  <a:close/>
                </a:path>
              </a:pathLst>
            </a:custGeom>
            <a:solidFill>
              <a:srgbClr val="FF7F7F">
                <a:alpha val="4816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 name="object 21"/>
            <p:cNvSpPr/>
            <p:nvPr/>
          </p:nvSpPr>
          <p:spPr>
            <a:xfrm>
              <a:off x="7682901" y="2170877"/>
              <a:ext cx="1287145" cy="424815"/>
            </a:xfrm>
            <a:custGeom>
              <a:avLst/>
              <a:gdLst/>
              <a:ahLst/>
              <a:cxnLst/>
              <a:rect l="l" t="t" r="r" b="b"/>
              <a:pathLst>
                <a:path w="1287145" h="424814">
                  <a:moveTo>
                    <a:pt x="0" y="0"/>
                  </a:moveTo>
                  <a:lnTo>
                    <a:pt x="1286701" y="0"/>
                  </a:lnTo>
                  <a:lnTo>
                    <a:pt x="1286701" y="424703"/>
                  </a:lnTo>
                  <a:lnTo>
                    <a:pt x="0" y="42470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object 22"/>
            <p:cNvSpPr/>
            <p:nvPr/>
          </p:nvSpPr>
          <p:spPr>
            <a:xfrm>
              <a:off x="3281309" y="2170876"/>
              <a:ext cx="1287145" cy="424815"/>
            </a:xfrm>
            <a:custGeom>
              <a:avLst/>
              <a:gdLst/>
              <a:ahLst/>
              <a:cxnLst/>
              <a:rect l="l" t="t" r="r" b="b"/>
              <a:pathLst>
                <a:path w="1287145" h="424814">
                  <a:moveTo>
                    <a:pt x="1286701" y="0"/>
                  </a:moveTo>
                  <a:lnTo>
                    <a:pt x="0" y="0"/>
                  </a:lnTo>
                  <a:lnTo>
                    <a:pt x="0" y="424703"/>
                  </a:lnTo>
                  <a:lnTo>
                    <a:pt x="1286701" y="424703"/>
                  </a:lnTo>
                  <a:lnTo>
                    <a:pt x="1286701" y="0"/>
                  </a:lnTo>
                  <a:close/>
                </a:path>
              </a:pathLst>
            </a:custGeom>
            <a:solidFill>
              <a:srgbClr val="FF7F7F">
                <a:alpha val="48168"/>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3281309" y="2170877"/>
              <a:ext cx="1287145" cy="424815"/>
            </a:xfrm>
            <a:custGeom>
              <a:avLst/>
              <a:gdLst/>
              <a:ahLst/>
              <a:cxnLst/>
              <a:rect l="l" t="t" r="r" b="b"/>
              <a:pathLst>
                <a:path w="1287145" h="424814">
                  <a:moveTo>
                    <a:pt x="0" y="0"/>
                  </a:moveTo>
                  <a:lnTo>
                    <a:pt x="1286701" y="0"/>
                  </a:lnTo>
                  <a:lnTo>
                    <a:pt x="1286701" y="424703"/>
                  </a:lnTo>
                  <a:lnTo>
                    <a:pt x="0" y="42470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4" name="object 24"/>
          <p:cNvSpPr txBox="1"/>
          <p:nvPr/>
        </p:nvSpPr>
        <p:spPr>
          <a:xfrm>
            <a:off x="2261524" y="1788290"/>
            <a:ext cx="3959225" cy="245596"/>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tab pos="977900" algn="l"/>
                <a:tab pos="1710928" algn="l"/>
                <a:tab pos="2822178" algn="l"/>
                <a:tab pos="3758009" algn="l"/>
              </a:tabLst>
              <a:defRPr/>
            </a:pPr>
            <a:r>
              <a:rPr kumimoji="0" sz="1531" b="0" i="0" u="none" strike="noStrike" kern="1200" cap="none" spc="-13" normalizeH="0" baseline="0" noProof="0" dirty="0">
                <a:ln>
                  <a:noFill/>
                </a:ln>
                <a:solidFill>
                  <a:prstClr val="black"/>
                </a:solidFill>
                <a:effectLst/>
                <a:uLnTx/>
                <a:uFillTx/>
                <a:latin typeface="Arial"/>
                <a:ea typeface="+mn-ea"/>
                <a:cs typeface="Arial"/>
              </a:rPr>
              <a:t>long</a:t>
            </a:r>
            <a:r>
              <a:rPr kumimoji="0" sz="1531" b="0" i="0" u="none" strike="noStrike" kern="1200" cap="none" spc="0" normalizeH="0" baseline="0" noProof="0" dirty="0">
                <a:ln>
                  <a:noFill/>
                </a:ln>
                <a:solidFill>
                  <a:prstClr val="black"/>
                </a:solidFill>
                <a:effectLst/>
                <a:uLnTx/>
                <a:uFillTx/>
                <a:latin typeface="Arial"/>
                <a:ea typeface="+mn-ea"/>
                <a:cs typeface="Arial"/>
              </a:rPr>
              <a:t>	</a:t>
            </a:r>
            <a:r>
              <a:rPr kumimoji="0" sz="1531" b="0" i="0" u="none" strike="noStrike" kern="1200" cap="none" spc="-16" normalizeH="0" baseline="0" noProof="0" dirty="0">
                <a:ln>
                  <a:noFill/>
                </a:ln>
                <a:solidFill>
                  <a:prstClr val="black"/>
                </a:solidFill>
                <a:effectLst/>
                <a:uLnTx/>
                <a:uFillTx/>
                <a:latin typeface="Arial"/>
                <a:ea typeface="+mn-ea"/>
                <a:cs typeface="Arial"/>
              </a:rPr>
              <a:t>and</a:t>
            </a:r>
            <a:r>
              <a:rPr kumimoji="0" sz="1531" b="0" i="0" u="none" strike="noStrike" kern="1200" cap="none" spc="0" normalizeH="0" baseline="0" noProof="0" dirty="0">
                <a:ln>
                  <a:noFill/>
                </a:ln>
                <a:solidFill>
                  <a:prstClr val="black"/>
                </a:solidFill>
                <a:effectLst/>
                <a:uLnTx/>
                <a:uFillTx/>
                <a:latin typeface="Arial"/>
                <a:ea typeface="+mn-ea"/>
                <a:cs typeface="Arial"/>
              </a:rPr>
              <a:t>	</a:t>
            </a:r>
            <a:r>
              <a:rPr kumimoji="0" sz="1531" b="0" i="0" u="none" strike="noStrike" kern="1200" cap="none" spc="-6" normalizeH="0" baseline="0" noProof="0" dirty="0">
                <a:ln>
                  <a:noFill/>
                </a:ln>
                <a:solidFill>
                  <a:prstClr val="black"/>
                </a:solidFill>
                <a:effectLst/>
                <a:uLnTx/>
                <a:uFillTx/>
                <a:latin typeface="Arial"/>
                <a:ea typeface="+mn-ea"/>
                <a:cs typeface="Arial"/>
              </a:rPr>
              <a:t>thanks</a:t>
            </a:r>
            <a:r>
              <a:rPr kumimoji="0" sz="1531" b="0" i="0" u="none" strike="noStrike" kern="1200" cap="none" spc="0" normalizeH="0" baseline="0" noProof="0" dirty="0">
                <a:ln>
                  <a:noFill/>
                </a:ln>
                <a:solidFill>
                  <a:prstClr val="black"/>
                </a:solidFill>
                <a:effectLst/>
                <a:uLnTx/>
                <a:uFillTx/>
                <a:latin typeface="Arial"/>
                <a:ea typeface="+mn-ea"/>
                <a:cs typeface="Arial"/>
              </a:rPr>
              <a:t>	</a:t>
            </a:r>
            <a:r>
              <a:rPr kumimoji="0" sz="1531" b="0" i="0" u="none" strike="noStrike" kern="1200" cap="none" spc="-16" normalizeH="0" baseline="0" noProof="0" dirty="0">
                <a:ln>
                  <a:noFill/>
                </a:ln>
                <a:solidFill>
                  <a:prstClr val="black"/>
                </a:solidFill>
                <a:effectLst/>
                <a:uLnTx/>
                <a:uFillTx/>
                <a:latin typeface="Arial"/>
                <a:ea typeface="+mn-ea"/>
                <a:cs typeface="Arial"/>
              </a:rPr>
              <a:t>for</a:t>
            </a:r>
            <a:r>
              <a:rPr kumimoji="0" sz="1531" b="0" i="0" u="none" strike="noStrike" kern="1200" cap="none" spc="0" normalizeH="0" baseline="0" noProof="0" dirty="0">
                <a:ln>
                  <a:noFill/>
                </a:ln>
                <a:solidFill>
                  <a:prstClr val="black"/>
                </a:solidFill>
                <a:effectLst/>
                <a:uLnTx/>
                <a:uFillTx/>
                <a:latin typeface="Arial"/>
                <a:ea typeface="+mn-ea"/>
                <a:cs typeface="Arial"/>
              </a:rPr>
              <a:t>	</a:t>
            </a:r>
            <a:r>
              <a:rPr kumimoji="0" sz="1531" b="0" i="0" u="none" strike="noStrike" kern="1200" cap="none" spc="-16" normalizeH="0" baseline="0" noProof="0" dirty="0">
                <a:ln>
                  <a:noFill/>
                </a:ln>
                <a:solidFill>
                  <a:prstClr val="black"/>
                </a:solidFill>
                <a:effectLst/>
                <a:uLnTx/>
                <a:uFillTx/>
                <a:latin typeface="Arial"/>
                <a:ea typeface="+mn-ea"/>
                <a:cs typeface="Arial"/>
              </a:rPr>
              <a:t>all</a:t>
            </a:r>
            <a:endParaRPr kumimoji="0" sz="1531" b="0" i="0" u="none" strike="noStrike" kern="1200" cap="none" spc="0" normalizeH="0" baseline="0" noProof="0">
              <a:ln>
                <a:noFill/>
              </a:ln>
              <a:solidFill>
                <a:prstClr val="black"/>
              </a:solidFill>
              <a:effectLst/>
              <a:uLnTx/>
              <a:uFillTx/>
              <a:latin typeface="Arial"/>
              <a:ea typeface="+mn-ea"/>
              <a:cs typeface="Arial"/>
            </a:endParaRPr>
          </a:p>
        </p:txBody>
      </p:sp>
      <p:sp>
        <p:nvSpPr>
          <p:cNvPr id="25" name="object 25"/>
          <p:cNvSpPr txBox="1"/>
          <p:nvPr/>
        </p:nvSpPr>
        <p:spPr>
          <a:xfrm>
            <a:off x="1179446" y="1837445"/>
            <a:ext cx="686594" cy="173991"/>
          </a:xfrm>
          <a:prstGeom prst="rect">
            <a:avLst/>
          </a:prstGeom>
        </p:spPr>
        <p:txBody>
          <a:bodyPr vert="horz" wrap="square" lIns="0" tIns="10319" rIns="0" bIns="0" rtlCol="0">
            <a:spAutoFit/>
          </a:bodyPr>
          <a:lstStyle/>
          <a:p>
            <a:pPr marL="7938" marR="0" lvl="0" indent="0" algn="l" defTabSz="914400" rtl="0" eaLnBrk="1" fontAlgn="auto" latinLnBrk="0" hangingPunct="1">
              <a:lnSpc>
                <a:spcPct val="100000"/>
              </a:lnSpc>
              <a:spcBef>
                <a:spcPts val="81"/>
              </a:spcBef>
              <a:spcAft>
                <a:spcPts val="0"/>
              </a:spcAft>
              <a:buClrTx/>
              <a:buSzTx/>
              <a:buFontTx/>
              <a:buNone/>
              <a:tabLst/>
              <a:defRPr/>
            </a:pPr>
            <a:r>
              <a:rPr kumimoji="0" sz="1063" b="0" i="0" u="none" strike="noStrike" kern="1200" cap="none" spc="0" normalizeH="0" baseline="0" noProof="0" dirty="0">
                <a:ln>
                  <a:noFill/>
                </a:ln>
                <a:solidFill>
                  <a:prstClr val="black"/>
                </a:solidFill>
                <a:effectLst/>
                <a:uLnTx/>
                <a:uFillTx/>
                <a:latin typeface="Arial"/>
                <a:ea typeface="+mn-ea"/>
                <a:cs typeface="Arial"/>
              </a:rPr>
              <a:t>Next</a:t>
            </a:r>
            <a:r>
              <a:rPr kumimoji="0" sz="1063" b="0" i="0" u="none" strike="noStrike" kern="1200" cap="none" spc="69" normalizeH="0" baseline="0" noProof="0" dirty="0">
                <a:ln>
                  <a:noFill/>
                </a:ln>
                <a:solidFill>
                  <a:prstClr val="black"/>
                </a:solidFill>
                <a:effectLst/>
                <a:uLnTx/>
                <a:uFillTx/>
                <a:latin typeface="Arial"/>
                <a:ea typeface="+mn-ea"/>
                <a:cs typeface="Arial"/>
              </a:rPr>
              <a:t> </a:t>
            </a:r>
            <a:r>
              <a:rPr kumimoji="0" sz="1063" b="0" i="0" u="none" strike="noStrike" kern="1200" cap="none" spc="-6" normalizeH="0" baseline="0" noProof="0" dirty="0">
                <a:ln>
                  <a:noFill/>
                </a:ln>
                <a:solidFill>
                  <a:prstClr val="black"/>
                </a:solidFill>
                <a:effectLst/>
                <a:uLnTx/>
                <a:uFillTx/>
                <a:latin typeface="Arial"/>
                <a:ea typeface="+mn-ea"/>
                <a:cs typeface="Arial"/>
              </a:rPr>
              <a:t>token</a:t>
            </a:r>
            <a:endParaRPr kumimoji="0" sz="1063" b="0" i="0" u="none" strike="noStrike" kern="1200" cap="none" spc="0" normalizeH="0" baseline="0" noProof="0">
              <a:ln>
                <a:noFill/>
              </a:ln>
              <a:solidFill>
                <a:prstClr val="black"/>
              </a:solidFill>
              <a:effectLst/>
              <a:uLnTx/>
              <a:uFillTx/>
              <a:latin typeface="Arial"/>
              <a:ea typeface="+mn-ea"/>
              <a:cs typeface="Arial"/>
            </a:endParaRPr>
          </a:p>
        </p:txBody>
      </p:sp>
      <p:sp>
        <p:nvSpPr>
          <p:cNvPr id="26" name="object 26"/>
          <p:cNvSpPr txBox="1"/>
          <p:nvPr/>
        </p:nvSpPr>
        <p:spPr>
          <a:xfrm>
            <a:off x="1357890" y="2295653"/>
            <a:ext cx="329406" cy="173991"/>
          </a:xfrm>
          <a:prstGeom prst="rect">
            <a:avLst/>
          </a:prstGeom>
        </p:spPr>
        <p:txBody>
          <a:bodyPr vert="horz" wrap="square" lIns="0" tIns="10319" rIns="0" bIns="0" rtlCol="0">
            <a:spAutoFit/>
          </a:bodyPr>
          <a:lstStyle/>
          <a:p>
            <a:pPr marL="7938" marR="0" lvl="0" indent="0" algn="l" defTabSz="914400" rtl="0" eaLnBrk="1" fontAlgn="auto" latinLnBrk="0" hangingPunct="1">
              <a:lnSpc>
                <a:spcPct val="100000"/>
              </a:lnSpc>
              <a:spcBef>
                <a:spcPts val="81"/>
              </a:spcBef>
              <a:spcAft>
                <a:spcPts val="0"/>
              </a:spcAft>
              <a:buClrTx/>
              <a:buSzTx/>
              <a:buFontTx/>
              <a:buNone/>
              <a:tabLst/>
              <a:defRPr/>
            </a:pPr>
            <a:r>
              <a:rPr kumimoji="0" sz="1063" b="1" i="0" u="none" strike="noStrike" kern="1200" cap="none" spc="-13" normalizeH="0" baseline="0" noProof="0" dirty="0">
                <a:ln>
                  <a:noFill/>
                </a:ln>
                <a:solidFill>
                  <a:prstClr val="black"/>
                </a:solidFill>
                <a:effectLst/>
                <a:uLnTx/>
                <a:uFillTx/>
                <a:latin typeface="Arial"/>
                <a:ea typeface="+mn-ea"/>
                <a:cs typeface="Arial"/>
              </a:rPr>
              <a:t>Loss</a:t>
            </a:r>
            <a:endParaRPr kumimoji="0" sz="1063" b="0" i="0" u="none" strike="noStrike" kern="1200" cap="none" spc="0" normalizeH="0" baseline="0" noProof="0">
              <a:ln>
                <a:noFill/>
              </a:ln>
              <a:solidFill>
                <a:prstClr val="black"/>
              </a:solidFill>
              <a:effectLst/>
              <a:uLnTx/>
              <a:uFillTx/>
              <a:latin typeface="Arial"/>
              <a:ea typeface="+mn-ea"/>
              <a:cs typeface="Arial"/>
            </a:endParaRPr>
          </a:p>
        </p:txBody>
      </p:sp>
      <p:sp>
        <p:nvSpPr>
          <p:cNvPr id="27" name="object 27"/>
          <p:cNvSpPr txBox="1"/>
          <p:nvPr/>
        </p:nvSpPr>
        <p:spPr>
          <a:xfrm>
            <a:off x="6987922" y="1753880"/>
            <a:ext cx="676672" cy="721880"/>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688" b="0" i="0" u="none" strike="noStrike" kern="1200" cap="none" spc="-31" normalizeH="0" baseline="0" noProof="0" dirty="0">
                <a:ln>
                  <a:noFill/>
                </a:ln>
                <a:solidFill>
                  <a:prstClr val="black"/>
                </a:solidFill>
                <a:effectLst/>
                <a:uLnTx/>
                <a:uFillTx/>
                <a:latin typeface="Arial"/>
                <a:ea typeface="+mn-ea"/>
                <a:cs typeface="Arial"/>
              </a:rPr>
              <a:t>…</a:t>
            </a:r>
            <a:endParaRPr kumimoji="0" sz="1688" b="0" i="0" u="none" strike="noStrike" kern="1200" cap="none" spc="0" normalizeH="0" baseline="0" noProof="0">
              <a:ln>
                <a:noFill/>
              </a:ln>
              <a:solidFill>
                <a:prstClr val="black"/>
              </a:solidFill>
              <a:effectLst/>
              <a:uLnTx/>
              <a:uFillTx/>
              <a:latin typeface="Arial"/>
              <a:ea typeface="+mn-ea"/>
              <a:cs typeface="Arial"/>
            </a:endParaRPr>
          </a:p>
          <a:p>
            <a:pPr marL="7938" marR="0" lvl="0" indent="0" algn="l" defTabSz="914400" rtl="0" eaLnBrk="1" fontAlgn="auto" latinLnBrk="0" hangingPunct="1">
              <a:lnSpc>
                <a:spcPct val="100000"/>
              </a:lnSpc>
              <a:spcBef>
                <a:spcPts val="1488"/>
              </a:spcBef>
              <a:spcAft>
                <a:spcPts val="0"/>
              </a:spcAft>
              <a:buClrTx/>
              <a:buSzTx/>
              <a:buFontTx/>
              <a:buNone/>
              <a:tabLst>
                <a:tab pos="538559" algn="l"/>
              </a:tabLst>
              <a:defRPr/>
            </a:pPr>
            <a:r>
              <a:rPr kumimoji="0" sz="1688" b="0" i="0" u="none" strike="noStrike" kern="1200" cap="none" spc="-31" normalizeH="0" baseline="0" noProof="0" dirty="0">
                <a:ln>
                  <a:noFill/>
                </a:ln>
                <a:solidFill>
                  <a:prstClr val="black"/>
                </a:solidFill>
                <a:effectLst/>
                <a:uLnTx/>
                <a:uFillTx/>
                <a:latin typeface="Arial"/>
                <a:ea typeface="+mn-ea"/>
                <a:cs typeface="Arial"/>
              </a:rPr>
              <a:t>…</a:t>
            </a:r>
            <a:r>
              <a:rPr kumimoji="0" sz="1688" b="0" i="0" u="none" strike="noStrike" kern="1200" cap="none" spc="0" normalizeH="0" baseline="0" noProof="0" dirty="0">
                <a:ln>
                  <a:noFill/>
                </a:ln>
                <a:solidFill>
                  <a:prstClr val="black"/>
                </a:solidFill>
                <a:effectLst/>
                <a:uLnTx/>
                <a:uFillTx/>
                <a:latin typeface="Arial"/>
                <a:ea typeface="+mn-ea"/>
                <a:cs typeface="Arial"/>
              </a:rPr>
              <a:t>	</a:t>
            </a:r>
            <a:r>
              <a:rPr kumimoji="0" sz="1688" b="0" i="0" u="none" strike="noStrike" kern="1200" cap="none" spc="-31" normalizeH="0" baseline="0" noProof="0" dirty="0">
                <a:ln>
                  <a:noFill/>
                </a:ln>
                <a:solidFill>
                  <a:prstClr val="black"/>
                </a:solidFill>
                <a:effectLst/>
                <a:uLnTx/>
                <a:uFillTx/>
                <a:latin typeface="Arial"/>
                <a:ea typeface="+mn-ea"/>
                <a:cs typeface="Arial"/>
              </a:rPr>
              <a:t>=</a:t>
            </a:r>
            <a:endParaRPr kumimoji="0" sz="1688" b="0" i="0" u="none" strike="noStrike" kern="1200" cap="none" spc="0" normalizeH="0" baseline="0" noProof="0">
              <a:ln>
                <a:noFill/>
              </a:ln>
              <a:solidFill>
                <a:prstClr val="black"/>
              </a:solidFill>
              <a:effectLst/>
              <a:uLnTx/>
              <a:uFillTx/>
              <a:latin typeface="Arial"/>
              <a:ea typeface="+mn-ea"/>
              <a:cs typeface="Arial"/>
            </a:endParaRPr>
          </a:p>
        </p:txBody>
      </p:sp>
      <p:grpSp>
        <p:nvGrpSpPr>
          <p:cNvPr id="28" name="object 28"/>
          <p:cNvGrpSpPr/>
          <p:nvPr/>
        </p:nvGrpSpPr>
        <p:grpSpPr>
          <a:xfrm>
            <a:off x="4264050" y="2032764"/>
            <a:ext cx="39291" cy="167878"/>
            <a:chOff x="6822480" y="1880821"/>
            <a:chExt cx="62865" cy="268605"/>
          </a:xfrm>
        </p:grpSpPr>
        <p:sp>
          <p:nvSpPr>
            <p:cNvPr id="29" name="object 29"/>
            <p:cNvSpPr/>
            <p:nvPr/>
          </p:nvSpPr>
          <p:spPr>
            <a:xfrm>
              <a:off x="6839621" y="1888686"/>
              <a:ext cx="16510" cy="213360"/>
            </a:xfrm>
            <a:custGeom>
              <a:avLst/>
              <a:gdLst/>
              <a:ahLst/>
              <a:cxnLst/>
              <a:rect l="l" t="t" r="r" b="b"/>
              <a:pathLst>
                <a:path w="16509" h="213360">
                  <a:moveTo>
                    <a:pt x="0" y="0"/>
                  </a:moveTo>
                  <a:lnTo>
                    <a:pt x="16020" y="213175"/>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6830345" y="2076565"/>
              <a:ext cx="47625" cy="64769"/>
            </a:xfrm>
            <a:custGeom>
              <a:avLst/>
              <a:gdLst/>
              <a:ahLst/>
              <a:cxnLst/>
              <a:rect l="l" t="t" r="r" b="b"/>
              <a:pathLst>
                <a:path w="47625" h="64769">
                  <a:moveTo>
                    <a:pt x="0" y="3535"/>
                  </a:moveTo>
                  <a:lnTo>
                    <a:pt x="28243" y="64508"/>
                  </a:lnTo>
                  <a:lnTo>
                    <a:pt x="39679" y="25295"/>
                  </a:lnTo>
                  <a:lnTo>
                    <a:pt x="25295" y="25295"/>
                  </a:lnTo>
                  <a:lnTo>
                    <a:pt x="0" y="3535"/>
                  </a:lnTo>
                  <a:close/>
                </a:path>
                <a:path w="47625" h="64769">
                  <a:moveTo>
                    <a:pt x="47057" y="0"/>
                  </a:moveTo>
                  <a:lnTo>
                    <a:pt x="25295" y="25295"/>
                  </a:lnTo>
                  <a:lnTo>
                    <a:pt x="39679" y="25295"/>
                  </a:lnTo>
                  <a:lnTo>
                    <a:pt x="4705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6830345" y="2076565"/>
              <a:ext cx="47625" cy="64769"/>
            </a:xfrm>
            <a:custGeom>
              <a:avLst/>
              <a:gdLst/>
              <a:ahLst/>
              <a:cxnLst/>
              <a:rect l="l" t="t" r="r" b="b"/>
              <a:pathLst>
                <a:path w="47625" h="64769">
                  <a:moveTo>
                    <a:pt x="28244" y="64509"/>
                  </a:moveTo>
                  <a:lnTo>
                    <a:pt x="47057" y="0"/>
                  </a:lnTo>
                  <a:lnTo>
                    <a:pt x="25296" y="25296"/>
                  </a:lnTo>
                  <a:lnTo>
                    <a:pt x="0" y="3536"/>
                  </a:lnTo>
                  <a:lnTo>
                    <a:pt x="28244" y="64509"/>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2" name="object 32"/>
          <p:cNvGrpSpPr/>
          <p:nvPr/>
        </p:nvGrpSpPr>
        <p:grpSpPr>
          <a:xfrm>
            <a:off x="2090822" y="2032718"/>
            <a:ext cx="4045744" cy="736997"/>
            <a:chOff x="3345315" y="1880748"/>
            <a:chExt cx="6473190" cy="1179195"/>
          </a:xfrm>
        </p:grpSpPr>
        <p:sp>
          <p:nvSpPr>
            <p:cNvPr id="33" name="object 33"/>
            <p:cNvSpPr/>
            <p:nvPr/>
          </p:nvSpPr>
          <p:spPr>
            <a:xfrm>
              <a:off x="3920968" y="2664790"/>
              <a:ext cx="2540" cy="379095"/>
            </a:xfrm>
            <a:custGeom>
              <a:avLst/>
              <a:gdLst/>
              <a:ahLst/>
              <a:cxnLst/>
              <a:rect l="l" t="t" r="r" b="b"/>
              <a:pathLst>
                <a:path w="2539" h="379094">
                  <a:moveTo>
                    <a:pt x="0" y="379088"/>
                  </a:moveTo>
                  <a:lnTo>
                    <a:pt x="2118"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bject 34"/>
            <p:cNvSpPr/>
            <p:nvPr/>
          </p:nvSpPr>
          <p:spPr>
            <a:xfrm>
              <a:off x="3899361" y="2625467"/>
              <a:ext cx="47625" cy="63500"/>
            </a:xfrm>
            <a:custGeom>
              <a:avLst/>
              <a:gdLst/>
              <a:ahLst/>
              <a:cxnLst/>
              <a:rect l="l" t="t" r="r" b="b"/>
              <a:pathLst>
                <a:path w="47625" h="63500">
                  <a:moveTo>
                    <a:pt x="38441" y="39323"/>
                  </a:moveTo>
                  <a:lnTo>
                    <a:pt x="23724" y="39323"/>
                  </a:lnTo>
                  <a:lnTo>
                    <a:pt x="47188" y="63049"/>
                  </a:lnTo>
                  <a:lnTo>
                    <a:pt x="38441" y="39323"/>
                  </a:lnTo>
                  <a:close/>
                </a:path>
                <a:path w="47625" h="63500">
                  <a:moveTo>
                    <a:pt x="23945" y="0"/>
                  </a:moveTo>
                  <a:lnTo>
                    <a:pt x="0" y="62784"/>
                  </a:lnTo>
                  <a:lnTo>
                    <a:pt x="23724" y="39323"/>
                  </a:lnTo>
                  <a:lnTo>
                    <a:pt x="38441" y="39323"/>
                  </a:lnTo>
                  <a:lnTo>
                    <a:pt x="2394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p:nvPr/>
          </p:nvSpPr>
          <p:spPr>
            <a:xfrm>
              <a:off x="3899361" y="2625467"/>
              <a:ext cx="47625" cy="63500"/>
            </a:xfrm>
            <a:custGeom>
              <a:avLst/>
              <a:gdLst/>
              <a:ahLst/>
              <a:cxnLst/>
              <a:rect l="l" t="t" r="r" b="b"/>
              <a:pathLst>
                <a:path w="47625" h="63500">
                  <a:moveTo>
                    <a:pt x="23945" y="0"/>
                  </a:moveTo>
                  <a:lnTo>
                    <a:pt x="0" y="62785"/>
                  </a:lnTo>
                  <a:lnTo>
                    <a:pt x="23725" y="39322"/>
                  </a:lnTo>
                  <a:lnTo>
                    <a:pt x="47187" y="63049"/>
                  </a:lnTo>
                  <a:lnTo>
                    <a:pt x="23945"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bject 36"/>
            <p:cNvSpPr/>
            <p:nvPr/>
          </p:nvSpPr>
          <p:spPr>
            <a:xfrm>
              <a:off x="6828706" y="2664614"/>
              <a:ext cx="27940" cy="387350"/>
            </a:xfrm>
            <a:custGeom>
              <a:avLst/>
              <a:gdLst/>
              <a:ahLst/>
              <a:cxnLst/>
              <a:rect l="l" t="t" r="r" b="b"/>
              <a:pathLst>
                <a:path w="27940" h="387350">
                  <a:moveTo>
                    <a:pt x="0" y="387129"/>
                  </a:moveTo>
                  <a:lnTo>
                    <a:pt x="27844"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bject 37"/>
            <p:cNvSpPr/>
            <p:nvPr/>
          </p:nvSpPr>
          <p:spPr>
            <a:xfrm>
              <a:off x="6831323" y="2625389"/>
              <a:ext cx="47625" cy="64769"/>
            </a:xfrm>
            <a:custGeom>
              <a:avLst/>
              <a:gdLst/>
              <a:ahLst/>
              <a:cxnLst/>
              <a:rect l="l" t="t" r="r" b="b"/>
              <a:pathLst>
                <a:path w="47625" h="64769">
                  <a:moveTo>
                    <a:pt x="39623" y="39223"/>
                  </a:moveTo>
                  <a:lnTo>
                    <a:pt x="25227" y="39223"/>
                  </a:lnTo>
                  <a:lnTo>
                    <a:pt x="47068" y="64449"/>
                  </a:lnTo>
                  <a:lnTo>
                    <a:pt x="39623" y="39223"/>
                  </a:lnTo>
                  <a:close/>
                </a:path>
                <a:path w="47625" h="64769">
                  <a:moveTo>
                    <a:pt x="28047" y="0"/>
                  </a:moveTo>
                  <a:lnTo>
                    <a:pt x="0" y="61065"/>
                  </a:lnTo>
                  <a:lnTo>
                    <a:pt x="25227" y="39223"/>
                  </a:lnTo>
                  <a:lnTo>
                    <a:pt x="39623" y="39223"/>
                  </a:lnTo>
                  <a:lnTo>
                    <a:pt x="28047"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bject 38"/>
            <p:cNvSpPr/>
            <p:nvPr/>
          </p:nvSpPr>
          <p:spPr>
            <a:xfrm>
              <a:off x="6831324" y="2625390"/>
              <a:ext cx="47625" cy="64769"/>
            </a:xfrm>
            <a:custGeom>
              <a:avLst/>
              <a:gdLst/>
              <a:ahLst/>
              <a:cxnLst/>
              <a:rect l="l" t="t" r="r" b="b"/>
              <a:pathLst>
                <a:path w="47625" h="64769">
                  <a:moveTo>
                    <a:pt x="28047" y="0"/>
                  </a:moveTo>
                  <a:lnTo>
                    <a:pt x="0" y="61064"/>
                  </a:lnTo>
                  <a:lnTo>
                    <a:pt x="25227" y="39223"/>
                  </a:lnTo>
                  <a:lnTo>
                    <a:pt x="47068" y="64449"/>
                  </a:lnTo>
                  <a:lnTo>
                    <a:pt x="28047"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bject 39"/>
            <p:cNvSpPr/>
            <p:nvPr/>
          </p:nvSpPr>
          <p:spPr>
            <a:xfrm>
              <a:off x="8327802" y="2664790"/>
              <a:ext cx="2540" cy="387350"/>
            </a:xfrm>
            <a:custGeom>
              <a:avLst/>
              <a:gdLst/>
              <a:ahLst/>
              <a:cxnLst/>
              <a:rect l="l" t="t" r="r" b="b"/>
              <a:pathLst>
                <a:path w="2540" h="387350">
                  <a:moveTo>
                    <a:pt x="2129" y="386953"/>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bject 40"/>
            <p:cNvSpPr/>
            <p:nvPr/>
          </p:nvSpPr>
          <p:spPr>
            <a:xfrm>
              <a:off x="8304335" y="2625467"/>
              <a:ext cx="47625" cy="63500"/>
            </a:xfrm>
            <a:custGeom>
              <a:avLst/>
              <a:gdLst/>
              <a:ahLst/>
              <a:cxnLst/>
              <a:rect l="l" t="t" r="r" b="b"/>
              <a:pathLst>
                <a:path w="47625" h="63500">
                  <a:moveTo>
                    <a:pt x="23248" y="0"/>
                  </a:moveTo>
                  <a:lnTo>
                    <a:pt x="95" y="62788"/>
                  </a:lnTo>
                  <a:lnTo>
                    <a:pt x="0" y="63047"/>
                  </a:lnTo>
                  <a:lnTo>
                    <a:pt x="23465" y="39323"/>
                  </a:lnTo>
                  <a:lnTo>
                    <a:pt x="38242" y="39323"/>
                  </a:lnTo>
                  <a:lnTo>
                    <a:pt x="23248" y="0"/>
                  </a:lnTo>
                  <a:close/>
                </a:path>
                <a:path w="47625" h="63500">
                  <a:moveTo>
                    <a:pt x="38242" y="39323"/>
                  </a:moveTo>
                  <a:lnTo>
                    <a:pt x="23465" y="39323"/>
                  </a:lnTo>
                  <a:lnTo>
                    <a:pt x="47189" y="62788"/>
                  </a:lnTo>
                  <a:lnTo>
                    <a:pt x="38242" y="3932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bject 41"/>
            <p:cNvSpPr/>
            <p:nvPr/>
          </p:nvSpPr>
          <p:spPr>
            <a:xfrm>
              <a:off x="8304336" y="2625467"/>
              <a:ext cx="47625" cy="63500"/>
            </a:xfrm>
            <a:custGeom>
              <a:avLst/>
              <a:gdLst/>
              <a:ahLst/>
              <a:cxnLst/>
              <a:rect l="l" t="t" r="r" b="b"/>
              <a:pathLst>
                <a:path w="47625" h="63500">
                  <a:moveTo>
                    <a:pt x="23248" y="0"/>
                  </a:moveTo>
                  <a:lnTo>
                    <a:pt x="0" y="63047"/>
                  </a:lnTo>
                  <a:lnTo>
                    <a:pt x="23465" y="39322"/>
                  </a:lnTo>
                  <a:lnTo>
                    <a:pt x="47189" y="62788"/>
                  </a:lnTo>
                  <a:lnTo>
                    <a:pt x="23248"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bject 42"/>
            <p:cNvSpPr/>
            <p:nvPr/>
          </p:nvSpPr>
          <p:spPr>
            <a:xfrm>
              <a:off x="9782171" y="2664788"/>
              <a:ext cx="2540" cy="285115"/>
            </a:xfrm>
            <a:custGeom>
              <a:avLst/>
              <a:gdLst/>
              <a:ahLst/>
              <a:cxnLst/>
              <a:rect l="l" t="t" r="r" b="b"/>
              <a:pathLst>
                <a:path w="2540" h="285114">
                  <a:moveTo>
                    <a:pt x="0" y="284711"/>
                  </a:moveTo>
                  <a:lnTo>
                    <a:pt x="2493"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bject 43"/>
            <p:cNvSpPr/>
            <p:nvPr/>
          </p:nvSpPr>
          <p:spPr>
            <a:xfrm>
              <a:off x="9760864" y="2625465"/>
              <a:ext cx="47625" cy="63500"/>
            </a:xfrm>
            <a:custGeom>
              <a:avLst/>
              <a:gdLst/>
              <a:ahLst/>
              <a:cxnLst/>
              <a:rect l="l" t="t" r="r" b="b"/>
              <a:pathLst>
                <a:path w="47625" h="63500">
                  <a:moveTo>
                    <a:pt x="38499" y="39323"/>
                  </a:moveTo>
                  <a:lnTo>
                    <a:pt x="23799" y="39323"/>
                  </a:lnTo>
                  <a:lnTo>
                    <a:pt x="47186" y="63122"/>
                  </a:lnTo>
                  <a:lnTo>
                    <a:pt x="38499" y="39323"/>
                  </a:lnTo>
                  <a:close/>
                </a:path>
                <a:path w="47625" h="63500">
                  <a:moveTo>
                    <a:pt x="24145" y="0"/>
                  </a:moveTo>
                  <a:lnTo>
                    <a:pt x="0" y="62710"/>
                  </a:lnTo>
                  <a:lnTo>
                    <a:pt x="23799" y="39323"/>
                  </a:lnTo>
                  <a:lnTo>
                    <a:pt x="38499" y="39323"/>
                  </a:lnTo>
                  <a:lnTo>
                    <a:pt x="2414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bject 44"/>
            <p:cNvSpPr/>
            <p:nvPr/>
          </p:nvSpPr>
          <p:spPr>
            <a:xfrm>
              <a:off x="9760863" y="2625465"/>
              <a:ext cx="47625" cy="63500"/>
            </a:xfrm>
            <a:custGeom>
              <a:avLst/>
              <a:gdLst/>
              <a:ahLst/>
              <a:cxnLst/>
              <a:rect l="l" t="t" r="r" b="b"/>
              <a:pathLst>
                <a:path w="47625" h="63500">
                  <a:moveTo>
                    <a:pt x="24145" y="0"/>
                  </a:moveTo>
                  <a:lnTo>
                    <a:pt x="0" y="62709"/>
                  </a:lnTo>
                  <a:lnTo>
                    <a:pt x="23800" y="39322"/>
                  </a:lnTo>
                  <a:lnTo>
                    <a:pt x="47187" y="63123"/>
                  </a:lnTo>
                  <a:lnTo>
                    <a:pt x="24145"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bject 45"/>
            <p:cNvSpPr/>
            <p:nvPr/>
          </p:nvSpPr>
          <p:spPr>
            <a:xfrm>
              <a:off x="3928567" y="1888686"/>
              <a:ext cx="3175" cy="213360"/>
            </a:xfrm>
            <a:custGeom>
              <a:avLst/>
              <a:gdLst/>
              <a:ahLst/>
              <a:cxnLst/>
              <a:rect l="l" t="t" r="r" b="b"/>
              <a:pathLst>
                <a:path w="3175" h="213360">
                  <a:moveTo>
                    <a:pt x="2955" y="0"/>
                  </a:moveTo>
                  <a:lnTo>
                    <a:pt x="0" y="212987"/>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bject 46"/>
            <p:cNvSpPr/>
            <p:nvPr/>
          </p:nvSpPr>
          <p:spPr>
            <a:xfrm>
              <a:off x="3905302" y="2077754"/>
              <a:ext cx="47625" cy="63500"/>
            </a:xfrm>
            <a:custGeom>
              <a:avLst/>
              <a:gdLst/>
              <a:ahLst/>
              <a:cxnLst/>
              <a:rect l="l" t="t" r="r" b="b"/>
              <a:pathLst>
                <a:path w="47625" h="63500">
                  <a:moveTo>
                    <a:pt x="0" y="0"/>
                  </a:moveTo>
                  <a:lnTo>
                    <a:pt x="22720" y="63239"/>
                  </a:lnTo>
                  <a:lnTo>
                    <a:pt x="38090" y="23919"/>
                  </a:lnTo>
                  <a:lnTo>
                    <a:pt x="23265" y="23919"/>
                  </a:lnTo>
                  <a:lnTo>
                    <a:pt x="0" y="0"/>
                  </a:lnTo>
                  <a:close/>
                </a:path>
                <a:path w="47625" h="63500">
                  <a:moveTo>
                    <a:pt x="47184" y="654"/>
                  </a:moveTo>
                  <a:lnTo>
                    <a:pt x="23265" y="23919"/>
                  </a:lnTo>
                  <a:lnTo>
                    <a:pt x="38090" y="23919"/>
                  </a:lnTo>
                  <a:lnTo>
                    <a:pt x="47184" y="65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bject 47"/>
            <p:cNvSpPr/>
            <p:nvPr/>
          </p:nvSpPr>
          <p:spPr>
            <a:xfrm>
              <a:off x="3905302" y="2077754"/>
              <a:ext cx="47625" cy="63500"/>
            </a:xfrm>
            <a:custGeom>
              <a:avLst/>
              <a:gdLst/>
              <a:ahLst/>
              <a:cxnLst/>
              <a:rect l="l" t="t" r="r" b="b"/>
              <a:pathLst>
                <a:path w="47625" h="63500">
                  <a:moveTo>
                    <a:pt x="22720" y="63239"/>
                  </a:moveTo>
                  <a:lnTo>
                    <a:pt x="47184" y="654"/>
                  </a:lnTo>
                  <a:lnTo>
                    <a:pt x="23264" y="23918"/>
                  </a:lnTo>
                  <a:lnTo>
                    <a:pt x="0" y="0"/>
                  </a:lnTo>
                  <a:lnTo>
                    <a:pt x="22720" y="63239"/>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object 48"/>
            <p:cNvSpPr/>
            <p:nvPr/>
          </p:nvSpPr>
          <p:spPr>
            <a:xfrm>
              <a:off x="8324327" y="1888686"/>
              <a:ext cx="1270" cy="213360"/>
            </a:xfrm>
            <a:custGeom>
              <a:avLst/>
              <a:gdLst/>
              <a:ahLst/>
              <a:cxnLst/>
              <a:rect l="l" t="t" r="r" b="b"/>
              <a:pathLst>
                <a:path w="1270" h="213360">
                  <a:moveTo>
                    <a:pt x="0" y="0"/>
                  </a:moveTo>
                  <a:lnTo>
                    <a:pt x="828" y="21298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object 49"/>
            <p:cNvSpPr/>
            <p:nvPr/>
          </p:nvSpPr>
          <p:spPr>
            <a:xfrm>
              <a:off x="8301470" y="2078164"/>
              <a:ext cx="47625" cy="62865"/>
            </a:xfrm>
            <a:custGeom>
              <a:avLst/>
              <a:gdLst/>
              <a:ahLst/>
              <a:cxnLst/>
              <a:rect l="l" t="t" r="r" b="b"/>
              <a:pathLst>
                <a:path w="47625" h="62864">
                  <a:moveTo>
                    <a:pt x="0" y="0"/>
                  </a:moveTo>
                  <a:lnTo>
                    <a:pt x="23837" y="62826"/>
                  </a:lnTo>
                  <a:lnTo>
                    <a:pt x="38409" y="23502"/>
                  </a:lnTo>
                  <a:lnTo>
                    <a:pt x="23685" y="23502"/>
                  </a:lnTo>
                  <a:lnTo>
                    <a:pt x="0" y="0"/>
                  </a:lnTo>
                  <a:close/>
                </a:path>
                <a:path w="47625" h="62864">
                  <a:moveTo>
                    <a:pt x="47118" y="0"/>
                  </a:moveTo>
                  <a:lnTo>
                    <a:pt x="23685" y="23502"/>
                  </a:lnTo>
                  <a:lnTo>
                    <a:pt x="38409" y="23502"/>
                  </a:lnTo>
                  <a:lnTo>
                    <a:pt x="47118"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bject 50"/>
            <p:cNvSpPr/>
            <p:nvPr/>
          </p:nvSpPr>
          <p:spPr>
            <a:xfrm>
              <a:off x="8301470" y="2077981"/>
              <a:ext cx="47625" cy="63500"/>
            </a:xfrm>
            <a:custGeom>
              <a:avLst/>
              <a:gdLst/>
              <a:ahLst/>
              <a:cxnLst/>
              <a:rect l="l" t="t" r="r" b="b"/>
              <a:pathLst>
                <a:path w="47625" h="63500">
                  <a:moveTo>
                    <a:pt x="23838" y="63010"/>
                  </a:moveTo>
                  <a:lnTo>
                    <a:pt x="47187" y="0"/>
                  </a:lnTo>
                  <a:lnTo>
                    <a:pt x="23685" y="23685"/>
                  </a:lnTo>
                  <a:lnTo>
                    <a:pt x="0" y="184"/>
                  </a:lnTo>
                  <a:lnTo>
                    <a:pt x="23838" y="6301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bject 51"/>
            <p:cNvSpPr/>
            <p:nvPr/>
          </p:nvSpPr>
          <p:spPr>
            <a:xfrm>
              <a:off x="9786192" y="1888686"/>
              <a:ext cx="635" cy="213360"/>
            </a:xfrm>
            <a:custGeom>
              <a:avLst/>
              <a:gdLst/>
              <a:ahLst/>
              <a:cxnLst/>
              <a:rect l="l" t="t" r="r" b="b"/>
              <a:pathLst>
                <a:path w="634" h="213360">
                  <a:moveTo>
                    <a:pt x="0" y="0"/>
                  </a:moveTo>
                  <a:lnTo>
                    <a:pt x="404" y="21298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object 52"/>
            <p:cNvSpPr/>
            <p:nvPr/>
          </p:nvSpPr>
          <p:spPr>
            <a:xfrm>
              <a:off x="9762957" y="2078117"/>
              <a:ext cx="47625" cy="63500"/>
            </a:xfrm>
            <a:custGeom>
              <a:avLst/>
              <a:gdLst/>
              <a:ahLst/>
              <a:cxnLst/>
              <a:rect l="l" t="t" r="r" b="b"/>
              <a:pathLst>
                <a:path w="47625" h="63500">
                  <a:moveTo>
                    <a:pt x="0" y="0"/>
                  </a:moveTo>
                  <a:lnTo>
                    <a:pt x="23712" y="62873"/>
                  </a:lnTo>
                  <a:lnTo>
                    <a:pt x="38375" y="23549"/>
                  </a:lnTo>
                  <a:lnTo>
                    <a:pt x="23638" y="23549"/>
                  </a:lnTo>
                  <a:lnTo>
                    <a:pt x="0" y="0"/>
                  </a:lnTo>
                  <a:close/>
                </a:path>
                <a:path w="47625" h="63500">
                  <a:moveTo>
                    <a:pt x="47156" y="0"/>
                  </a:moveTo>
                  <a:lnTo>
                    <a:pt x="23638" y="23549"/>
                  </a:lnTo>
                  <a:lnTo>
                    <a:pt x="38375" y="23549"/>
                  </a:lnTo>
                  <a:lnTo>
                    <a:pt x="4715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bject 53"/>
            <p:cNvSpPr/>
            <p:nvPr/>
          </p:nvSpPr>
          <p:spPr>
            <a:xfrm>
              <a:off x="9762957" y="2078028"/>
              <a:ext cx="47625" cy="63500"/>
            </a:xfrm>
            <a:custGeom>
              <a:avLst/>
              <a:gdLst/>
              <a:ahLst/>
              <a:cxnLst/>
              <a:rect l="l" t="t" r="r" b="b"/>
              <a:pathLst>
                <a:path w="47625" h="63500">
                  <a:moveTo>
                    <a:pt x="23712" y="62963"/>
                  </a:moveTo>
                  <a:lnTo>
                    <a:pt x="47189" y="0"/>
                  </a:lnTo>
                  <a:lnTo>
                    <a:pt x="23638" y="23638"/>
                  </a:lnTo>
                  <a:lnTo>
                    <a:pt x="0" y="89"/>
                  </a:lnTo>
                  <a:lnTo>
                    <a:pt x="23712" y="62963"/>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bject 54"/>
            <p:cNvSpPr/>
            <p:nvPr/>
          </p:nvSpPr>
          <p:spPr>
            <a:xfrm>
              <a:off x="3345315" y="2380409"/>
              <a:ext cx="168275" cy="11430"/>
            </a:xfrm>
            <a:custGeom>
              <a:avLst/>
              <a:gdLst/>
              <a:ahLst/>
              <a:cxnLst/>
              <a:rect l="l" t="t" r="r" b="b"/>
              <a:pathLst>
                <a:path w="168275" h="11430">
                  <a:moveTo>
                    <a:pt x="167920" y="0"/>
                  </a:moveTo>
                  <a:lnTo>
                    <a:pt x="0" y="0"/>
                  </a:lnTo>
                  <a:lnTo>
                    <a:pt x="0" y="10988"/>
                  </a:lnTo>
                  <a:lnTo>
                    <a:pt x="158295" y="10988"/>
                  </a:lnTo>
                  <a:lnTo>
                    <a:pt x="167920" y="10988"/>
                  </a:lnTo>
                  <a:lnTo>
                    <a:pt x="16792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5" name="object 55"/>
            <p:cNvPicPr/>
            <p:nvPr/>
          </p:nvPicPr>
          <p:blipFill>
            <a:blip r:embed="rId4" cstate="print"/>
            <a:stretch>
              <a:fillRect/>
            </a:stretch>
          </p:blipFill>
          <p:spPr>
            <a:xfrm>
              <a:off x="3590991" y="2263877"/>
              <a:ext cx="337718" cy="247349"/>
            </a:xfrm>
            <a:prstGeom prst="rect">
              <a:avLst/>
            </a:prstGeom>
          </p:spPr>
        </p:pic>
        <p:sp>
          <p:nvSpPr>
            <p:cNvPr id="56" name="object 56"/>
            <p:cNvSpPr/>
            <p:nvPr/>
          </p:nvSpPr>
          <p:spPr>
            <a:xfrm>
              <a:off x="3990098" y="2333154"/>
              <a:ext cx="524510" cy="202565"/>
            </a:xfrm>
            <a:custGeom>
              <a:avLst/>
              <a:gdLst/>
              <a:ahLst/>
              <a:cxnLst/>
              <a:rect l="l" t="t" r="r" b="b"/>
              <a:pathLst>
                <a:path w="524510" h="202564">
                  <a:moveTo>
                    <a:pt x="126695" y="5486"/>
                  </a:moveTo>
                  <a:lnTo>
                    <a:pt x="122847" y="3009"/>
                  </a:lnTo>
                  <a:lnTo>
                    <a:pt x="115976" y="3009"/>
                  </a:lnTo>
                  <a:lnTo>
                    <a:pt x="99758" y="45605"/>
                  </a:lnTo>
                  <a:lnTo>
                    <a:pt x="87388" y="95072"/>
                  </a:lnTo>
                  <a:lnTo>
                    <a:pt x="84632" y="100469"/>
                  </a:lnTo>
                  <a:lnTo>
                    <a:pt x="78257" y="108305"/>
                  </a:lnTo>
                  <a:lnTo>
                    <a:pt x="68694" y="115366"/>
                  </a:lnTo>
                  <a:lnTo>
                    <a:pt x="56337" y="118440"/>
                  </a:lnTo>
                  <a:lnTo>
                    <a:pt x="47764" y="116395"/>
                  </a:lnTo>
                  <a:lnTo>
                    <a:pt x="42557" y="111125"/>
                  </a:lnTo>
                  <a:lnTo>
                    <a:pt x="39979" y="103949"/>
                  </a:lnTo>
                  <a:lnTo>
                    <a:pt x="39293" y="96177"/>
                  </a:lnTo>
                  <a:lnTo>
                    <a:pt x="40170" y="85826"/>
                  </a:lnTo>
                  <a:lnTo>
                    <a:pt x="42799" y="73571"/>
                  </a:lnTo>
                  <a:lnTo>
                    <a:pt x="47180" y="59156"/>
                  </a:lnTo>
                  <a:lnTo>
                    <a:pt x="53314" y="42303"/>
                  </a:lnTo>
                  <a:lnTo>
                    <a:pt x="58801" y="28016"/>
                  </a:lnTo>
                  <a:lnTo>
                    <a:pt x="58801" y="22517"/>
                  </a:lnTo>
                  <a:lnTo>
                    <a:pt x="57213" y="13792"/>
                  </a:lnTo>
                  <a:lnTo>
                    <a:pt x="52692" y="6616"/>
                  </a:lnTo>
                  <a:lnTo>
                    <a:pt x="45593" y="1778"/>
                  </a:lnTo>
                  <a:lnTo>
                    <a:pt x="36283" y="0"/>
                  </a:lnTo>
                  <a:lnTo>
                    <a:pt x="19596" y="6261"/>
                  </a:lnTo>
                  <a:lnTo>
                    <a:pt x="8343" y="20218"/>
                  </a:lnTo>
                  <a:lnTo>
                    <a:pt x="1993" y="34658"/>
                  </a:lnTo>
                  <a:lnTo>
                    <a:pt x="0" y="42303"/>
                  </a:lnTo>
                  <a:lnTo>
                    <a:pt x="0" y="45059"/>
                  </a:lnTo>
                  <a:lnTo>
                    <a:pt x="6045" y="45059"/>
                  </a:lnTo>
                  <a:lnTo>
                    <a:pt x="7696" y="40106"/>
                  </a:lnTo>
                  <a:lnTo>
                    <a:pt x="13843" y="23888"/>
                  </a:lnTo>
                  <a:lnTo>
                    <a:pt x="20853" y="13385"/>
                  </a:lnTo>
                  <a:lnTo>
                    <a:pt x="28219" y="7721"/>
                  </a:lnTo>
                  <a:lnTo>
                    <a:pt x="35458" y="6032"/>
                  </a:lnTo>
                  <a:lnTo>
                    <a:pt x="42316" y="6032"/>
                  </a:lnTo>
                  <a:lnTo>
                    <a:pt x="42316" y="21691"/>
                  </a:lnTo>
                  <a:lnTo>
                    <a:pt x="30518" y="53555"/>
                  </a:lnTo>
                  <a:lnTo>
                    <a:pt x="25552" y="68999"/>
                  </a:lnTo>
                  <a:lnTo>
                    <a:pt x="22644" y="81407"/>
                  </a:lnTo>
                  <a:lnTo>
                    <a:pt x="21704" y="91782"/>
                  </a:lnTo>
                  <a:lnTo>
                    <a:pt x="24663" y="107213"/>
                  </a:lnTo>
                  <a:lnTo>
                    <a:pt x="32385" y="117309"/>
                  </a:lnTo>
                  <a:lnTo>
                    <a:pt x="43154" y="122821"/>
                  </a:lnTo>
                  <a:lnTo>
                    <a:pt x="55245" y="124485"/>
                  </a:lnTo>
                  <a:lnTo>
                    <a:pt x="63017" y="123634"/>
                  </a:lnTo>
                  <a:lnTo>
                    <a:pt x="70243" y="121183"/>
                  </a:lnTo>
                  <a:lnTo>
                    <a:pt x="76911" y="117297"/>
                  </a:lnTo>
                  <a:lnTo>
                    <a:pt x="82994" y="112128"/>
                  </a:lnTo>
                  <a:lnTo>
                    <a:pt x="80238" y="122720"/>
                  </a:lnTo>
                  <a:lnTo>
                    <a:pt x="59169" y="161086"/>
                  </a:lnTo>
                  <a:lnTo>
                    <a:pt x="34899" y="171754"/>
                  </a:lnTo>
                  <a:lnTo>
                    <a:pt x="31051" y="171754"/>
                  </a:lnTo>
                  <a:lnTo>
                    <a:pt x="18694" y="170929"/>
                  </a:lnTo>
                  <a:lnTo>
                    <a:pt x="14020" y="160210"/>
                  </a:lnTo>
                  <a:lnTo>
                    <a:pt x="21983" y="160210"/>
                  </a:lnTo>
                  <a:lnTo>
                    <a:pt x="28575" y="154444"/>
                  </a:lnTo>
                  <a:lnTo>
                    <a:pt x="5765" y="140423"/>
                  </a:lnTo>
                  <a:lnTo>
                    <a:pt x="5765" y="153885"/>
                  </a:lnTo>
                  <a:lnTo>
                    <a:pt x="7924" y="163423"/>
                  </a:lnTo>
                  <a:lnTo>
                    <a:pt x="13944" y="171005"/>
                  </a:lnTo>
                  <a:lnTo>
                    <a:pt x="23164" y="175996"/>
                  </a:lnTo>
                  <a:lnTo>
                    <a:pt x="34899" y="177800"/>
                  </a:lnTo>
                  <a:lnTo>
                    <a:pt x="55803" y="173405"/>
                  </a:lnTo>
                  <a:lnTo>
                    <a:pt x="74790" y="161417"/>
                  </a:lnTo>
                  <a:lnTo>
                    <a:pt x="89890" y="143598"/>
                  </a:lnTo>
                  <a:lnTo>
                    <a:pt x="99212" y="121742"/>
                  </a:lnTo>
                  <a:lnTo>
                    <a:pt x="125603" y="16764"/>
                  </a:lnTo>
                  <a:lnTo>
                    <a:pt x="126695" y="12903"/>
                  </a:lnTo>
                  <a:lnTo>
                    <a:pt x="126695" y="5486"/>
                  </a:lnTo>
                  <a:close/>
                </a:path>
                <a:path w="524510" h="202564">
                  <a:moveTo>
                    <a:pt x="180594" y="155879"/>
                  </a:moveTo>
                  <a:lnTo>
                    <a:pt x="166217" y="155879"/>
                  </a:lnTo>
                  <a:lnTo>
                    <a:pt x="166217" y="29679"/>
                  </a:lnTo>
                  <a:lnTo>
                    <a:pt x="137439" y="31788"/>
                  </a:lnTo>
                  <a:lnTo>
                    <a:pt x="137439" y="38696"/>
                  </a:lnTo>
                  <a:lnTo>
                    <a:pt x="150304" y="38696"/>
                  </a:lnTo>
                  <a:lnTo>
                    <a:pt x="151828" y="40043"/>
                  </a:lnTo>
                  <a:lnTo>
                    <a:pt x="151828" y="155879"/>
                  </a:lnTo>
                  <a:lnTo>
                    <a:pt x="137439" y="155879"/>
                  </a:lnTo>
                  <a:lnTo>
                    <a:pt x="137439" y="162788"/>
                  </a:lnTo>
                  <a:lnTo>
                    <a:pt x="151257" y="162026"/>
                  </a:lnTo>
                  <a:lnTo>
                    <a:pt x="166217" y="162026"/>
                  </a:lnTo>
                  <a:lnTo>
                    <a:pt x="173316" y="162217"/>
                  </a:lnTo>
                  <a:lnTo>
                    <a:pt x="180594" y="162788"/>
                  </a:lnTo>
                  <a:lnTo>
                    <a:pt x="180594" y="155879"/>
                  </a:lnTo>
                  <a:close/>
                </a:path>
                <a:path w="524510" h="202564">
                  <a:moveTo>
                    <a:pt x="290156" y="121932"/>
                  </a:moveTo>
                  <a:lnTo>
                    <a:pt x="286537" y="104838"/>
                  </a:lnTo>
                  <a:lnTo>
                    <a:pt x="276580" y="90601"/>
                  </a:lnTo>
                  <a:lnTo>
                    <a:pt x="272656" y="88036"/>
                  </a:lnTo>
                  <a:lnTo>
                    <a:pt x="272656" y="121932"/>
                  </a:lnTo>
                  <a:lnTo>
                    <a:pt x="272529" y="126987"/>
                  </a:lnTo>
                  <a:lnTo>
                    <a:pt x="250063" y="157848"/>
                  </a:lnTo>
                  <a:lnTo>
                    <a:pt x="243166" y="158559"/>
                  </a:lnTo>
                  <a:lnTo>
                    <a:pt x="237350" y="158064"/>
                  </a:lnTo>
                  <a:lnTo>
                    <a:pt x="214668" y="134327"/>
                  </a:lnTo>
                  <a:lnTo>
                    <a:pt x="214553" y="133896"/>
                  </a:lnTo>
                  <a:lnTo>
                    <a:pt x="213817" y="127241"/>
                  </a:lnTo>
                  <a:lnTo>
                    <a:pt x="213791" y="126987"/>
                  </a:lnTo>
                  <a:lnTo>
                    <a:pt x="213664" y="121932"/>
                  </a:lnTo>
                  <a:lnTo>
                    <a:pt x="213626" y="120205"/>
                  </a:lnTo>
                  <a:lnTo>
                    <a:pt x="213753" y="113538"/>
                  </a:lnTo>
                  <a:lnTo>
                    <a:pt x="233375" y="82613"/>
                  </a:lnTo>
                  <a:lnTo>
                    <a:pt x="243166" y="82613"/>
                  </a:lnTo>
                  <a:lnTo>
                    <a:pt x="272529" y="113271"/>
                  </a:lnTo>
                  <a:lnTo>
                    <a:pt x="272529" y="113538"/>
                  </a:lnTo>
                  <a:lnTo>
                    <a:pt x="272656" y="121932"/>
                  </a:lnTo>
                  <a:lnTo>
                    <a:pt x="272656" y="88036"/>
                  </a:lnTo>
                  <a:lnTo>
                    <a:pt x="264363" y="82613"/>
                  </a:lnTo>
                  <a:lnTo>
                    <a:pt x="261670" y="80860"/>
                  </a:lnTo>
                  <a:lnTo>
                    <a:pt x="243166" y="77241"/>
                  </a:lnTo>
                  <a:lnTo>
                    <a:pt x="224650" y="80860"/>
                  </a:lnTo>
                  <a:lnTo>
                    <a:pt x="209740" y="90601"/>
                  </a:lnTo>
                  <a:lnTo>
                    <a:pt x="199796" y="104838"/>
                  </a:lnTo>
                  <a:lnTo>
                    <a:pt x="196176" y="121932"/>
                  </a:lnTo>
                  <a:lnTo>
                    <a:pt x="199872" y="138645"/>
                  </a:lnTo>
                  <a:lnTo>
                    <a:pt x="209994" y="152260"/>
                  </a:lnTo>
                  <a:lnTo>
                    <a:pt x="224891" y="161366"/>
                  </a:lnTo>
                  <a:lnTo>
                    <a:pt x="243166" y="164693"/>
                  </a:lnTo>
                  <a:lnTo>
                    <a:pt x="261429" y="161366"/>
                  </a:lnTo>
                  <a:lnTo>
                    <a:pt x="266001" y="158559"/>
                  </a:lnTo>
                  <a:lnTo>
                    <a:pt x="276326" y="152260"/>
                  </a:lnTo>
                  <a:lnTo>
                    <a:pt x="286448" y="138645"/>
                  </a:lnTo>
                  <a:lnTo>
                    <a:pt x="290156" y="121932"/>
                  </a:lnTo>
                  <a:close/>
                </a:path>
                <a:path w="524510" h="202564">
                  <a:moveTo>
                    <a:pt x="411276" y="155879"/>
                  </a:moveTo>
                  <a:lnTo>
                    <a:pt x="396900" y="155879"/>
                  </a:lnTo>
                  <a:lnTo>
                    <a:pt x="396900" y="104673"/>
                  </a:lnTo>
                  <a:lnTo>
                    <a:pt x="395287" y="93497"/>
                  </a:lnTo>
                  <a:lnTo>
                    <a:pt x="390207" y="85178"/>
                  </a:lnTo>
                  <a:lnTo>
                    <a:pt x="381279" y="79997"/>
                  </a:lnTo>
                  <a:lnTo>
                    <a:pt x="368122" y="78206"/>
                  </a:lnTo>
                  <a:lnTo>
                    <a:pt x="357365" y="79705"/>
                  </a:lnTo>
                  <a:lnTo>
                    <a:pt x="348615" y="83769"/>
                  </a:lnTo>
                  <a:lnTo>
                    <a:pt x="341795" y="89700"/>
                  </a:lnTo>
                  <a:lnTo>
                    <a:pt x="336867" y="96812"/>
                  </a:lnTo>
                  <a:lnTo>
                    <a:pt x="336677" y="96812"/>
                  </a:lnTo>
                  <a:lnTo>
                    <a:pt x="336677" y="78206"/>
                  </a:lnTo>
                  <a:lnTo>
                    <a:pt x="308470" y="80314"/>
                  </a:lnTo>
                  <a:lnTo>
                    <a:pt x="308470" y="87223"/>
                  </a:lnTo>
                  <a:lnTo>
                    <a:pt x="321322" y="87223"/>
                  </a:lnTo>
                  <a:lnTo>
                    <a:pt x="322859" y="88557"/>
                  </a:lnTo>
                  <a:lnTo>
                    <a:pt x="322859" y="155879"/>
                  </a:lnTo>
                  <a:lnTo>
                    <a:pt x="308470" y="155879"/>
                  </a:lnTo>
                  <a:lnTo>
                    <a:pt x="308470" y="162788"/>
                  </a:lnTo>
                  <a:lnTo>
                    <a:pt x="322287" y="162026"/>
                  </a:lnTo>
                  <a:lnTo>
                    <a:pt x="337439" y="162026"/>
                  </a:lnTo>
                  <a:lnTo>
                    <a:pt x="352399" y="162788"/>
                  </a:lnTo>
                  <a:lnTo>
                    <a:pt x="352399" y="155879"/>
                  </a:lnTo>
                  <a:lnTo>
                    <a:pt x="338010" y="155879"/>
                  </a:lnTo>
                  <a:lnTo>
                    <a:pt x="338010" y="113106"/>
                  </a:lnTo>
                  <a:lnTo>
                    <a:pt x="340702" y="99999"/>
                  </a:lnTo>
                  <a:lnTo>
                    <a:pt x="347560" y="90792"/>
                  </a:lnTo>
                  <a:lnTo>
                    <a:pt x="356781" y="85356"/>
                  </a:lnTo>
                  <a:lnTo>
                    <a:pt x="366598" y="83566"/>
                  </a:lnTo>
                  <a:lnTo>
                    <a:pt x="380009" y="83566"/>
                  </a:lnTo>
                  <a:lnTo>
                    <a:pt x="381749" y="94119"/>
                  </a:lnTo>
                  <a:lnTo>
                    <a:pt x="381749" y="155879"/>
                  </a:lnTo>
                  <a:lnTo>
                    <a:pt x="367360" y="155879"/>
                  </a:lnTo>
                  <a:lnTo>
                    <a:pt x="367360" y="162788"/>
                  </a:lnTo>
                  <a:lnTo>
                    <a:pt x="381165" y="162026"/>
                  </a:lnTo>
                  <a:lnTo>
                    <a:pt x="396316" y="162026"/>
                  </a:lnTo>
                  <a:lnTo>
                    <a:pt x="411276" y="162788"/>
                  </a:lnTo>
                  <a:lnTo>
                    <a:pt x="411276" y="155879"/>
                  </a:lnTo>
                  <a:close/>
                </a:path>
                <a:path w="524510" h="202564">
                  <a:moveTo>
                    <a:pt x="524319" y="81661"/>
                  </a:moveTo>
                  <a:lnTo>
                    <a:pt x="520674" y="76288"/>
                  </a:lnTo>
                  <a:lnTo>
                    <a:pt x="510120" y="76288"/>
                  </a:lnTo>
                  <a:lnTo>
                    <a:pt x="499770" y="76860"/>
                  </a:lnTo>
                  <a:lnTo>
                    <a:pt x="490753" y="85115"/>
                  </a:lnTo>
                  <a:lnTo>
                    <a:pt x="489165" y="83959"/>
                  </a:lnTo>
                  <a:lnTo>
                    <a:pt x="487108" y="82448"/>
                  </a:lnTo>
                  <a:lnTo>
                    <a:pt x="487108" y="106400"/>
                  </a:lnTo>
                  <a:lnTo>
                    <a:pt x="487108" y="117132"/>
                  </a:lnTo>
                  <a:lnTo>
                    <a:pt x="483273" y="122123"/>
                  </a:lnTo>
                  <a:lnTo>
                    <a:pt x="480593" y="125387"/>
                  </a:lnTo>
                  <a:lnTo>
                    <a:pt x="475411" y="128841"/>
                  </a:lnTo>
                  <a:lnTo>
                    <a:pt x="468503" y="128841"/>
                  </a:lnTo>
                  <a:lnTo>
                    <a:pt x="467804" y="128651"/>
                  </a:lnTo>
                  <a:lnTo>
                    <a:pt x="457631" y="125895"/>
                  </a:lnTo>
                  <a:lnTo>
                    <a:pt x="452056" y="119126"/>
                  </a:lnTo>
                  <a:lnTo>
                    <a:pt x="449999" y="111607"/>
                  </a:lnTo>
                  <a:lnTo>
                    <a:pt x="449707" y="106400"/>
                  </a:lnTo>
                  <a:lnTo>
                    <a:pt x="449707" y="95681"/>
                  </a:lnTo>
                  <a:lnTo>
                    <a:pt x="453542" y="90678"/>
                  </a:lnTo>
                  <a:lnTo>
                    <a:pt x="456234" y="87414"/>
                  </a:lnTo>
                  <a:lnTo>
                    <a:pt x="461416" y="83959"/>
                  </a:lnTo>
                  <a:lnTo>
                    <a:pt x="468312" y="83959"/>
                  </a:lnTo>
                  <a:lnTo>
                    <a:pt x="479183" y="86893"/>
                  </a:lnTo>
                  <a:lnTo>
                    <a:pt x="484759" y="93662"/>
                  </a:lnTo>
                  <a:lnTo>
                    <a:pt x="486816" y="101193"/>
                  </a:lnTo>
                  <a:lnTo>
                    <a:pt x="487108" y="106400"/>
                  </a:lnTo>
                  <a:lnTo>
                    <a:pt x="487108" y="82448"/>
                  </a:lnTo>
                  <a:lnTo>
                    <a:pt x="485000" y="80899"/>
                  </a:lnTo>
                  <a:lnTo>
                    <a:pt x="476948" y="78206"/>
                  </a:lnTo>
                  <a:lnTo>
                    <a:pt x="468503" y="78206"/>
                  </a:lnTo>
                  <a:lnTo>
                    <a:pt x="454837" y="80505"/>
                  </a:lnTo>
                  <a:lnTo>
                    <a:pt x="444030" y="86690"/>
                  </a:lnTo>
                  <a:lnTo>
                    <a:pt x="436930" y="95681"/>
                  </a:lnTo>
                  <a:lnTo>
                    <a:pt x="434365" y="106400"/>
                  </a:lnTo>
                  <a:lnTo>
                    <a:pt x="434365" y="113880"/>
                  </a:lnTo>
                  <a:lnTo>
                    <a:pt x="438200" y="120777"/>
                  </a:lnTo>
                  <a:lnTo>
                    <a:pt x="443572" y="125768"/>
                  </a:lnTo>
                  <a:lnTo>
                    <a:pt x="442048" y="127508"/>
                  </a:lnTo>
                  <a:lnTo>
                    <a:pt x="437819" y="133832"/>
                  </a:lnTo>
                  <a:lnTo>
                    <a:pt x="437819" y="143802"/>
                  </a:lnTo>
                  <a:lnTo>
                    <a:pt x="438073" y="147828"/>
                  </a:lnTo>
                  <a:lnTo>
                    <a:pt x="438162" y="149161"/>
                  </a:lnTo>
                  <a:lnTo>
                    <a:pt x="438226" y="150101"/>
                  </a:lnTo>
                  <a:lnTo>
                    <a:pt x="438327" y="151866"/>
                  </a:lnTo>
                  <a:lnTo>
                    <a:pt x="438391" y="152819"/>
                  </a:lnTo>
                  <a:lnTo>
                    <a:pt x="445884" y="158369"/>
                  </a:lnTo>
                  <a:lnTo>
                    <a:pt x="439331" y="161188"/>
                  </a:lnTo>
                  <a:lnTo>
                    <a:pt x="433336" y="165303"/>
                  </a:lnTo>
                  <a:lnTo>
                    <a:pt x="428967" y="170751"/>
                  </a:lnTo>
                  <a:lnTo>
                    <a:pt x="427367" y="177165"/>
                  </a:lnTo>
                  <a:lnTo>
                    <a:pt x="427278" y="177546"/>
                  </a:lnTo>
                  <a:lnTo>
                    <a:pt x="430974" y="187299"/>
                  </a:lnTo>
                  <a:lnTo>
                    <a:pt x="441058" y="195072"/>
                  </a:lnTo>
                  <a:lnTo>
                    <a:pt x="455993" y="200228"/>
                  </a:lnTo>
                  <a:lnTo>
                    <a:pt x="474268" y="202095"/>
                  </a:lnTo>
                  <a:lnTo>
                    <a:pt x="491883" y="200367"/>
                  </a:lnTo>
                  <a:lnTo>
                    <a:pt x="503999" y="196342"/>
                  </a:lnTo>
                  <a:lnTo>
                    <a:pt x="506895" y="195389"/>
                  </a:lnTo>
                  <a:lnTo>
                    <a:pt x="517334" y="187540"/>
                  </a:lnTo>
                  <a:lnTo>
                    <a:pt x="521106" y="177546"/>
                  </a:lnTo>
                  <a:lnTo>
                    <a:pt x="521182" y="177355"/>
                  </a:lnTo>
                  <a:lnTo>
                    <a:pt x="521258" y="171424"/>
                  </a:lnTo>
                  <a:lnTo>
                    <a:pt x="519252" y="162445"/>
                  </a:lnTo>
                  <a:lnTo>
                    <a:pt x="519201" y="162217"/>
                  </a:lnTo>
                  <a:lnTo>
                    <a:pt x="518972" y="161188"/>
                  </a:lnTo>
                  <a:lnTo>
                    <a:pt x="519163" y="161188"/>
                  </a:lnTo>
                  <a:lnTo>
                    <a:pt x="509485" y="155892"/>
                  </a:lnTo>
                  <a:lnTo>
                    <a:pt x="509485" y="177546"/>
                  </a:lnTo>
                  <a:lnTo>
                    <a:pt x="506869" y="184619"/>
                  </a:lnTo>
                  <a:lnTo>
                    <a:pt x="499465" y="190665"/>
                  </a:lnTo>
                  <a:lnTo>
                    <a:pt x="488276" y="194805"/>
                  </a:lnTo>
                  <a:lnTo>
                    <a:pt x="474268" y="196342"/>
                  </a:lnTo>
                  <a:lnTo>
                    <a:pt x="460489" y="194805"/>
                  </a:lnTo>
                  <a:lnTo>
                    <a:pt x="460324" y="194805"/>
                  </a:lnTo>
                  <a:lnTo>
                    <a:pt x="438962" y="170751"/>
                  </a:lnTo>
                  <a:lnTo>
                    <a:pt x="440499" y="168605"/>
                  </a:lnTo>
                  <a:lnTo>
                    <a:pt x="445071" y="162445"/>
                  </a:lnTo>
                  <a:lnTo>
                    <a:pt x="442226" y="162445"/>
                  </a:lnTo>
                  <a:lnTo>
                    <a:pt x="457390" y="162217"/>
                  </a:lnTo>
                  <a:lnTo>
                    <a:pt x="468503" y="162217"/>
                  </a:lnTo>
                  <a:lnTo>
                    <a:pt x="509460" y="177165"/>
                  </a:lnTo>
                  <a:lnTo>
                    <a:pt x="509485" y="177546"/>
                  </a:lnTo>
                  <a:lnTo>
                    <a:pt x="509485" y="155892"/>
                  </a:lnTo>
                  <a:lnTo>
                    <a:pt x="508406" y="155295"/>
                  </a:lnTo>
                  <a:lnTo>
                    <a:pt x="499795" y="151866"/>
                  </a:lnTo>
                  <a:lnTo>
                    <a:pt x="490512" y="150101"/>
                  </a:lnTo>
                  <a:lnTo>
                    <a:pt x="479869" y="149453"/>
                  </a:lnTo>
                  <a:lnTo>
                    <a:pt x="456793" y="149453"/>
                  </a:lnTo>
                  <a:lnTo>
                    <a:pt x="454507" y="149161"/>
                  </a:lnTo>
                  <a:lnTo>
                    <a:pt x="448360" y="147828"/>
                  </a:lnTo>
                  <a:lnTo>
                    <a:pt x="444919" y="142074"/>
                  </a:lnTo>
                  <a:lnTo>
                    <a:pt x="444919" y="131711"/>
                  </a:lnTo>
                  <a:lnTo>
                    <a:pt x="446265" y="130175"/>
                  </a:lnTo>
                  <a:lnTo>
                    <a:pt x="447408" y="128651"/>
                  </a:lnTo>
                  <a:lnTo>
                    <a:pt x="450278" y="130365"/>
                  </a:lnTo>
                  <a:lnTo>
                    <a:pt x="457200" y="134594"/>
                  </a:lnTo>
                  <a:lnTo>
                    <a:pt x="468312" y="134594"/>
                  </a:lnTo>
                  <a:lnTo>
                    <a:pt x="502462" y="106400"/>
                  </a:lnTo>
                  <a:lnTo>
                    <a:pt x="502462" y="98907"/>
                  </a:lnTo>
                  <a:lnTo>
                    <a:pt x="499008" y="92964"/>
                  </a:lnTo>
                  <a:lnTo>
                    <a:pt x="494398" y="87985"/>
                  </a:lnTo>
                  <a:lnTo>
                    <a:pt x="498436" y="85115"/>
                  </a:lnTo>
                  <a:lnTo>
                    <a:pt x="503034" y="81851"/>
                  </a:lnTo>
                  <a:lnTo>
                    <a:pt x="510514" y="81661"/>
                  </a:lnTo>
                  <a:lnTo>
                    <a:pt x="513765" y="81661"/>
                  </a:lnTo>
                  <a:lnTo>
                    <a:pt x="513003" y="82423"/>
                  </a:lnTo>
                  <a:lnTo>
                    <a:pt x="512051" y="83185"/>
                  </a:lnTo>
                  <a:lnTo>
                    <a:pt x="512051" y="90106"/>
                  </a:lnTo>
                  <a:lnTo>
                    <a:pt x="514921" y="92392"/>
                  </a:lnTo>
                  <a:lnTo>
                    <a:pt x="520865" y="92392"/>
                  </a:lnTo>
                  <a:lnTo>
                    <a:pt x="524319" y="90487"/>
                  </a:lnTo>
                  <a:lnTo>
                    <a:pt x="524319" y="8166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7" name="object 57"/>
          <p:cNvPicPr/>
          <p:nvPr/>
        </p:nvPicPr>
        <p:blipFill>
          <a:blip r:embed="rId5" cstate="print"/>
          <a:stretch>
            <a:fillRect/>
          </a:stretch>
        </p:blipFill>
        <p:spPr>
          <a:xfrm>
            <a:off x="7850017" y="2165259"/>
            <a:ext cx="56591" cy="114215"/>
          </a:xfrm>
          <a:prstGeom prst="rect">
            <a:avLst/>
          </a:prstGeom>
        </p:spPr>
      </p:pic>
      <p:sp>
        <p:nvSpPr>
          <p:cNvPr id="58" name="object 58"/>
          <p:cNvSpPr/>
          <p:nvPr/>
        </p:nvSpPr>
        <p:spPr>
          <a:xfrm>
            <a:off x="7815460" y="2352559"/>
            <a:ext cx="124222" cy="0"/>
          </a:xfrm>
          <a:custGeom>
            <a:avLst/>
            <a:gdLst/>
            <a:ahLst/>
            <a:cxnLst/>
            <a:rect l="l" t="t" r="r" b="b"/>
            <a:pathLst>
              <a:path w="198754">
                <a:moveTo>
                  <a:pt x="0" y="0"/>
                </a:moveTo>
                <a:lnTo>
                  <a:pt x="198196" y="0"/>
                </a:lnTo>
              </a:path>
            </a:pathLst>
          </a:custGeom>
          <a:ln w="1094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9" name="object 59"/>
          <p:cNvPicPr/>
          <p:nvPr/>
        </p:nvPicPr>
        <p:blipFill>
          <a:blip r:embed="rId6" cstate="print"/>
          <a:stretch>
            <a:fillRect/>
          </a:stretch>
        </p:blipFill>
        <p:spPr>
          <a:xfrm>
            <a:off x="7819769" y="2396874"/>
            <a:ext cx="116609" cy="116103"/>
          </a:xfrm>
          <a:prstGeom prst="rect">
            <a:avLst/>
          </a:prstGeom>
        </p:spPr>
      </p:pic>
      <p:pic>
        <p:nvPicPr>
          <p:cNvPr id="60" name="object 60"/>
          <p:cNvPicPr/>
          <p:nvPr/>
        </p:nvPicPr>
        <p:blipFill>
          <a:blip r:embed="rId7" cstate="print"/>
          <a:stretch>
            <a:fillRect/>
          </a:stretch>
        </p:blipFill>
        <p:spPr>
          <a:xfrm>
            <a:off x="8067667" y="2100208"/>
            <a:ext cx="89400" cy="80899"/>
          </a:xfrm>
          <a:prstGeom prst="rect">
            <a:avLst/>
          </a:prstGeom>
        </p:spPr>
      </p:pic>
      <p:sp>
        <p:nvSpPr>
          <p:cNvPr id="61" name="object 61"/>
          <p:cNvSpPr/>
          <p:nvPr/>
        </p:nvSpPr>
        <p:spPr>
          <a:xfrm>
            <a:off x="7998111" y="2232679"/>
            <a:ext cx="228600" cy="240109"/>
          </a:xfrm>
          <a:custGeom>
            <a:avLst/>
            <a:gdLst/>
            <a:ahLst/>
            <a:cxnLst/>
            <a:rect l="l" t="t" r="r" b="b"/>
            <a:pathLst>
              <a:path w="365759" h="384175">
                <a:moveTo>
                  <a:pt x="332016" y="0"/>
                </a:moveTo>
                <a:lnTo>
                  <a:pt x="1371" y="0"/>
                </a:lnTo>
                <a:lnTo>
                  <a:pt x="0" y="2744"/>
                </a:lnTo>
                <a:lnTo>
                  <a:pt x="0" y="10970"/>
                </a:lnTo>
                <a:lnTo>
                  <a:pt x="145148" y="209638"/>
                </a:lnTo>
                <a:lnTo>
                  <a:pt x="279" y="379477"/>
                </a:lnTo>
                <a:lnTo>
                  <a:pt x="279" y="384144"/>
                </a:lnTo>
                <a:lnTo>
                  <a:pt x="332016" y="384144"/>
                </a:lnTo>
                <a:lnTo>
                  <a:pt x="365213" y="296343"/>
                </a:lnTo>
                <a:lnTo>
                  <a:pt x="358355" y="296343"/>
                </a:lnTo>
                <a:lnTo>
                  <a:pt x="347129" y="315882"/>
                </a:lnTo>
                <a:lnTo>
                  <a:pt x="330503" y="331667"/>
                </a:lnTo>
                <a:lnTo>
                  <a:pt x="287020" y="351769"/>
                </a:lnTo>
                <a:lnTo>
                  <a:pt x="236424" y="359134"/>
                </a:lnTo>
                <a:lnTo>
                  <a:pt x="201675" y="360269"/>
                </a:lnTo>
                <a:lnTo>
                  <a:pt x="36220" y="360269"/>
                </a:lnTo>
                <a:lnTo>
                  <a:pt x="178346" y="193438"/>
                </a:lnTo>
                <a:lnTo>
                  <a:pt x="178346" y="190704"/>
                </a:lnTo>
                <a:lnTo>
                  <a:pt x="48577" y="13167"/>
                </a:lnTo>
                <a:lnTo>
                  <a:pt x="198932" y="13167"/>
                </a:lnTo>
                <a:lnTo>
                  <a:pt x="243901" y="15157"/>
                </a:lnTo>
                <a:lnTo>
                  <a:pt x="290760" y="23531"/>
                </a:lnTo>
                <a:lnTo>
                  <a:pt x="330538" y="42956"/>
                </a:lnTo>
                <a:lnTo>
                  <a:pt x="358355" y="77105"/>
                </a:lnTo>
                <a:lnTo>
                  <a:pt x="365213" y="77105"/>
                </a:lnTo>
                <a:lnTo>
                  <a:pt x="33201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62" name="object 62"/>
          <p:cNvGrpSpPr/>
          <p:nvPr/>
        </p:nvGrpSpPr>
        <p:grpSpPr>
          <a:xfrm>
            <a:off x="8004524" y="2516118"/>
            <a:ext cx="208756" cy="80962"/>
            <a:chOff x="12807238" y="2654188"/>
            <a:chExt cx="334010" cy="129539"/>
          </a:xfrm>
        </p:grpSpPr>
        <p:pic>
          <p:nvPicPr>
            <p:cNvPr id="63" name="object 63"/>
            <p:cNvPicPr/>
            <p:nvPr/>
          </p:nvPicPr>
          <p:blipFill>
            <a:blip r:embed="rId8" cstate="print"/>
            <a:stretch>
              <a:fillRect/>
            </a:stretch>
          </p:blipFill>
          <p:spPr>
            <a:xfrm>
              <a:off x="12807238" y="2661662"/>
              <a:ext cx="64706" cy="121585"/>
            </a:xfrm>
            <a:prstGeom prst="rect">
              <a:avLst/>
            </a:prstGeom>
          </p:spPr>
        </p:pic>
        <p:sp>
          <p:nvSpPr>
            <p:cNvPr id="64" name="object 64"/>
            <p:cNvSpPr/>
            <p:nvPr/>
          </p:nvSpPr>
          <p:spPr>
            <a:xfrm>
              <a:off x="12895110" y="2707614"/>
              <a:ext cx="140970" cy="52069"/>
            </a:xfrm>
            <a:custGeom>
              <a:avLst/>
              <a:gdLst/>
              <a:ahLst/>
              <a:cxnLst/>
              <a:rect l="l" t="t" r="r" b="b"/>
              <a:pathLst>
                <a:path w="140969" h="52069">
                  <a:moveTo>
                    <a:pt x="140931" y="42125"/>
                  </a:moveTo>
                  <a:lnTo>
                    <a:pt x="0" y="42125"/>
                  </a:lnTo>
                  <a:lnTo>
                    <a:pt x="0" y="51511"/>
                  </a:lnTo>
                  <a:lnTo>
                    <a:pt x="140931" y="51511"/>
                  </a:lnTo>
                  <a:lnTo>
                    <a:pt x="140931" y="42125"/>
                  </a:lnTo>
                  <a:close/>
                </a:path>
                <a:path w="140969" h="52069">
                  <a:moveTo>
                    <a:pt x="140931" y="0"/>
                  </a:moveTo>
                  <a:lnTo>
                    <a:pt x="0" y="0"/>
                  </a:lnTo>
                  <a:lnTo>
                    <a:pt x="0" y="9385"/>
                  </a:lnTo>
                  <a:lnTo>
                    <a:pt x="140931" y="9385"/>
                  </a:lnTo>
                  <a:lnTo>
                    <a:pt x="14093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5" name="object 65"/>
            <p:cNvPicPr/>
            <p:nvPr/>
          </p:nvPicPr>
          <p:blipFill>
            <a:blip r:embed="rId9" cstate="print"/>
            <a:stretch>
              <a:fillRect/>
            </a:stretch>
          </p:blipFill>
          <p:spPr>
            <a:xfrm>
              <a:off x="13071411" y="2654188"/>
              <a:ext cx="69710" cy="127149"/>
            </a:xfrm>
            <a:prstGeom prst="rect">
              <a:avLst/>
            </a:prstGeom>
          </p:spPr>
        </p:pic>
      </p:grpSp>
      <p:grpSp>
        <p:nvGrpSpPr>
          <p:cNvPr id="66" name="object 66"/>
          <p:cNvGrpSpPr/>
          <p:nvPr/>
        </p:nvGrpSpPr>
        <p:grpSpPr>
          <a:xfrm>
            <a:off x="8271193" y="2278378"/>
            <a:ext cx="317500" cy="145653"/>
            <a:chOff x="13233908" y="2273804"/>
            <a:chExt cx="508000" cy="233045"/>
          </a:xfrm>
        </p:grpSpPr>
        <p:pic>
          <p:nvPicPr>
            <p:cNvPr id="67" name="object 67"/>
            <p:cNvPicPr/>
            <p:nvPr/>
          </p:nvPicPr>
          <p:blipFill>
            <a:blip r:embed="rId10" cstate="print"/>
            <a:stretch>
              <a:fillRect/>
            </a:stretch>
          </p:blipFill>
          <p:spPr>
            <a:xfrm>
              <a:off x="13233908" y="2273804"/>
              <a:ext cx="165734" cy="187410"/>
            </a:xfrm>
            <a:prstGeom prst="rect">
              <a:avLst/>
            </a:prstGeom>
          </p:spPr>
        </p:pic>
        <p:pic>
          <p:nvPicPr>
            <p:cNvPr id="68" name="object 68"/>
            <p:cNvPicPr/>
            <p:nvPr/>
          </p:nvPicPr>
          <p:blipFill>
            <a:blip r:embed="rId11" cstate="print"/>
            <a:stretch>
              <a:fillRect/>
            </a:stretch>
          </p:blipFill>
          <p:spPr>
            <a:xfrm>
              <a:off x="13423049" y="2367850"/>
              <a:ext cx="148005" cy="138452"/>
            </a:xfrm>
            <a:prstGeom prst="rect">
              <a:avLst/>
            </a:prstGeom>
          </p:spPr>
        </p:pic>
        <p:pic>
          <p:nvPicPr>
            <p:cNvPr id="69" name="object 69"/>
            <p:cNvPicPr/>
            <p:nvPr/>
          </p:nvPicPr>
          <p:blipFill>
            <a:blip r:embed="rId12" cstate="print"/>
            <a:stretch>
              <a:fillRect/>
            </a:stretch>
          </p:blipFill>
          <p:spPr>
            <a:xfrm>
              <a:off x="13593229" y="2372445"/>
              <a:ext cx="148399" cy="130026"/>
            </a:xfrm>
            <a:prstGeom prst="rect">
              <a:avLst/>
            </a:prstGeom>
          </p:spPr>
        </p:pic>
      </p:grpSp>
      <p:sp>
        <p:nvSpPr>
          <p:cNvPr id="70" name="object 70"/>
          <p:cNvSpPr txBox="1"/>
          <p:nvPr/>
        </p:nvSpPr>
        <p:spPr>
          <a:xfrm>
            <a:off x="3006435" y="2211924"/>
            <a:ext cx="666353" cy="234103"/>
          </a:xfrm>
          <a:prstGeom prst="rect">
            <a:avLst/>
          </a:prstGeom>
        </p:spPr>
        <p:txBody>
          <a:bodyPr vert="horz" wrap="square" lIns="0" tIns="7938" rIns="0" bIns="0" rtlCol="0">
            <a:spAutoFit/>
          </a:bodyPr>
          <a:lstStyle/>
          <a:p>
            <a:pPr marL="23813" marR="0" lvl="0" indent="0" algn="l" defTabSz="914400" rtl="0" eaLnBrk="1" fontAlgn="auto" latinLnBrk="0" hangingPunct="1">
              <a:lnSpc>
                <a:spcPct val="100000"/>
              </a:lnSpc>
              <a:spcBef>
                <a:spcPts val="63"/>
              </a:spcBef>
              <a:spcAft>
                <a:spcPts val="0"/>
              </a:spcAft>
              <a:buClrTx/>
              <a:buSzTx/>
              <a:buFontTx/>
              <a:buNone/>
              <a:tabLst/>
              <a:defRPr/>
            </a:pPr>
            <a:r>
              <a:rPr kumimoji="0" sz="1469" b="0" i="1" u="none" strike="noStrike" kern="1200" cap="none" spc="50" normalizeH="0" baseline="0" noProof="0" dirty="0">
                <a:ln>
                  <a:noFill/>
                </a:ln>
                <a:solidFill>
                  <a:prstClr val="black"/>
                </a:solidFill>
                <a:effectLst/>
                <a:uLnTx/>
                <a:uFillTx/>
                <a:latin typeface="Lucida Sans Unicode"/>
                <a:ea typeface="+mn-ea"/>
                <a:cs typeface="Lucida Sans Unicode"/>
              </a:rPr>
              <a:t>-</a:t>
            </a:r>
            <a:r>
              <a:rPr kumimoji="0" sz="1469" b="0" i="1" u="none" strike="noStrike" kern="1200" cap="none" spc="-266" normalizeH="0" baseline="0" noProof="0" dirty="0">
                <a:ln>
                  <a:noFill/>
                </a:ln>
                <a:solidFill>
                  <a:prstClr val="black"/>
                </a:solidFill>
                <a:effectLst/>
                <a:uLnTx/>
                <a:uFillTx/>
                <a:latin typeface="Lucida Sans Unicode"/>
                <a:ea typeface="+mn-ea"/>
                <a:cs typeface="Lucida Sans Unicode"/>
              </a:rPr>
              <a:t> </a:t>
            </a:r>
            <a:r>
              <a:rPr kumimoji="0" sz="1469" b="0" i="0" u="none" strike="noStrike" kern="1200" cap="none" spc="-159" normalizeH="0" baseline="0" noProof="0" dirty="0">
                <a:ln>
                  <a:noFill/>
                </a:ln>
                <a:solidFill>
                  <a:prstClr val="black"/>
                </a:solidFill>
                <a:effectLst/>
                <a:uLnTx/>
                <a:uFillTx/>
                <a:latin typeface="Tahoma"/>
                <a:ea typeface="+mn-ea"/>
                <a:cs typeface="Tahoma"/>
              </a:rPr>
              <a:t>log</a:t>
            </a:r>
            <a:r>
              <a:rPr kumimoji="0" sz="1469" b="0" i="0" u="none" strike="noStrike" kern="1200" cap="none" spc="-244" normalizeH="0" baseline="0" noProof="0" dirty="0">
                <a:ln>
                  <a:noFill/>
                </a:ln>
                <a:solidFill>
                  <a:prstClr val="black"/>
                </a:solidFill>
                <a:effectLst/>
                <a:uLnTx/>
                <a:uFillTx/>
                <a:latin typeface="Tahoma"/>
                <a:ea typeface="+mn-ea"/>
                <a:cs typeface="Tahoma"/>
              </a:rPr>
              <a:t> </a:t>
            </a:r>
            <a:r>
              <a:rPr kumimoji="0" sz="1469" b="0" i="1" u="none" strike="noStrike" kern="1200" cap="none" spc="-200" normalizeH="0" baseline="0" noProof="0" dirty="0">
                <a:ln>
                  <a:noFill/>
                </a:ln>
                <a:solidFill>
                  <a:prstClr val="black"/>
                </a:solidFill>
                <a:effectLst/>
                <a:uLnTx/>
                <a:uFillTx/>
                <a:latin typeface="Verdana"/>
                <a:ea typeface="+mn-ea"/>
                <a:cs typeface="Verdana"/>
              </a:rPr>
              <a:t>y</a:t>
            </a:r>
            <a:r>
              <a:rPr kumimoji="0" sz="1547" b="0" i="0" u="none" strike="noStrike" kern="1200" cap="none" spc="-300" normalizeH="0" baseline="-11784" noProof="0" dirty="0">
                <a:ln>
                  <a:noFill/>
                </a:ln>
                <a:solidFill>
                  <a:prstClr val="black"/>
                </a:solidFill>
                <a:effectLst/>
                <a:uLnTx/>
                <a:uFillTx/>
                <a:latin typeface="Bookman Old Style"/>
                <a:ea typeface="+mn-ea"/>
                <a:cs typeface="Bookman Old Style"/>
              </a:rPr>
              <a:t>and</a:t>
            </a:r>
            <a:endParaRPr kumimoji="0" sz="1547" b="0" i="0" u="none" strike="noStrike" kern="1200" cap="none" spc="0" normalizeH="0" baseline="-11784" noProof="0">
              <a:ln>
                <a:noFill/>
              </a:ln>
              <a:solidFill>
                <a:prstClr val="black"/>
              </a:solidFill>
              <a:effectLst/>
              <a:uLnTx/>
              <a:uFillTx/>
              <a:latin typeface="Bookman Old Style"/>
              <a:ea typeface="+mn-ea"/>
              <a:cs typeface="Bookman Old Style"/>
            </a:endParaRPr>
          </a:p>
        </p:txBody>
      </p:sp>
      <p:grpSp>
        <p:nvGrpSpPr>
          <p:cNvPr id="71" name="object 71"/>
          <p:cNvGrpSpPr/>
          <p:nvPr/>
        </p:nvGrpSpPr>
        <p:grpSpPr>
          <a:xfrm>
            <a:off x="2001663" y="2032718"/>
            <a:ext cx="4478734" cy="2611041"/>
            <a:chOff x="3202660" y="1880748"/>
            <a:chExt cx="7165975" cy="4177665"/>
          </a:xfrm>
        </p:grpSpPr>
        <p:sp>
          <p:nvSpPr>
            <p:cNvPr id="72" name="object 72"/>
            <p:cNvSpPr/>
            <p:nvPr/>
          </p:nvSpPr>
          <p:spPr>
            <a:xfrm>
              <a:off x="7764974" y="2389595"/>
              <a:ext cx="182880" cy="12065"/>
            </a:xfrm>
            <a:custGeom>
              <a:avLst/>
              <a:gdLst/>
              <a:ahLst/>
              <a:cxnLst/>
              <a:rect l="l" t="t" r="r" b="b"/>
              <a:pathLst>
                <a:path w="182879" h="12064">
                  <a:moveTo>
                    <a:pt x="182736" y="0"/>
                  </a:moveTo>
                  <a:lnTo>
                    <a:pt x="0" y="0"/>
                  </a:lnTo>
                  <a:lnTo>
                    <a:pt x="0" y="11957"/>
                  </a:lnTo>
                  <a:lnTo>
                    <a:pt x="172262" y="11957"/>
                  </a:lnTo>
                  <a:lnTo>
                    <a:pt x="182736" y="11957"/>
                  </a:lnTo>
                  <a:lnTo>
                    <a:pt x="182736"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3" name="object 73"/>
            <p:cNvPicPr/>
            <p:nvPr/>
          </p:nvPicPr>
          <p:blipFill>
            <a:blip r:embed="rId13" cstate="print"/>
            <a:stretch>
              <a:fillRect/>
            </a:stretch>
          </p:blipFill>
          <p:spPr>
            <a:xfrm>
              <a:off x="8032325" y="2262783"/>
              <a:ext cx="367517" cy="269173"/>
            </a:xfrm>
            <a:prstGeom prst="rect">
              <a:avLst/>
            </a:prstGeom>
          </p:spPr>
        </p:pic>
        <p:pic>
          <p:nvPicPr>
            <p:cNvPr id="74" name="object 74"/>
            <p:cNvPicPr/>
            <p:nvPr/>
          </p:nvPicPr>
          <p:blipFill>
            <a:blip r:embed="rId14" cstate="print"/>
            <a:stretch>
              <a:fillRect/>
            </a:stretch>
          </p:blipFill>
          <p:spPr>
            <a:xfrm>
              <a:off x="8466658" y="2338160"/>
              <a:ext cx="416040" cy="193497"/>
            </a:xfrm>
            <a:prstGeom prst="rect">
              <a:avLst/>
            </a:prstGeom>
          </p:spPr>
        </p:pic>
        <p:sp>
          <p:nvSpPr>
            <p:cNvPr id="75" name="object 75"/>
            <p:cNvSpPr/>
            <p:nvPr/>
          </p:nvSpPr>
          <p:spPr>
            <a:xfrm>
              <a:off x="9251316" y="2389073"/>
              <a:ext cx="188595" cy="12700"/>
            </a:xfrm>
            <a:custGeom>
              <a:avLst/>
              <a:gdLst/>
              <a:ahLst/>
              <a:cxnLst/>
              <a:rect l="l" t="t" r="r" b="b"/>
              <a:pathLst>
                <a:path w="188595" h="12700">
                  <a:moveTo>
                    <a:pt x="188273" y="0"/>
                  </a:moveTo>
                  <a:lnTo>
                    <a:pt x="0" y="0"/>
                  </a:lnTo>
                  <a:lnTo>
                    <a:pt x="0" y="12320"/>
                  </a:lnTo>
                  <a:lnTo>
                    <a:pt x="177481" y="12320"/>
                  </a:lnTo>
                  <a:lnTo>
                    <a:pt x="188273" y="12320"/>
                  </a:lnTo>
                  <a:lnTo>
                    <a:pt x="18827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6" name="object 76"/>
            <p:cNvPicPr/>
            <p:nvPr/>
          </p:nvPicPr>
          <p:blipFill>
            <a:blip r:embed="rId15" cstate="print"/>
            <a:stretch>
              <a:fillRect/>
            </a:stretch>
          </p:blipFill>
          <p:spPr>
            <a:xfrm>
              <a:off x="9525910" y="2260965"/>
              <a:ext cx="378654" cy="274782"/>
            </a:xfrm>
            <a:prstGeom prst="rect">
              <a:avLst/>
            </a:prstGeom>
          </p:spPr>
        </p:pic>
        <p:pic>
          <p:nvPicPr>
            <p:cNvPr id="77" name="object 77"/>
            <p:cNvPicPr/>
            <p:nvPr/>
          </p:nvPicPr>
          <p:blipFill>
            <a:blip r:embed="rId16" cstate="print"/>
            <a:stretch>
              <a:fillRect/>
            </a:stretch>
          </p:blipFill>
          <p:spPr>
            <a:xfrm>
              <a:off x="9973403" y="2336079"/>
              <a:ext cx="325174" cy="199359"/>
            </a:xfrm>
            <a:prstGeom prst="rect">
              <a:avLst/>
            </a:prstGeom>
          </p:spPr>
        </p:pic>
        <p:sp>
          <p:nvSpPr>
            <p:cNvPr id="78" name="object 78"/>
            <p:cNvSpPr/>
            <p:nvPr/>
          </p:nvSpPr>
          <p:spPr>
            <a:xfrm>
              <a:off x="10319695" y="2369366"/>
              <a:ext cx="48895" cy="149860"/>
            </a:xfrm>
            <a:custGeom>
              <a:avLst/>
              <a:gdLst/>
              <a:ahLst/>
              <a:cxnLst/>
              <a:rect l="l" t="t" r="r" b="b"/>
              <a:pathLst>
                <a:path w="48895" h="149860">
                  <a:moveTo>
                    <a:pt x="32260" y="0"/>
                  </a:moveTo>
                  <a:lnTo>
                    <a:pt x="0" y="2359"/>
                  </a:lnTo>
                  <a:lnTo>
                    <a:pt x="0" y="10107"/>
                  </a:lnTo>
                  <a:lnTo>
                    <a:pt x="14414" y="10107"/>
                  </a:lnTo>
                  <a:lnTo>
                    <a:pt x="16130" y="11610"/>
                  </a:lnTo>
                  <a:lnTo>
                    <a:pt x="16130" y="141499"/>
                  </a:lnTo>
                  <a:lnTo>
                    <a:pt x="0" y="141499"/>
                  </a:lnTo>
                  <a:lnTo>
                    <a:pt x="0" y="149236"/>
                  </a:lnTo>
                  <a:lnTo>
                    <a:pt x="15487" y="148376"/>
                  </a:lnTo>
                  <a:lnTo>
                    <a:pt x="32260" y="148376"/>
                  </a:lnTo>
                  <a:lnTo>
                    <a:pt x="40222" y="148592"/>
                  </a:lnTo>
                  <a:lnTo>
                    <a:pt x="48381" y="149236"/>
                  </a:lnTo>
                  <a:lnTo>
                    <a:pt x="48381" y="141499"/>
                  </a:lnTo>
                  <a:lnTo>
                    <a:pt x="32260" y="141499"/>
                  </a:lnTo>
                  <a:lnTo>
                    <a:pt x="3226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bject 79"/>
            <p:cNvSpPr/>
            <p:nvPr/>
          </p:nvSpPr>
          <p:spPr>
            <a:xfrm>
              <a:off x="5445308" y="2664788"/>
              <a:ext cx="4445" cy="379095"/>
            </a:xfrm>
            <a:custGeom>
              <a:avLst/>
              <a:gdLst/>
              <a:ahLst/>
              <a:cxnLst/>
              <a:rect l="l" t="t" r="r" b="b"/>
              <a:pathLst>
                <a:path w="4445" h="379094">
                  <a:moveTo>
                    <a:pt x="0" y="379090"/>
                  </a:moveTo>
                  <a:lnTo>
                    <a:pt x="3849"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object 80"/>
            <p:cNvSpPr/>
            <p:nvPr/>
          </p:nvSpPr>
          <p:spPr>
            <a:xfrm>
              <a:off x="5425323" y="2625465"/>
              <a:ext cx="47625" cy="63500"/>
            </a:xfrm>
            <a:custGeom>
              <a:avLst/>
              <a:gdLst/>
              <a:ahLst/>
              <a:cxnLst/>
              <a:rect l="l" t="t" r="r" b="b"/>
              <a:pathLst>
                <a:path w="47625" h="63500">
                  <a:moveTo>
                    <a:pt x="38525" y="39323"/>
                  </a:moveTo>
                  <a:lnTo>
                    <a:pt x="23834" y="39323"/>
                  </a:lnTo>
                  <a:lnTo>
                    <a:pt x="47188" y="63154"/>
                  </a:lnTo>
                  <a:lnTo>
                    <a:pt x="38525" y="39323"/>
                  </a:lnTo>
                  <a:close/>
                </a:path>
                <a:path w="47625" h="63500">
                  <a:moveTo>
                    <a:pt x="24232" y="0"/>
                  </a:moveTo>
                  <a:lnTo>
                    <a:pt x="0" y="62677"/>
                  </a:lnTo>
                  <a:lnTo>
                    <a:pt x="23834" y="39323"/>
                  </a:lnTo>
                  <a:lnTo>
                    <a:pt x="38525" y="39323"/>
                  </a:lnTo>
                  <a:lnTo>
                    <a:pt x="24232"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object 81"/>
            <p:cNvSpPr/>
            <p:nvPr/>
          </p:nvSpPr>
          <p:spPr>
            <a:xfrm>
              <a:off x="5425323" y="2625465"/>
              <a:ext cx="47625" cy="63500"/>
            </a:xfrm>
            <a:custGeom>
              <a:avLst/>
              <a:gdLst/>
              <a:ahLst/>
              <a:cxnLst/>
              <a:rect l="l" t="t" r="r" b="b"/>
              <a:pathLst>
                <a:path w="47625" h="63500">
                  <a:moveTo>
                    <a:pt x="24233" y="0"/>
                  </a:moveTo>
                  <a:lnTo>
                    <a:pt x="0" y="62676"/>
                  </a:lnTo>
                  <a:lnTo>
                    <a:pt x="23833" y="39322"/>
                  </a:lnTo>
                  <a:lnTo>
                    <a:pt x="47187" y="63154"/>
                  </a:lnTo>
                  <a:lnTo>
                    <a:pt x="24233"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object 82"/>
            <p:cNvSpPr/>
            <p:nvPr/>
          </p:nvSpPr>
          <p:spPr>
            <a:xfrm>
              <a:off x="5449485" y="1888686"/>
              <a:ext cx="1270" cy="213360"/>
            </a:xfrm>
            <a:custGeom>
              <a:avLst/>
              <a:gdLst/>
              <a:ahLst/>
              <a:cxnLst/>
              <a:rect l="l" t="t" r="r" b="b"/>
              <a:pathLst>
                <a:path w="1270" h="213360">
                  <a:moveTo>
                    <a:pt x="0" y="0"/>
                  </a:moveTo>
                  <a:lnTo>
                    <a:pt x="1090" y="212982"/>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object 83"/>
            <p:cNvSpPr/>
            <p:nvPr/>
          </p:nvSpPr>
          <p:spPr>
            <a:xfrm>
              <a:off x="5426859" y="2077952"/>
              <a:ext cx="47625" cy="63500"/>
            </a:xfrm>
            <a:custGeom>
              <a:avLst/>
              <a:gdLst/>
              <a:ahLst/>
              <a:cxnLst/>
              <a:rect l="l" t="t" r="r" b="b"/>
              <a:pathLst>
                <a:path w="47625" h="63500">
                  <a:moveTo>
                    <a:pt x="0" y="241"/>
                  </a:moveTo>
                  <a:lnTo>
                    <a:pt x="23916" y="63038"/>
                  </a:lnTo>
                  <a:lnTo>
                    <a:pt x="38433" y="23715"/>
                  </a:lnTo>
                  <a:lnTo>
                    <a:pt x="23715" y="23715"/>
                  </a:lnTo>
                  <a:lnTo>
                    <a:pt x="0" y="241"/>
                  </a:lnTo>
                  <a:close/>
                </a:path>
                <a:path w="47625" h="63500">
                  <a:moveTo>
                    <a:pt x="47189" y="0"/>
                  </a:moveTo>
                  <a:lnTo>
                    <a:pt x="23715" y="23715"/>
                  </a:lnTo>
                  <a:lnTo>
                    <a:pt x="38433" y="23715"/>
                  </a:lnTo>
                  <a:lnTo>
                    <a:pt x="47100" y="241"/>
                  </a:lnTo>
                  <a:lnTo>
                    <a:pt x="4718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object 84"/>
            <p:cNvSpPr/>
            <p:nvPr/>
          </p:nvSpPr>
          <p:spPr>
            <a:xfrm>
              <a:off x="5426860" y="2077952"/>
              <a:ext cx="47625" cy="63500"/>
            </a:xfrm>
            <a:custGeom>
              <a:avLst/>
              <a:gdLst/>
              <a:ahLst/>
              <a:cxnLst/>
              <a:rect l="l" t="t" r="r" b="b"/>
              <a:pathLst>
                <a:path w="47625" h="63500">
                  <a:moveTo>
                    <a:pt x="23917" y="63038"/>
                  </a:moveTo>
                  <a:lnTo>
                    <a:pt x="47189" y="0"/>
                  </a:lnTo>
                  <a:lnTo>
                    <a:pt x="23715" y="23715"/>
                  </a:lnTo>
                  <a:lnTo>
                    <a:pt x="0" y="240"/>
                  </a:lnTo>
                  <a:lnTo>
                    <a:pt x="23917" y="63038"/>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85" name="object 85"/>
            <p:cNvPicPr/>
            <p:nvPr/>
          </p:nvPicPr>
          <p:blipFill>
            <a:blip r:embed="rId17" cstate="print"/>
            <a:stretch>
              <a:fillRect/>
            </a:stretch>
          </p:blipFill>
          <p:spPr>
            <a:xfrm>
              <a:off x="3202660" y="4137096"/>
              <a:ext cx="1431406" cy="1808921"/>
            </a:xfrm>
            <a:prstGeom prst="rect">
              <a:avLst/>
            </a:prstGeom>
          </p:spPr>
        </p:pic>
        <p:sp>
          <p:nvSpPr>
            <p:cNvPr id="86" name="object 86"/>
            <p:cNvSpPr/>
            <p:nvPr/>
          </p:nvSpPr>
          <p:spPr>
            <a:xfrm>
              <a:off x="3265580" y="4169355"/>
              <a:ext cx="1294130" cy="1682750"/>
            </a:xfrm>
            <a:custGeom>
              <a:avLst/>
              <a:gdLst/>
              <a:ahLst/>
              <a:cxnLst/>
              <a:rect l="l" t="t" r="r" b="b"/>
              <a:pathLst>
                <a:path w="1294129" h="1682750">
                  <a:moveTo>
                    <a:pt x="979176" y="0"/>
                  </a:moveTo>
                  <a:lnTo>
                    <a:pt x="314594" y="0"/>
                  </a:lnTo>
                  <a:lnTo>
                    <a:pt x="268105" y="3410"/>
                  </a:lnTo>
                  <a:lnTo>
                    <a:pt x="223735" y="13319"/>
                  </a:lnTo>
                  <a:lnTo>
                    <a:pt x="181969" y="29239"/>
                  </a:lnTo>
                  <a:lnTo>
                    <a:pt x="143294" y="50682"/>
                  </a:lnTo>
                  <a:lnTo>
                    <a:pt x="108197" y="77164"/>
                  </a:lnTo>
                  <a:lnTo>
                    <a:pt x="77164" y="108197"/>
                  </a:lnTo>
                  <a:lnTo>
                    <a:pt x="50682" y="143294"/>
                  </a:lnTo>
                  <a:lnTo>
                    <a:pt x="29239" y="181969"/>
                  </a:lnTo>
                  <a:lnTo>
                    <a:pt x="13319" y="223735"/>
                  </a:lnTo>
                  <a:lnTo>
                    <a:pt x="3410" y="268105"/>
                  </a:lnTo>
                  <a:lnTo>
                    <a:pt x="0" y="314594"/>
                  </a:lnTo>
                  <a:lnTo>
                    <a:pt x="0" y="1367689"/>
                  </a:lnTo>
                  <a:lnTo>
                    <a:pt x="3410" y="1414177"/>
                  </a:lnTo>
                  <a:lnTo>
                    <a:pt x="13319" y="1458548"/>
                  </a:lnTo>
                  <a:lnTo>
                    <a:pt x="29239" y="1500314"/>
                  </a:lnTo>
                  <a:lnTo>
                    <a:pt x="50682" y="1538989"/>
                  </a:lnTo>
                  <a:lnTo>
                    <a:pt x="77164" y="1574086"/>
                  </a:lnTo>
                  <a:lnTo>
                    <a:pt x="108197" y="1605119"/>
                  </a:lnTo>
                  <a:lnTo>
                    <a:pt x="143294" y="1631600"/>
                  </a:lnTo>
                  <a:lnTo>
                    <a:pt x="181969" y="1653044"/>
                  </a:lnTo>
                  <a:lnTo>
                    <a:pt x="223735" y="1668964"/>
                  </a:lnTo>
                  <a:lnTo>
                    <a:pt x="268105" y="1678872"/>
                  </a:lnTo>
                  <a:lnTo>
                    <a:pt x="314594" y="1682283"/>
                  </a:lnTo>
                  <a:lnTo>
                    <a:pt x="979176" y="1682283"/>
                  </a:lnTo>
                  <a:lnTo>
                    <a:pt x="1025664" y="1678872"/>
                  </a:lnTo>
                  <a:lnTo>
                    <a:pt x="1070035" y="1668964"/>
                  </a:lnTo>
                  <a:lnTo>
                    <a:pt x="1111801" y="1653044"/>
                  </a:lnTo>
                  <a:lnTo>
                    <a:pt x="1150476" y="1631600"/>
                  </a:lnTo>
                  <a:lnTo>
                    <a:pt x="1185574" y="1605119"/>
                  </a:lnTo>
                  <a:lnTo>
                    <a:pt x="1216606" y="1574086"/>
                  </a:lnTo>
                  <a:lnTo>
                    <a:pt x="1243088" y="1538989"/>
                  </a:lnTo>
                  <a:lnTo>
                    <a:pt x="1264532" y="1500314"/>
                  </a:lnTo>
                  <a:lnTo>
                    <a:pt x="1280452" y="1458548"/>
                  </a:lnTo>
                  <a:lnTo>
                    <a:pt x="1290360" y="1414177"/>
                  </a:lnTo>
                  <a:lnTo>
                    <a:pt x="1293771" y="1367689"/>
                  </a:lnTo>
                  <a:lnTo>
                    <a:pt x="1293771" y="314594"/>
                  </a:lnTo>
                  <a:lnTo>
                    <a:pt x="1290360" y="268105"/>
                  </a:lnTo>
                  <a:lnTo>
                    <a:pt x="1280452" y="223735"/>
                  </a:lnTo>
                  <a:lnTo>
                    <a:pt x="1264532" y="181969"/>
                  </a:lnTo>
                  <a:lnTo>
                    <a:pt x="1243088" y="143294"/>
                  </a:lnTo>
                  <a:lnTo>
                    <a:pt x="1216606" y="108197"/>
                  </a:lnTo>
                  <a:lnTo>
                    <a:pt x="1185574" y="77164"/>
                  </a:lnTo>
                  <a:lnTo>
                    <a:pt x="1150476" y="50682"/>
                  </a:lnTo>
                  <a:lnTo>
                    <a:pt x="1111801" y="29239"/>
                  </a:lnTo>
                  <a:lnTo>
                    <a:pt x="1070035" y="13319"/>
                  </a:lnTo>
                  <a:lnTo>
                    <a:pt x="1025664" y="3410"/>
                  </a:lnTo>
                  <a:lnTo>
                    <a:pt x="979176"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bject 87"/>
            <p:cNvSpPr/>
            <p:nvPr/>
          </p:nvSpPr>
          <p:spPr>
            <a:xfrm>
              <a:off x="3265580" y="4169355"/>
              <a:ext cx="1294130" cy="1682750"/>
            </a:xfrm>
            <a:custGeom>
              <a:avLst/>
              <a:gdLst/>
              <a:ahLst/>
              <a:cxnLst/>
              <a:rect l="l" t="t" r="r" b="b"/>
              <a:pathLst>
                <a:path w="1294129" h="1682750">
                  <a:moveTo>
                    <a:pt x="314594" y="0"/>
                  </a:moveTo>
                  <a:lnTo>
                    <a:pt x="979176" y="0"/>
                  </a:lnTo>
                  <a:lnTo>
                    <a:pt x="1025665" y="3411"/>
                  </a:lnTo>
                  <a:lnTo>
                    <a:pt x="1070036" y="13319"/>
                  </a:lnTo>
                  <a:lnTo>
                    <a:pt x="1111802" y="29239"/>
                  </a:lnTo>
                  <a:lnTo>
                    <a:pt x="1150477" y="50683"/>
                  </a:lnTo>
                  <a:lnTo>
                    <a:pt x="1185574" y="77164"/>
                  </a:lnTo>
                  <a:lnTo>
                    <a:pt x="1216607" y="108197"/>
                  </a:lnTo>
                  <a:lnTo>
                    <a:pt x="1243088" y="143294"/>
                  </a:lnTo>
                  <a:lnTo>
                    <a:pt x="1264532" y="181969"/>
                  </a:lnTo>
                  <a:lnTo>
                    <a:pt x="1280452" y="223735"/>
                  </a:lnTo>
                  <a:lnTo>
                    <a:pt x="1290360" y="268106"/>
                  </a:lnTo>
                  <a:lnTo>
                    <a:pt x="1293771" y="314594"/>
                  </a:lnTo>
                  <a:lnTo>
                    <a:pt x="1293771" y="1367689"/>
                  </a:lnTo>
                  <a:lnTo>
                    <a:pt x="1290360" y="1414177"/>
                  </a:lnTo>
                  <a:lnTo>
                    <a:pt x="1280452" y="1458548"/>
                  </a:lnTo>
                  <a:lnTo>
                    <a:pt x="1264532" y="1500314"/>
                  </a:lnTo>
                  <a:lnTo>
                    <a:pt x="1243088" y="1538989"/>
                  </a:lnTo>
                  <a:lnTo>
                    <a:pt x="1216607" y="1574086"/>
                  </a:lnTo>
                  <a:lnTo>
                    <a:pt x="1185574" y="1605119"/>
                  </a:lnTo>
                  <a:lnTo>
                    <a:pt x="1150477" y="1631600"/>
                  </a:lnTo>
                  <a:lnTo>
                    <a:pt x="1111802" y="1653044"/>
                  </a:lnTo>
                  <a:lnTo>
                    <a:pt x="1070036" y="1668964"/>
                  </a:lnTo>
                  <a:lnTo>
                    <a:pt x="1025665" y="1678873"/>
                  </a:lnTo>
                  <a:lnTo>
                    <a:pt x="979176" y="1682284"/>
                  </a:lnTo>
                  <a:lnTo>
                    <a:pt x="314594" y="1682284"/>
                  </a:lnTo>
                  <a:lnTo>
                    <a:pt x="268106" y="1678873"/>
                  </a:lnTo>
                  <a:lnTo>
                    <a:pt x="223735" y="1668964"/>
                  </a:lnTo>
                  <a:lnTo>
                    <a:pt x="181969" y="1653044"/>
                  </a:lnTo>
                  <a:lnTo>
                    <a:pt x="143294" y="1631600"/>
                  </a:lnTo>
                  <a:lnTo>
                    <a:pt x="108197" y="1605119"/>
                  </a:lnTo>
                  <a:lnTo>
                    <a:pt x="77164" y="1574086"/>
                  </a:lnTo>
                  <a:lnTo>
                    <a:pt x="50683" y="1538989"/>
                  </a:lnTo>
                  <a:lnTo>
                    <a:pt x="29239" y="1500314"/>
                  </a:lnTo>
                  <a:lnTo>
                    <a:pt x="13319" y="1458548"/>
                  </a:lnTo>
                  <a:lnTo>
                    <a:pt x="3411" y="1414177"/>
                  </a:lnTo>
                  <a:lnTo>
                    <a:pt x="0" y="1367689"/>
                  </a:lnTo>
                  <a:lnTo>
                    <a:pt x="0" y="314594"/>
                  </a:lnTo>
                  <a:lnTo>
                    <a:pt x="3411" y="268106"/>
                  </a:lnTo>
                  <a:lnTo>
                    <a:pt x="13319" y="223735"/>
                  </a:lnTo>
                  <a:lnTo>
                    <a:pt x="29239" y="181969"/>
                  </a:lnTo>
                  <a:lnTo>
                    <a:pt x="50683" y="143294"/>
                  </a:lnTo>
                  <a:lnTo>
                    <a:pt x="77164" y="108197"/>
                  </a:lnTo>
                  <a:lnTo>
                    <a:pt x="108197" y="77164"/>
                  </a:lnTo>
                  <a:lnTo>
                    <a:pt x="143294" y="50683"/>
                  </a:lnTo>
                  <a:lnTo>
                    <a:pt x="181969" y="29239"/>
                  </a:lnTo>
                  <a:lnTo>
                    <a:pt x="223735" y="13319"/>
                  </a:lnTo>
                  <a:lnTo>
                    <a:pt x="268106" y="3411"/>
                  </a:lnTo>
                  <a:lnTo>
                    <a:pt x="314594" y="0"/>
                  </a:lnTo>
                  <a:close/>
                </a:path>
              </a:pathLst>
            </a:custGeom>
            <a:ln w="31459">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object 88"/>
            <p:cNvSpPr/>
            <p:nvPr/>
          </p:nvSpPr>
          <p:spPr>
            <a:xfrm>
              <a:off x="9799829" y="5724200"/>
              <a:ext cx="9525" cy="326390"/>
            </a:xfrm>
            <a:custGeom>
              <a:avLst/>
              <a:gdLst/>
              <a:ahLst/>
              <a:cxnLst/>
              <a:rect l="l" t="t" r="r" b="b"/>
              <a:pathLst>
                <a:path w="9525" h="326389">
                  <a:moveTo>
                    <a:pt x="9326" y="326025"/>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object 89"/>
            <p:cNvSpPr/>
            <p:nvPr/>
          </p:nvSpPr>
          <p:spPr>
            <a:xfrm>
              <a:off x="9776919" y="5684891"/>
              <a:ext cx="47625" cy="64135"/>
            </a:xfrm>
            <a:custGeom>
              <a:avLst/>
              <a:gdLst/>
              <a:ahLst/>
              <a:cxnLst/>
              <a:rect l="l" t="t" r="r" b="b"/>
              <a:pathLst>
                <a:path w="47625" h="64135">
                  <a:moveTo>
                    <a:pt x="21785" y="0"/>
                  </a:moveTo>
                  <a:lnTo>
                    <a:pt x="0" y="63568"/>
                  </a:lnTo>
                  <a:lnTo>
                    <a:pt x="22909" y="39307"/>
                  </a:lnTo>
                  <a:lnTo>
                    <a:pt x="37821" y="39307"/>
                  </a:lnTo>
                  <a:lnTo>
                    <a:pt x="21785" y="0"/>
                  </a:lnTo>
                  <a:close/>
                </a:path>
                <a:path w="47625" h="64135">
                  <a:moveTo>
                    <a:pt x="37821" y="39307"/>
                  </a:moveTo>
                  <a:lnTo>
                    <a:pt x="22909" y="39307"/>
                  </a:lnTo>
                  <a:lnTo>
                    <a:pt x="47167" y="62218"/>
                  </a:lnTo>
                  <a:lnTo>
                    <a:pt x="37821" y="39307"/>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object 90"/>
            <p:cNvSpPr/>
            <p:nvPr/>
          </p:nvSpPr>
          <p:spPr>
            <a:xfrm>
              <a:off x="9776918" y="5684891"/>
              <a:ext cx="47625" cy="64135"/>
            </a:xfrm>
            <a:custGeom>
              <a:avLst/>
              <a:gdLst/>
              <a:ahLst/>
              <a:cxnLst/>
              <a:rect l="l" t="t" r="r" b="b"/>
              <a:pathLst>
                <a:path w="47625" h="64135">
                  <a:moveTo>
                    <a:pt x="21785" y="0"/>
                  </a:moveTo>
                  <a:lnTo>
                    <a:pt x="0" y="63568"/>
                  </a:lnTo>
                  <a:lnTo>
                    <a:pt x="22910" y="39308"/>
                  </a:lnTo>
                  <a:lnTo>
                    <a:pt x="47168" y="62219"/>
                  </a:lnTo>
                  <a:lnTo>
                    <a:pt x="21785"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object 91"/>
            <p:cNvSpPr/>
            <p:nvPr/>
          </p:nvSpPr>
          <p:spPr>
            <a:xfrm>
              <a:off x="6827539" y="5724203"/>
              <a:ext cx="8890" cy="326390"/>
            </a:xfrm>
            <a:custGeom>
              <a:avLst/>
              <a:gdLst/>
              <a:ahLst/>
              <a:cxnLst/>
              <a:rect l="l" t="t" r="r" b="b"/>
              <a:pathLst>
                <a:path w="8890" h="326389">
                  <a:moveTo>
                    <a:pt x="8693" y="326022"/>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object 92"/>
            <p:cNvSpPr/>
            <p:nvPr/>
          </p:nvSpPr>
          <p:spPr>
            <a:xfrm>
              <a:off x="6804581" y="5684893"/>
              <a:ext cx="47625" cy="64135"/>
            </a:xfrm>
            <a:custGeom>
              <a:avLst/>
              <a:gdLst/>
              <a:ahLst/>
              <a:cxnLst/>
              <a:rect l="l" t="t" r="r" b="b"/>
              <a:pathLst>
                <a:path w="47625" h="64135">
                  <a:moveTo>
                    <a:pt x="21908" y="0"/>
                  </a:moveTo>
                  <a:lnTo>
                    <a:pt x="0" y="63525"/>
                  </a:lnTo>
                  <a:lnTo>
                    <a:pt x="22957" y="39310"/>
                  </a:lnTo>
                  <a:lnTo>
                    <a:pt x="37858" y="39310"/>
                  </a:lnTo>
                  <a:lnTo>
                    <a:pt x="21908" y="0"/>
                  </a:lnTo>
                  <a:close/>
                </a:path>
                <a:path w="47625" h="64135">
                  <a:moveTo>
                    <a:pt x="37858" y="39310"/>
                  </a:moveTo>
                  <a:lnTo>
                    <a:pt x="22957" y="39310"/>
                  </a:lnTo>
                  <a:lnTo>
                    <a:pt x="47172" y="62268"/>
                  </a:lnTo>
                  <a:lnTo>
                    <a:pt x="37858" y="3931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object 93"/>
            <p:cNvSpPr/>
            <p:nvPr/>
          </p:nvSpPr>
          <p:spPr>
            <a:xfrm>
              <a:off x="6804581" y="5684892"/>
              <a:ext cx="47625" cy="64135"/>
            </a:xfrm>
            <a:custGeom>
              <a:avLst/>
              <a:gdLst/>
              <a:ahLst/>
              <a:cxnLst/>
              <a:rect l="l" t="t" r="r" b="b"/>
              <a:pathLst>
                <a:path w="47625" h="64135">
                  <a:moveTo>
                    <a:pt x="21908" y="0"/>
                  </a:moveTo>
                  <a:lnTo>
                    <a:pt x="0" y="63526"/>
                  </a:lnTo>
                  <a:lnTo>
                    <a:pt x="22957" y="39310"/>
                  </a:lnTo>
                  <a:lnTo>
                    <a:pt x="47171" y="62267"/>
                  </a:lnTo>
                  <a:lnTo>
                    <a:pt x="21908"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object 94"/>
            <p:cNvSpPr/>
            <p:nvPr/>
          </p:nvSpPr>
          <p:spPr>
            <a:xfrm>
              <a:off x="5433417" y="5724224"/>
              <a:ext cx="3175" cy="326390"/>
            </a:xfrm>
            <a:custGeom>
              <a:avLst/>
              <a:gdLst/>
              <a:ahLst/>
              <a:cxnLst/>
              <a:rect l="l" t="t" r="r" b="b"/>
              <a:pathLst>
                <a:path w="3175" h="326389">
                  <a:moveTo>
                    <a:pt x="2867" y="326000"/>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object 95"/>
            <p:cNvSpPr/>
            <p:nvPr/>
          </p:nvSpPr>
          <p:spPr>
            <a:xfrm>
              <a:off x="5410032" y="5684902"/>
              <a:ext cx="47625" cy="63500"/>
            </a:xfrm>
            <a:custGeom>
              <a:avLst/>
              <a:gdLst/>
              <a:ahLst/>
              <a:cxnLst/>
              <a:rect l="l" t="t" r="r" b="b"/>
              <a:pathLst>
                <a:path w="47625" h="63500">
                  <a:moveTo>
                    <a:pt x="23039" y="0"/>
                  </a:moveTo>
                  <a:lnTo>
                    <a:pt x="0" y="63125"/>
                  </a:lnTo>
                  <a:lnTo>
                    <a:pt x="23385" y="39323"/>
                  </a:lnTo>
                  <a:lnTo>
                    <a:pt x="38180" y="39323"/>
                  </a:lnTo>
                  <a:lnTo>
                    <a:pt x="23039" y="0"/>
                  </a:lnTo>
                  <a:close/>
                </a:path>
                <a:path w="47625" h="63500">
                  <a:moveTo>
                    <a:pt x="38180" y="39323"/>
                  </a:moveTo>
                  <a:lnTo>
                    <a:pt x="23385" y="39323"/>
                  </a:lnTo>
                  <a:lnTo>
                    <a:pt x="47185" y="62710"/>
                  </a:lnTo>
                  <a:lnTo>
                    <a:pt x="38180" y="3932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bject 96"/>
            <p:cNvSpPr/>
            <p:nvPr/>
          </p:nvSpPr>
          <p:spPr>
            <a:xfrm>
              <a:off x="5410032" y="5684902"/>
              <a:ext cx="47625" cy="63500"/>
            </a:xfrm>
            <a:custGeom>
              <a:avLst/>
              <a:gdLst/>
              <a:ahLst/>
              <a:cxnLst/>
              <a:rect l="l" t="t" r="r" b="b"/>
              <a:pathLst>
                <a:path w="47625" h="63500">
                  <a:moveTo>
                    <a:pt x="23039" y="0"/>
                  </a:moveTo>
                  <a:lnTo>
                    <a:pt x="0" y="63125"/>
                  </a:lnTo>
                  <a:lnTo>
                    <a:pt x="23385" y="39322"/>
                  </a:lnTo>
                  <a:lnTo>
                    <a:pt x="47186" y="62709"/>
                  </a:lnTo>
                  <a:lnTo>
                    <a:pt x="23039"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object 97"/>
            <p:cNvSpPr/>
            <p:nvPr/>
          </p:nvSpPr>
          <p:spPr>
            <a:xfrm>
              <a:off x="3918364" y="5724228"/>
              <a:ext cx="0" cy="326390"/>
            </a:xfrm>
            <a:custGeom>
              <a:avLst/>
              <a:gdLst/>
              <a:ahLst/>
              <a:cxnLst/>
              <a:rect l="l" t="t" r="r" b="b"/>
              <a:pathLst>
                <a:path h="326389">
                  <a:moveTo>
                    <a:pt x="0" y="325997"/>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object 98"/>
            <p:cNvSpPr/>
            <p:nvPr/>
          </p:nvSpPr>
          <p:spPr>
            <a:xfrm>
              <a:off x="3894769" y="5684903"/>
              <a:ext cx="47625" cy="63500"/>
            </a:xfrm>
            <a:custGeom>
              <a:avLst/>
              <a:gdLst/>
              <a:ahLst/>
              <a:cxnLst/>
              <a:rect l="l" t="t" r="r" b="b"/>
              <a:pathLst>
                <a:path w="47625" h="63500">
                  <a:moveTo>
                    <a:pt x="23594" y="0"/>
                  </a:moveTo>
                  <a:lnTo>
                    <a:pt x="0" y="62919"/>
                  </a:lnTo>
                  <a:lnTo>
                    <a:pt x="23594" y="39325"/>
                  </a:lnTo>
                  <a:lnTo>
                    <a:pt x="38341" y="39325"/>
                  </a:lnTo>
                  <a:lnTo>
                    <a:pt x="23594" y="0"/>
                  </a:lnTo>
                  <a:close/>
                </a:path>
                <a:path w="47625" h="63500">
                  <a:moveTo>
                    <a:pt x="38341" y="39325"/>
                  </a:moveTo>
                  <a:lnTo>
                    <a:pt x="23594" y="39325"/>
                  </a:lnTo>
                  <a:lnTo>
                    <a:pt x="47189" y="62919"/>
                  </a:lnTo>
                  <a:lnTo>
                    <a:pt x="38341" y="3932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object 99"/>
            <p:cNvSpPr/>
            <p:nvPr/>
          </p:nvSpPr>
          <p:spPr>
            <a:xfrm>
              <a:off x="3894770" y="5684903"/>
              <a:ext cx="47625" cy="63500"/>
            </a:xfrm>
            <a:custGeom>
              <a:avLst/>
              <a:gdLst/>
              <a:ahLst/>
              <a:cxnLst/>
              <a:rect l="l" t="t" r="r" b="b"/>
              <a:pathLst>
                <a:path w="47625" h="63500">
                  <a:moveTo>
                    <a:pt x="23594" y="0"/>
                  </a:moveTo>
                  <a:lnTo>
                    <a:pt x="0" y="62918"/>
                  </a:lnTo>
                  <a:lnTo>
                    <a:pt x="23594" y="39324"/>
                  </a:lnTo>
                  <a:lnTo>
                    <a:pt x="47189" y="62918"/>
                  </a:lnTo>
                  <a:lnTo>
                    <a:pt x="2359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object 100"/>
            <p:cNvSpPr/>
            <p:nvPr/>
          </p:nvSpPr>
          <p:spPr>
            <a:xfrm>
              <a:off x="8332689" y="5724217"/>
              <a:ext cx="6350" cy="326390"/>
            </a:xfrm>
            <a:custGeom>
              <a:avLst/>
              <a:gdLst/>
              <a:ahLst/>
              <a:cxnLst/>
              <a:rect l="l" t="t" r="r" b="b"/>
              <a:pathLst>
                <a:path w="6350" h="326389">
                  <a:moveTo>
                    <a:pt x="5735" y="326008"/>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object 101"/>
            <p:cNvSpPr/>
            <p:nvPr/>
          </p:nvSpPr>
          <p:spPr>
            <a:xfrm>
              <a:off x="8309513" y="5684899"/>
              <a:ext cx="47625" cy="63500"/>
            </a:xfrm>
            <a:custGeom>
              <a:avLst/>
              <a:gdLst/>
              <a:ahLst/>
              <a:cxnLst/>
              <a:rect l="l" t="t" r="r" b="b"/>
              <a:pathLst>
                <a:path w="47625" h="63500">
                  <a:moveTo>
                    <a:pt x="22484" y="0"/>
                  </a:moveTo>
                  <a:lnTo>
                    <a:pt x="0" y="63324"/>
                  </a:lnTo>
                  <a:lnTo>
                    <a:pt x="23174" y="39317"/>
                  </a:lnTo>
                  <a:lnTo>
                    <a:pt x="38021" y="39317"/>
                  </a:lnTo>
                  <a:lnTo>
                    <a:pt x="22484" y="0"/>
                  </a:lnTo>
                  <a:close/>
                </a:path>
                <a:path w="47625" h="63500">
                  <a:moveTo>
                    <a:pt x="38021" y="39317"/>
                  </a:moveTo>
                  <a:lnTo>
                    <a:pt x="23174" y="39317"/>
                  </a:lnTo>
                  <a:lnTo>
                    <a:pt x="47180" y="62494"/>
                  </a:lnTo>
                  <a:lnTo>
                    <a:pt x="38021" y="39317"/>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object 102"/>
            <p:cNvSpPr/>
            <p:nvPr/>
          </p:nvSpPr>
          <p:spPr>
            <a:xfrm>
              <a:off x="8309513" y="5684898"/>
              <a:ext cx="47625" cy="63500"/>
            </a:xfrm>
            <a:custGeom>
              <a:avLst/>
              <a:gdLst/>
              <a:ahLst/>
              <a:cxnLst/>
              <a:rect l="l" t="t" r="r" b="b"/>
              <a:pathLst>
                <a:path w="47625" h="63500">
                  <a:moveTo>
                    <a:pt x="22484" y="0"/>
                  </a:moveTo>
                  <a:lnTo>
                    <a:pt x="0" y="63324"/>
                  </a:lnTo>
                  <a:lnTo>
                    <a:pt x="23176" y="39318"/>
                  </a:lnTo>
                  <a:lnTo>
                    <a:pt x="47181" y="62494"/>
                  </a:lnTo>
                  <a:lnTo>
                    <a:pt x="2248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03" name="object 103"/>
          <p:cNvSpPr txBox="1"/>
          <p:nvPr/>
        </p:nvSpPr>
        <p:spPr>
          <a:xfrm>
            <a:off x="1108927" y="3749592"/>
            <a:ext cx="750094" cy="501132"/>
          </a:xfrm>
          <a:prstGeom prst="rect">
            <a:avLst/>
          </a:prstGeom>
        </p:spPr>
        <p:txBody>
          <a:bodyPr vert="horz" wrap="square" lIns="0" tIns="10319" rIns="0" bIns="0" rtlCol="0">
            <a:spAutoFit/>
          </a:bodyPr>
          <a:lstStyle/>
          <a:p>
            <a:pPr marL="7938" marR="3175" lvl="0" indent="0" algn="ctr" defTabSz="914400" rtl="0" eaLnBrk="1" fontAlgn="auto" latinLnBrk="0" hangingPunct="1">
              <a:lnSpc>
                <a:spcPct val="100000"/>
              </a:lnSpc>
              <a:spcBef>
                <a:spcPts val="81"/>
              </a:spcBef>
              <a:spcAft>
                <a:spcPts val="0"/>
              </a:spcAft>
              <a:buClrTx/>
              <a:buSzTx/>
              <a:buFontTx/>
              <a:buNone/>
              <a:tabLst/>
              <a:defRPr/>
            </a:pPr>
            <a:r>
              <a:rPr kumimoji="0" sz="1063" b="0" i="0" u="none" strike="noStrike" kern="1200" cap="none" spc="-6" normalizeH="0" baseline="0" noProof="0" dirty="0">
                <a:ln>
                  <a:noFill/>
                </a:ln>
                <a:solidFill>
                  <a:prstClr val="black"/>
                </a:solidFill>
                <a:effectLst/>
                <a:uLnTx/>
                <a:uFillTx/>
                <a:latin typeface="Arial"/>
                <a:ea typeface="+mn-ea"/>
                <a:cs typeface="Arial"/>
              </a:rPr>
              <a:t>Stacked Transformer Blocks</a:t>
            </a:r>
            <a:endParaRPr kumimoji="0" sz="1063" b="0" i="0" u="none" strike="noStrike" kern="1200" cap="none" spc="0" normalizeH="0" baseline="0" noProof="0">
              <a:ln>
                <a:noFill/>
              </a:ln>
              <a:solidFill>
                <a:prstClr val="black"/>
              </a:solidFill>
              <a:effectLst/>
              <a:uLnTx/>
              <a:uFillTx/>
              <a:latin typeface="Arial"/>
              <a:ea typeface="+mn-ea"/>
              <a:cs typeface="Arial"/>
            </a:endParaRPr>
          </a:p>
        </p:txBody>
      </p:sp>
      <p:sp>
        <p:nvSpPr>
          <p:cNvPr id="104" name="object 104"/>
          <p:cNvSpPr txBox="1"/>
          <p:nvPr/>
        </p:nvSpPr>
        <p:spPr>
          <a:xfrm>
            <a:off x="2318151" y="5612586"/>
            <a:ext cx="256381" cy="245596"/>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531" b="0" i="0" u="none" strike="noStrike" kern="1200" cap="none" spc="-16" normalizeH="0" baseline="0" noProof="0" dirty="0">
                <a:ln>
                  <a:noFill/>
                </a:ln>
                <a:solidFill>
                  <a:prstClr val="black"/>
                </a:solidFill>
                <a:effectLst/>
                <a:uLnTx/>
                <a:uFillTx/>
                <a:latin typeface="Arial"/>
                <a:ea typeface="+mn-ea"/>
                <a:cs typeface="Arial"/>
              </a:rPr>
              <a:t>So</a:t>
            </a:r>
            <a:endParaRPr kumimoji="0" sz="1531" b="0" i="0" u="none" strike="noStrike" kern="1200" cap="none" spc="0" normalizeH="0" baseline="0" noProof="0">
              <a:ln>
                <a:noFill/>
              </a:ln>
              <a:solidFill>
                <a:prstClr val="black"/>
              </a:solidFill>
              <a:effectLst/>
              <a:uLnTx/>
              <a:uFillTx/>
              <a:latin typeface="Arial"/>
              <a:ea typeface="+mn-ea"/>
              <a:cs typeface="Arial"/>
            </a:endParaRPr>
          </a:p>
        </p:txBody>
      </p:sp>
      <p:sp>
        <p:nvSpPr>
          <p:cNvPr id="105" name="object 105"/>
          <p:cNvSpPr txBox="1"/>
          <p:nvPr/>
        </p:nvSpPr>
        <p:spPr>
          <a:xfrm>
            <a:off x="3207866" y="5612586"/>
            <a:ext cx="394891" cy="245596"/>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531" b="0" i="0" u="none" strike="noStrike" kern="1200" cap="none" spc="-13" normalizeH="0" baseline="0" noProof="0" dirty="0">
                <a:ln>
                  <a:noFill/>
                </a:ln>
                <a:solidFill>
                  <a:prstClr val="black"/>
                </a:solidFill>
                <a:effectLst/>
                <a:uLnTx/>
                <a:uFillTx/>
                <a:latin typeface="Arial"/>
                <a:ea typeface="+mn-ea"/>
                <a:cs typeface="Arial"/>
              </a:rPr>
              <a:t>long</a:t>
            </a:r>
            <a:endParaRPr kumimoji="0" sz="1531" b="0" i="0" u="none" strike="noStrike" kern="1200" cap="none" spc="0" normalizeH="0" baseline="0" noProof="0">
              <a:ln>
                <a:noFill/>
              </a:ln>
              <a:solidFill>
                <a:prstClr val="black"/>
              </a:solidFill>
              <a:effectLst/>
              <a:uLnTx/>
              <a:uFillTx/>
              <a:latin typeface="Arial"/>
              <a:ea typeface="+mn-ea"/>
              <a:cs typeface="Arial"/>
            </a:endParaRPr>
          </a:p>
        </p:txBody>
      </p:sp>
      <p:sp>
        <p:nvSpPr>
          <p:cNvPr id="106" name="object 106"/>
          <p:cNvSpPr txBox="1"/>
          <p:nvPr/>
        </p:nvSpPr>
        <p:spPr>
          <a:xfrm>
            <a:off x="4107115" y="5612586"/>
            <a:ext cx="347663" cy="245596"/>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531" b="0" i="0" u="none" strike="noStrike" kern="1200" cap="none" spc="-16" normalizeH="0" baseline="0" noProof="0" dirty="0">
                <a:ln>
                  <a:noFill/>
                </a:ln>
                <a:solidFill>
                  <a:prstClr val="black"/>
                </a:solidFill>
                <a:effectLst/>
                <a:uLnTx/>
                <a:uFillTx/>
                <a:latin typeface="Arial"/>
                <a:ea typeface="+mn-ea"/>
                <a:cs typeface="Arial"/>
              </a:rPr>
              <a:t>and</a:t>
            </a:r>
            <a:endParaRPr kumimoji="0" sz="1531" b="0" i="0" u="none" strike="noStrike" kern="1200" cap="none" spc="0" normalizeH="0" baseline="0" noProof="0">
              <a:ln>
                <a:noFill/>
              </a:ln>
              <a:solidFill>
                <a:prstClr val="black"/>
              </a:solidFill>
              <a:effectLst/>
              <a:uLnTx/>
              <a:uFillTx/>
              <a:latin typeface="Arial"/>
              <a:ea typeface="+mn-ea"/>
              <a:cs typeface="Arial"/>
            </a:endParaRPr>
          </a:p>
        </p:txBody>
      </p:sp>
      <p:sp>
        <p:nvSpPr>
          <p:cNvPr id="107" name="object 107"/>
          <p:cNvSpPr txBox="1"/>
          <p:nvPr/>
        </p:nvSpPr>
        <p:spPr>
          <a:xfrm>
            <a:off x="4925633" y="5612586"/>
            <a:ext cx="602456" cy="245596"/>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531" b="0" i="0" u="none" strike="noStrike" kern="1200" cap="none" spc="-6" normalizeH="0" baseline="0" noProof="0" dirty="0">
                <a:ln>
                  <a:noFill/>
                </a:ln>
                <a:solidFill>
                  <a:prstClr val="black"/>
                </a:solidFill>
                <a:effectLst/>
                <a:uLnTx/>
                <a:uFillTx/>
                <a:latin typeface="Arial"/>
                <a:ea typeface="+mn-ea"/>
                <a:cs typeface="Arial"/>
              </a:rPr>
              <a:t>thanks</a:t>
            </a:r>
            <a:endParaRPr kumimoji="0" sz="1531" b="0" i="0" u="none" strike="noStrike" kern="1200" cap="none" spc="0" normalizeH="0" baseline="0" noProof="0">
              <a:ln>
                <a:noFill/>
              </a:ln>
              <a:solidFill>
                <a:prstClr val="black"/>
              </a:solidFill>
              <a:effectLst/>
              <a:uLnTx/>
              <a:uFillTx/>
              <a:latin typeface="Arial"/>
              <a:ea typeface="+mn-ea"/>
              <a:cs typeface="Arial"/>
            </a:endParaRPr>
          </a:p>
        </p:txBody>
      </p:sp>
      <p:sp>
        <p:nvSpPr>
          <p:cNvPr id="108" name="object 108"/>
          <p:cNvSpPr txBox="1"/>
          <p:nvPr/>
        </p:nvSpPr>
        <p:spPr>
          <a:xfrm>
            <a:off x="6029270" y="5612586"/>
            <a:ext cx="252413" cy="245596"/>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531" b="0" i="0" u="none" strike="noStrike" kern="1200" cap="none" spc="-16" normalizeH="0" baseline="0" noProof="0" dirty="0">
                <a:ln>
                  <a:noFill/>
                </a:ln>
                <a:solidFill>
                  <a:prstClr val="black"/>
                </a:solidFill>
                <a:effectLst/>
                <a:uLnTx/>
                <a:uFillTx/>
                <a:latin typeface="Arial"/>
                <a:ea typeface="+mn-ea"/>
                <a:cs typeface="Arial"/>
              </a:rPr>
              <a:t>for</a:t>
            </a:r>
            <a:endParaRPr kumimoji="0" sz="1531" b="0" i="0" u="none" strike="noStrike" kern="1200" cap="none" spc="0" normalizeH="0" baseline="0" noProof="0">
              <a:ln>
                <a:noFill/>
              </a:ln>
              <a:solidFill>
                <a:prstClr val="black"/>
              </a:solidFill>
              <a:effectLst/>
              <a:uLnTx/>
              <a:uFillTx/>
              <a:latin typeface="Arial"/>
              <a:ea typeface="+mn-ea"/>
              <a:cs typeface="Arial"/>
            </a:endParaRPr>
          </a:p>
        </p:txBody>
      </p:sp>
      <p:sp>
        <p:nvSpPr>
          <p:cNvPr id="109" name="object 109"/>
          <p:cNvSpPr txBox="1"/>
          <p:nvPr/>
        </p:nvSpPr>
        <p:spPr>
          <a:xfrm>
            <a:off x="6987922" y="3788917"/>
            <a:ext cx="232172" cy="269770"/>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688" b="0" i="0" u="none" strike="noStrike" kern="1200" cap="none" spc="-31" normalizeH="0" baseline="0" noProof="0" dirty="0">
                <a:ln>
                  <a:noFill/>
                </a:ln>
                <a:solidFill>
                  <a:prstClr val="black"/>
                </a:solidFill>
                <a:effectLst/>
                <a:uLnTx/>
                <a:uFillTx/>
                <a:latin typeface="Arial"/>
                <a:ea typeface="+mn-ea"/>
                <a:cs typeface="Arial"/>
              </a:rPr>
              <a:t>…</a:t>
            </a:r>
            <a:endParaRPr kumimoji="0" sz="1688" b="0" i="0" u="none" strike="noStrike" kern="1200" cap="none" spc="0" normalizeH="0" baseline="0" noProof="0">
              <a:ln>
                <a:noFill/>
              </a:ln>
              <a:solidFill>
                <a:prstClr val="black"/>
              </a:solidFill>
              <a:effectLst/>
              <a:uLnTx/>
              <a:uFillTx/>
              <a:latin typeface="Arial"/>
              <a:ea typeface="+mn-ea"/>
              <a:cs typeface="Arial"/>
            </a:endParaRPr>
          </a:p>
        </p:txBody>
      </p:sp>
      <p:grpSp>
        <p:nvGrpSpPr>
          <p:cNvPr id="110" name="object 110"/>
          <p:cNvGrpSpPr/>
          <p:nvPr/>
        </p:nvGrpSpPr>
        <p:grpSpPr>
          <a:xfrm>
            <a:off x="2001663" y="2695772"/>
            <a:ext cx="4395391" cy="2161778"/>
            <a:chOff x="3202660" y="2941634"/>
            <a:chExt cx="7032625" cy="3458845"/>
          </a:xfrm>
        </p:grpSpPr>
        <p:sp>
          <p:nvSpPr>
            <p:cNvPr id="111" name="object 111"/>
            <p:cNvSpPr/>
            <p:nvPr/>
          </p:nvSpPr>
          <p:spPr>
            <a:xfrm>
              <a:off x="8338424" y="5673108"/>
              <a:ext cx="1393190" cy="377190"/>
            </a:xfrm>
            <a:custGeom>
              <a:avLst/>
              <a:gdLst/>
              <a:ahLst/>
              <a:cxnLst/>
              <a:rect l="l" t="t" r="r" b="b"/>
              <a:pathLst>
                <a:path w="1393190" h="377189">
                  <a:moveTo>
                    <a:pt x="0" y="377117"/>
                  </a:moveTo>
                  <a:lnTo>
                    <a:pt x="139262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2" name="object 112"/>
            <p:cNvSpPr/>
            <p:nvPr/>
          </p:nvSpPr>
          <p:spPr>
            <a:xfrm>
              <a:off x="9702104" y="5656501"/>
              <a:ext cx="67310" cy="45720"/>
            </a:xfrm>
            <a:custGeom>
              <a:avLst/>
              <a:gdLst/>
              <a:ahLst/>
              <a:cxnLst/>
              <a:rect l="l" t="t" r="r" b="b"/>
              <a:pathLst>
                <a:path w="67309" h="45720">
                  <a:moveTo>
                    <a:pt x="0" y="0"/>
                  </a:moveTo>
                  <a:lnTo>
                    <a:pt x="28940" y="16606"/>
                  </a:lnTo>
                  <a:lnTo>
                    <a:pt x="12332" y="45548"/>
                  </a:lnTo>
                  <a:lnTo>
                    <a:pt x="66898" y="6327"/>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object 113"/>
            <p:cNvSpPr/>
            <p:nvPr/>
          </p:nvSpPr>
          <p:spPr>
            <a:xfrm>
              <a:off x="9702103" y="5656500"/>
              <a:ext cx="67310" cy="45720"/>
            </a:xfrm>
            <a:custGeom>
              <a:avLst/>
              <a:gdLst/>
              <a:ahLst/>
              <a:cxnLst/>
              <a:rect l="l" t="t" r="r" b="b"/>
              <a:pathLst>
                <a:path w="67309" h="45720">
                  <a:moveTo>
                    <a:pt x="66898" y="6328"/>
                  </a:moveTo>
                  <a:lnTo>
                    <a:pt x="0" y="0"/>
                  </a:lnTo>
                  <a:lnTo>
                    <a:pt x="28941" y="16607"/>
                  </a:lnTo>
                  <a:lnTo>
                    <a:pt x="12333" y="45548"/>
                  </a:lnTo>
                  <a:lnTo>
                    <a:pt x="66898" y="6328"/>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object 114"/>
            <p:cNvSpPr/>
            <p:nvPr/>
          </p:nvSpPr>
          <p:spPr>
            <a:xfrm>
              <a:off x="6836233" y="5664172"/>
              <a:ext cx="2893060" cy="386080"/>
            </a:xfrm>
            <a:custGeom>
              <a:avLst/>
              <a:gdLst/>
              <a:ahLst/>
              <a:cxnLst/>
              <a:rect l="l" t="t" r="r" b="b"/>
              <a:pathLst>
                <a:path w="2893059" h="386079">
                  <a:moveTo>
                    <a:pt x="0" y="386053"/>
                  </a:moveTo>
                  <a:lnTo>
                    <a:pt x="2893013"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object 115"/>
            <p:cNvSpPr/>
            <p:nvPr/>
          </p:nvSpPr>
          <p:spPr>
            <a:xfrm>
              <a:off x="9702738" y="5643906"/>
              <a:ext cx="66040" cy="46990"/>
            </a:xfrm>
            <a:custGeom>
              <a:avLst/>
              <a:gdLst/>
              <a:ahLst/>
              <a:cxnLst/>
              <a:rect l="l" t="t" r="r" b="b"/>
              <a:pathLst>
                <a:path w="66040" h="46989">
                  <a:moveTo>
                    <a:pt x="0" y="0"/>
                  </a:moveTo>
                  <a:lnTo>
                    <a:pt x="26507" y="20265"/>
                  </a:lnTo>
                  <a:lnTo>
                    <a:pt x="6242" y="46772"/>
                  </a:lnTo>
                  <a:lnTo>
                    <a:pt x="65486" y="15063"/>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object 116"/>
            <p:cNvSpPr/>
            <p:nvPr/>
          </p:nvSpPr>
          <p:spPr>
            <a:xfrm>
              <a:off x="9702739" y="5643905"/>
              <a:ext cx="66040" cy="46990"/>
            </a:xfrm>
            <a:custGeom>
              <a:avLst/>
              <a:gdLst/>
              <a:ahLst/>
              <a:cxnLst/>
              <a:rect l="l" t="t" r="r" b="b"/>
              <a:pathLst>
                <a:path w="66040" h="46989">
                  <a:moveTo>
                    <a:pt x="65486" y="15064"/>
                  </a:moveTo>
                  <a:lnTo>
                    <a:pt x="0" y="0"/>
                  </a:lnTo>
                  <a:lnTo>
                    <a:pt x="26507" y="20266"/>
                  </a:lnTo>
                  <a:lnTo>
                    <a:pt x="6241" y="46773"/>
                  </a:lnTo>
                  <a:lnTo>
                    <a:pt x="65486" y="15064"/>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7" name="object 117"/>
            <p:cNvSpPr/>
            <p:nvPr/>
          </p:nvSpPr>
          <p:spPr>
            <a:xfrm>
              <a:off x="5436285" y="5661263"/>
              <a:ext cx="4293235" cy="389255"/>
            </a:xfrm>
            <a:custGeom>
              <a:avLst/>
              <a:gdLst/>
              <a:ahLst/>
              <a:cxnLst/>
              <a:rect l="l" t="t" r="r" b="b"/>
              <a:pathLst>
                <a:path w="4293234" h="389254">
                  <a:moveTo>
                    <a:pt x="0" y="388962"/>
                  </a:moveTo>
                  <a:lnTo>
                    <a:pt x="4292636"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8" name="object 118"/>
            <p:cNvSpPr/>
            <p:nvPr/>
          </p:nvSpPr>
          <p:spPr>
            <a:xfrm>
              <a:off x="9703293" y="5639893"/>
              <a:ext cx="65405" cy="47625"/>
            </a:xfrm>
            <a:custGeom>
              <a:avLst/>
              <a:gdLst/>
              <a:ahLst/>
              <a:cxnLst/>
              <a:rect l="l" t="t" r="r" b="b"/>
              <a:pathLst>
                <a:path w="65404" h="47625">
                  <a:moveTo>
                    <a:pt x="0" y="0"/>
                  </a:moveTo>
                  <a:lnTo>
                    <a:pt x="25627" y="21370"/>
                  </a:lnTo>
                  <a:lnTo>
                    <a:pt x="4258" y="46997"/>
                  </a:lnTo>
                  <a:lnTo>
                    <a:pt x="64791" y="17821"/>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object 119"/>
            <p:cNvSpPr/>
            <p:nvPr/>
          </p:nvSpPr>
          <p:spPr>
            <a:xfrm>
              <a:off x="9703294" y="5639893"/>
              <a:ext cx="65405" cy="47625"/>
            </a:xfrm>
            <a:custGeom>
              <a:avLst/>
              <a:gdLst/>
              <a:ahLst/>
              <a:cxnLst/>
              <a:rect l="l" t="t" r="r" b="b"/>
              <a:pathLst>
                <a:path w="65404" h="47625">
                  <a:moveTo>
                    <a:pt x="64790" y="17821"/>
                  </a:moveTo>
                  <a:lnTo>
                    <a:pt x="0" y="0"/>
                  </a:lnTo>
                  <a:lnTo>
                    <a:pt x="25626" y="21370"/>
                  </a:lnTo>
                  <a:lnTo>
                    <a:pt x="4258" y="46997"/>
                  </a:lnTo>
                  <a:lnTo>
                    <a:pt x="64790" y="17821"/>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object 120"/>
            <p:cNvSpPr/>
            <p:nvPr/>
          </p:nvSpPr>
          <p:spPr>
            <a:xfrm>
              <a:off x="3918364" y="5659659"/>
              <a:ext cx="5810885" cy="391160"/>
            </a:xfrm>
            <a:custGeom>
              <a:avLst/>
              <a:gdLst/>
              <a:ahLst/>
              <a:cxnLst/>
              <a:rect l="l" t="t" r="r" b="b"/>
              <a:pathLst>
                <a:path w="5810884" h="391160">
                  <a:moveTo>
                    <a:pt x="0" y="390566"/>
                  </a:moveTo>
                  <a:lnTo>
                    <a:pt x="581043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1" name="object 121"/>
            <p:cNvSpPr/>
            <p:nvPr/>
          </p:nvSpPr>
          <p:spPr>
            <a:xfrm>
              <a:off x="9703669" y="5637700"/>
              <a:ext cx="64769" cy="47625"/>
            </a:xfrm>
            <a:custGeom>
              <a:avLst/>
              <a:gdLst/>
              <a:ahLst/>
              <a:cxnLst/>
              <a:rect l="l" t="t" r="r" b="b"/>
              <a:pathLst>
                <a:path w="64770" h="47625">
                  <a:moveTo>
                    <a:pt x="0" y="0"/>
                  </a:moveTo>
                  <a:lnTo>
                    <a:pt x="25125" y="21959"/>
                  </a:lnTo>
                  <a:lnTo>
                    <a:pt x="3164" y="47082"/>
                  </a:lnTo>
                  <a:lnTo>
                    <a:pt x="64359" y="19321"/>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2" name="object 122"/>
            <p:cNvSpPr/>
            <p:nvPr/>
          </p:nvSpPr>
          <p:spPr>
            <a:xfrm>
              <a:off x="9703670" y="5637700"/>
              <a:ext cx="64769" cy="47625"/>
            </a:xfrm>
            <a:custGeom>
              <a:avLst/>
              <a:gdLst/>
              <a:ahLst/>
              <a:cxnLst/>
              <a:rect l="l" t="t" r="r" b="b"/>
              <a:pathLst>
                <a:path w="64770" h="47625">
                  <a:moveTo>
                    <a:pt x="64359" y="19320"/>
                  </a:moveTo>
                  <a:lnTo>
                    <a:pt x="0" y="0"/>
                  </a:lnTo>
                  <a:lnTo>
                    <a:pt x="25125" y="21958"/>
                  </a:lnTo>
                  <a:lnTo>
                    <a:pt x="3164" y="47082"/>
                  </a:lnTo>
                  <a:lnTo>
                    <a:pt x="64359" y="1932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object 123"/>
            <p:cNvSpPr/>
            <p:nvPr/>
          </p:nvSpPr>
          <p:spPr>
            <a:xfrm>
              <a:off x="3918364" y="5672493"/>
              <a:ext cx="1447800" cy="377825"/>
            </a:xfrm>
            <a:custGeom>
              <a:avLst/>
              <a:gdLst/>
              <a:ahLst/>
              <a:cxnLst/>
              <a:rect l="l" t="t" r="r" b="b"/>
              <a:pathLst>
                <a:path w="1447800" h="377825">
                  <a:moveTo>
                    <a:pt x="0" y="377732"/>
                  </a:moveTo>
                  <a:lnTo>
                    <a:pt x="1447476"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object 124"/>
            <p:cNvSpPr/>
            <p:nvPr/>
          </p:nvSpPr>
          <p:spPr>
            <a:xfrm>
              <a:off x="5337052" y="5655621"/>
              <a:ext cx="67310" cy="45720"/>
            </a:xfrm>
            <a:custGeom>
              <a:avLst/>
              <a:gdLst/>
              <a:ahLst/>
              <a:cxnLst/>
              <a:rect l="l" t="t" r="r" b="b"/>
              <a:pathLst>
                <a:path w="67310" h="45720">
                  <a:moveTo>
                    <a:pt x="0" y="0"/>
                  </a:moveTo>
                  <a:lnTo>
                    <a:pt x="28788" y="16871"/>
                  </a:lnTo>
                  <a:lnTo>
                    <a:pt x="11915" y="45660"/>
                  </a:lnTo>
                  <a:lnTo>
                    <a:pt x="66838" y="6943"/>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object 125"/>
            <p:cNvSpPr/>
            <p:nvPr/>
          </p:nvSpPr>
          <p:spPr>
            <a:xfrm>
              <a:off x="5337052" y="5655621"/>
              <a:ext cx="67310" cy="45720"/>
            </a:xfrm>
            <a:custGeom>
              <a:avLst/>
              <a:gdLst/>
              <a:ahLst/>
              <a:cxnLst/>
              <a:rect l="l" t="t" r="r" b="b"/>
              <a:pathLst>
                <a:path w="67310" h="45720">
                  <a:moveTo>
                    <a:pt x="66838" y="6943"/>
                  </a:moveTo>
                  <a:lnTo>
                    <a:pt x="0" y="0"/>
                  </a:lnTo>
                  <a:lnTo>
                    <a:pt x="28788" y="16871"/>
                  </a:lnTo>
                  <a:lnTo>
                    <a:pt x="11915" y="45660"/>
                  </a:lnTo>
                  <a:lnTo>
                    <a:pt x="66838" y="6943"/>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object 126"/>
            <p:cNvSpPr/>
            <p:nvPr/>
          </p:nvSpPr>
          <p:spPr>
            <a:xfrm>
              <a:off x="3918364" y="5664340"/>
              <a:ext cx="2839085" cy="386080"/>
            </a:xfrm>
            <a:custGeom>
              <a:avLst/>
              <a:gdLst/>
              <a:ahLst/>
              <a:cxnLst/>
              <a:rect l="l" t="t" r="r" b="b"/>
              <a:pathLst>
                <a:path w="2839084" h="386079">
                  <a:moveTo>
                    <a:pt x="0" y="385885"/>
                  </a:moveTo>
                  <a:lnTo>
                    <a:pt x="2838749"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object 127"/>
            <p:cNvSpPr/>
            <p:nvPr/>
          </p:nvSpPr>
          <p:spPr>
            <a:xfrm>
              <a:off x="6730555" y="5644139"/>
              <a:ext cx="66040" cy="46990"/>
            </a:xfrm>
            <a:custGeom>
              <a:avLst/>
              <a:gdLst/>
              <a:ahLst/>
              <a:cxnLst/>
              <a:rect l="l" t="t" r="r" b="b"/>
              <a:pathLst>
                <a:path w="66040" h="46989">
                  <a:moveTo>
                    <a:pt x="0" y="0"/>
                  </a:moveTo>
                  <a:lnTo>
                    <a:pt x="26558" y="20201"/>
                  </a:lnTo>
                  <a:lnTo>
                    <a:pt x="6356" y="46757"/>
                  </a:lnTo>
                  <a:lnTo>
                    <a:pt x="65524" y="14903"/>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object 128"/>
            <p:cNvSpPr/>
            <p:nvPr/>
          </p:nvSpPr>
          <p:spPr>
            <a:xfrm>
              <a:off x="6730556" y="5644138"/>
              <a:ext cx="66040" cy="46990"/>
            </a:xfrm>
            <a:custGeom>
              <a:avLst/>
              <a:gdLst/>
              <a:ahLst/>
              <a:cxnLst/>
              <a:rect l="l" t="t" r="r" b="b"/>
              <a:pathLst>
                <a:path w="66040" h="46989">
                  <a:moveTo>
                    <a:pt x="65523" y="14903"/>
                  </a:moveTo>
                  <a:lnTo>
                    <a:pt x="0" y="0"/>
                  </a:lnTo>
                  <a:lnTo>
                    <a:pt x="26558" y="20201"/>
                  </a:lnTo>
                  <a:lnTo>
                    <a:pt x="6356" y="46758"/>
                  </a:lnTo>
                  <a:lnTo>
                    <a:pt x="65523" y="14903"/>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object 129"/>
            <p:cNvSpPr/>
            <p:nvPr/>
          </p:nvSpPr>
          <p:spPr>
            <a:xfrm>
              <a:off x="5436285" y="5673952"/>
              <a:ext cx="1323340" cy="376555"/>
            </a:xfrm>
            <a:custGeom>
              <a:avLst/>
              <a:gdLst/>
              <a:ahLst/>
              <a:cxnLst/>
              <a:rect l="l" t="t" r="r" b="b"/>
              <a:pathLst>
                <a:path w="1323340" h="376554">
                  <a:moveTo>
                    <a:pt x="0" y="376272"/>
                  </a:moveTo>
                  <a:lnTo>
                    <a:pt x="1322838"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object 130"/>
            <p:cNvSpPr/>
            <p:nvPr/>
          </p:nvSpPr>
          <p:spPr>
            <a:xfrm>
              <a:off x="6729973" y="5657714"/>
              <a:ext cx="67310" cy="45720"/>
            </a:xfrm>
            <a:custGeom>
              <a:avLst/>
              <a:gdLst/>
              <a:ahLst/>
              <a:cxnLst/>
              <a:rect l="l" t="t" r="r" b="b"/>
              <a:pathLst>
                <a:path w="67309" h="45720">
                  <a:moveTo>
                    <a:pt x="0" y="0"/>
                  </a:moveTo>
                  <a:lnTo>
                    <a:pt x="29150" y="16239"/>
                  </a:lnTo>
                  <a:lnTo>
                    <a:pt x="12910" y="45389"/>
                  </a:lnTo>
                  <a:lnTo>
                    <a:pt x="66973" y="548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object 131"/>
            <p:cNvSpPr/>
            <p:nvPr/>
          </p:nvSpPr>
          <p:spPr>
            <a:xfrm>
              <a:off x="6729973" y="5657713"/>
              <a:ext cx="67310" cy="45720"/>
            </a:xfrm>
            <a:custGeom>
              <a:avLst/>
              <a:gdLst/>
              <a:ahLst/>
              <a:cxnLst/>
              <a:rect l="l" t="t" r="r" b="b"/>
              <a:pathLst>
                <a:path w="67309" h="45720">
                  <a:moveTo>
                    <a:pt x="66974" y="5480"/>
                  </a:moveTo>
                  <a:lnTo>
                    <a:pt x="0" y="0"/>
                  </a:lnTo>
                  <a:lnTo>
                    <a:pt x="29150" y="16239"/>
                  </a:lnTo>
                  <a:lnTo>
                    <a:pt x="12910" y="45389"/>
                  </a:lnTo>
                  <a:lnTo>
                    <a:pt x="66974" y="548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object 132"/>
            <p:cNvSpPr/>
            <p:nvPr/>
          </p:nvSpPr>
          <p:spPr>
            <a:xfrm>
              <a:off x="6836233" y="5672703"/>
              <a:ext cx="1428750" cy="377825"/>
            </a:xfrm>
            <a:custGeom>
              <a:avLst/>
              <a:gdLst/>
              <a:ahLst/>
              <a:cxnLst/>
              <a:rect l="l" t="t" r="r" b="b"/>
              <a:pathLst>
                <a:path w="1428750" h="377825">
                  <a:moveTo>
                    <a:pt x="0" y="377521"/>
                  </a:moveTo>
                  <a:lnTo>
                    <a:pt x="1428325"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object 133"/>
            <p:cNvSpPr/>
            <p:nvPr/>
          </p:nvSpPr>
          <p:spPr>
            <a:xfrm>
              <a:off x="8235718" y="5655922"/>
              <a:ext cx="67310" cy="45720"/>
            </a:xfrm>
            <a:custGeom>
              <a:avLst/>
              <a:gdLst/>
              <a:ahLst/>
              <a:cxnLst/>
              <a:rect l="l" t="t" r="r" b="b"/>
              <a:pathLst>
                <a:path w="67309" h="45720">
                  <a:moveTo>
                    <a:pt x="0" y="0"/>
                  </a:moveTo>
                  <a:lnTo>
                    <a:pt x="28840" y="16781"/>
                  </a:lnTo>
                  <a:lnTo>
                    <a:pt x="12057" y="45622"/>
                  </a:lnTo>
                  <a:lnTo>
                    <a:pt x="66859" y="673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object 134"/>
            <p:cNvSpPr/>
            <p:nvPr/>
          </p:nvSpPr>
          <p:spPr>
            <a:xfrm>
              <a:off x="8235718" y="5655921"/>
              <a:ext cx="67310" cy="45720"/>
            </a:xfrm>
            <a:custGeom>
              <a:avLst/>
              <a:gdLst/>
              <a:ahLst/>
              <a:cxnLst/>
              <a:rect l="l" t="t" r="r" b="b"/>
              <a:pathLst>
                <a:path w="67309" h="45720">
                  <a:moveTo>
                    <a:pt x="66859" y="6732"/>
                  </a:moveTo>
                  <a:lnTo>
                    <a:pt x="0" y="0"/>
                  </a:lnTo>
                  <a:lnTo>
                    <a:pt x="28840" y="16782"/>
                  </a:lnTo>
                  <a:lnTo>
                    <a:pt x="12058" y="45622"/>
                  </a:lnTo>
                  <a:lnTo>
                    <a:pt x="66859" y="6732"/>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object 135"/>
            <p:cNvSpPr/>
            <p:nvPr/>
          </p:nvSpPr>
          <p:spPr>
            <a:xfrm>
              <a:off x="5436285" y="5664378"/>
              <a:ext cx="2827020" cy="386080"/>
            </a:xfrm>
            <a:custGeom>
              <a:avLst/>
              <a:gdLst/>
              <a:ahLst/>
              <a:cxnLst/>
              <a:rect l="l" t="t" r="r" b="b"/>
              <a:pathLst>
                <a:path w="2827020" h="386079">
                  <a:moveTo>
                    <a:pt x="0" y="385847"/>
                  </a:moveTo>
                  <a:lnTo>
                    <a:pt x="282661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bject 136"/>
            <p:cNvSpPr/>
            <p:nvPr/>
          </p:nvSpPr>
          <p:spPr>
            <a:xfrm>
              <a:off x="8236327" y="5644192"/>
              <a:ext cx="66040" cy="46990"/>
            </a:xfrm>
            <a:custGeom>
              <a:avLst/>
              <a:gdLst/>
              <a:ahLst/>
              <a:cxnLst/>
              <a:rect l="l" t="t" r="r" b="b"/>
              <a:pathLst>
                <a:path w="66040" h="46989">
                  <a:moveTo>
                    <a:pt x="0" y="0"/>
                  </a:moveTo>
                  <a:lnTo>
                    <a:pt x="26568" y="20185"/>
                  </a:lnTo>
                  <a:lnTo>
                    <a:pt x="6383" y="46755"/>
                  </a:lnTo>
                  <a:lnTo>
                    <a:pt x="65533" y="14867"/>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object 137"/>
            <p:cNvSpPr/>
            <p:nvPr/>
          </p:nvSpPr>
          <p:spPr>
            <a:xfrm>
              <a:off x="8236327" y="5644192"/>
              <a:ext cx="66040" cy="46990"/>
            </a:xfrm>
            <a:custGeom>
              <a:avLst/>
              <a:gdLst/>
              <a:ahLst/>
              <a:cxnLst/>
              <a:rect l="l" t="t" r="r" b="b"/>
              <a:pathLst>
                <a:path w="66040" h="46989">
                  <a:moveTo>
                    <a:pt x="65533" y="14867"/>
                  </a:moveTo>
                  <a:lnTo>
                    <a:pt x="0" y="0"/>
                  </a:lnTo>
                  <a:lnTo>
                    <a:pt x="26569" y="20185"/>
                  </a:lnTo>
                  <a:lnTo>
                    <a:pt x="6383" y="46755"/>
                  </a:lnTo>
                  <a:lnTo>
                    <a:pt x="65533" y="14867"/>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object 138"/>
            <p:cNvSpPr/>
            <p:nvPr/>
          </p:nvSpPr>
          <p:spPr>
            <a:xfrm>
              <a:off x="3918364" y="5661191"/>
              <a:ext cx="4344670" cy="389255"/>
            </a:xfrm>
            <a:custGeom>
              <a:avLst/>
              <a:gdLst/>
              <a:ahLst/>
              <a:cxnLst/>
              <a:rect l="l" t="t" r="r" b="b"/>
              <a:pathLst>
                <a:path w="4344670" h="389254">
                  <a:moveTo>
                    <a:pt x="0" y="389034"/>
                  </a:moveTo>
                  <a:lnTo>
                    <a:pt x="4344171"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object 139"/>
            <p:cNvSpPr/>
            <p:nvPr/>
          </p:nvSpPr>
          <p:spPr>
            <a:xfrm>
              <a:off x="8236930" y="5639794"/>
              <a:ext cx="64769" cy="47625"/>
            </a:xfrm>
            <a:custGeom>
              <a:avLst/>
              <a:gdLst/>
              <a:ahLst/>
              <a:cxnLst/>
              <a:rect l="l" t="t" r="r" b="b"/>
              <a:pathLst>
                <a:path w="64770" h="47625">
                  <a:moveTo>
                    <a:pt x="0" y="0"/>
                  </a:moveTo>
                  <a:lnTo>
                    <a:pt x="25605" y="21396"/>
                  </a:lnTo>
                  <a:lnTo>
                    <a:pt x="4210" y="47001"/>
                  </a:lnTo>
                  <a:lnTo>
                    <a:pt x="64773" y="17889"/>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object 140"/>
            <p:cNvSpPr/>
            <p:nvPr/>
          </p:nvSpPr>
          <p:spPr>
            <a:xfrm>
              <a:off x="8236931" y="5639794"/>
              <a:ext cx="64769" cy="47625"/>
            </a:xfrm>
            <a:custGeom>
              <a:avLst/>
              <a:gdLst/>
              <a:ahLst/>
              <a:cxnLst/>
              <a:rect l="l" t="t" r="r" b="b"/>
              <a:pathLst>
                <a:path w="64770" h="47625">
                  <a:moveTo>
                    <a:pt x="64773" y="17889"/>
                  </a:moveTo>
                  <a:lnTo>
                    <a:pt x="0" y="0"/>
                  </a:lnTo>
                  <a:lnTo>
                    <a:pt x="25604" y="21397"/>
                  </a:lnTo>
                  <a:lnTo>
                    <a:pt x="4209" y="47002"/>
                  </a:lnTo>
                  <a:lnTo>
                    <a:pt x="64773" y="17889"/>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object 141"/>
            <p:cNvSpPr/>
            <p:nvPr/>
          </p:nvSpPr>
          <p:spPr>
            <a:xfrm>
              <a:off x="5008105" y="5272784"/>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object 142"/>
            <p:cNvSpPr/>
            <p:nvPr/>
          </p:nvSpPr>
          <p:spPr>
            <a:xfrm>
              <a:off x="5008105" y="5272784"/>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object 143"/>
            <p:cNvSpPr/>
            <p:nvPr/>
          </p:nvSpPr>
          <p:spPr>
            <a:xfrm>
              <a:off x="5008105" y="5376600"/>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object 144"/>
            <p:cNvSpPr/>
            <p:nvPr/>
          </p:nvSpPr>
          <p:spPr>
            <a:xfrm>
              <a:off x="5008105" y="5376600"/>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object 145"/>
            <p:cNvSpPr/>
            <p:nvPr/>
          </p:nvSpPr>
          <p:spPr>
            <a:xfrm>
              <a:off x="5008105" y="5480417"/>
              <a:ext cx="849630" cy="71120"/>
            </a:xfrm>
            <a:custGeom>
              <a:avLst/>
              <a:gdLst/>
              <a:ahLst/>
              <a:cxnLst/>
              <a:rect l="l" t="t" r="r" b="b"/>
              <a:pathLst>
                <a:path w="849629" h="71120">
                  <a:moveTo>
                    <a:pt x="849406" y="0"/>
                  </a:moveTo>
                  <a:lnTo>
                    <a:pt x="0" y="0"/>
                  </a:lnTo>
                  <a:lnTo>
                    <a:pt x="0" y="70784"/>
                  </a:lnTo>
                  <a:lnTo>
                    <a:pt x="849406" y="70784"/>
                  </a:lnTo>
                  <a:lnTo>
                    <a:pt x="849406" y="0"/>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object 146"/>
            <p:cNvSpPr/>
            <p:nvPr/>
          </p:nvSpPr>
          <p:spPr>
            <a:xfrm>
              <a:off x="5008105" y="5480417"/>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bject 147"/>
            <p:cNvSpPr/>
            <p:nvPr/>
          </p:nvSpPr>
          <p:spPr>
            <a:xfrm>
              <a:off x="5008105" y="5584233"/>
              <a:ext cx="849630" cy="71120"/>
            </a:xfrm>
            <a:custGeom>
              <a:avLst/>
              <a:gdLst/>
              <a:ahLst/>
              <a:cxnLst/>
              <a:rect l="l" t="t" r="r" b="b"/>
              <a:pathLst>
                <a:path w="849629" h="71120">
                  <a:moveTo>
                    <a:pt x="849406" y="0"/>
                  </a:moveTo>
                  <a:lnTo>
                    <a:pt x="0" y="0"/>
                  </a:lnTo>
                  <a:lnTo>
                    <a:pt x="0" y="70784"/>
                  </a:lnTo>
                  <a:lnTo>
                    <a:pt x="849406" y="70784"/>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object 148"/>
            <p:cNvSpPr/>
            <p:nvPr/>
          </p:nvSpPr>
          <p:spPr>
            <a:xfrm>
              <a:off x="5008105" y="5584233"/>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object 149"/>
            <p:cNvSpPr/>
            <p:nvPr/>
          </p:nvSpPr>
          <p:spPr>
            <a:xfrm>
              <a:off x="9368722" y="5272784"/>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object 150"/>
            <p:cNvSpPr/>
            <p:nvPr/>
          </p:nvSpPr>
          <p:spPr>
            <a:xfrm>
              <a:off x="9368722" y="5272784"/>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object 151"/>
            <p:cNvSpPr/>
            <p:nvPr/>
          </p:nvSpPr>
          <p:spPr>
            <a:xfrm>
              <a:off x="9368722" y="5376600"/>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object 152"/>
            <p:cNvSpPr/>
            <p:nvPr/>
          </p:nvSpPr>
          <p:spPr>
            <a:xfrm>
              <a:off x="9368722" y="5376600"/>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3" name="object 153"/>
            <p:cNvSpPr/>
            <p:nvPr/>
          </p:nvSpPr>
          <p:spPr>
            <a:xfrm>
              <a:off x="9368722" y="5480417"/>
              <a:ext cx="849630" cy="71120"/>
            </a:xfrm>
            <a:custGeom>
              <a:avLst/>
              <a:gdLst/>
              <a:ahLst/>
              <a:cxnLst/>
              <a:rect l="l" t="t" r="r" b="b"/>
              <a:pathLst>
                <a:path w="849629" h="71120">
                  <a:moveTo>
                    <a:pt x="849406" y="0"/>
                  </a:moveTo>
                  <a:lnTo>
                    <a:pt x="0" y="0"/>
                  </a:lnTo>
                  <a:lnTo>
                    <a:pt x="0" y="70784"/>
                  </a:lnTo>
                  <a:lnTo>
                    <a:pt x="849406" y="70784"/>
                  </a:lnTo>
                  <a:lnTo>
                    <a:pt x="849406" y="0"/>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4" name="object 154"/>
            <p:cNvSpPr/>
            <p:nvPr/>
          </p:nvSpPr>
          <p:spPr>
            <a:xfrm>
              <a:off x="9368722" y="5480417"/>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5" name="object 155"/>
            <p:cNvSpPr/>
            <p:nvPr/>
          </p:nvSpPr>
          <p:spPr>
            <a:xfrm>
              <a:off x="9368722" y="5584233"/>
              <a:ext cx="858519" cy="71120"/>
            </a:xfrm>
            <a:custGeom>
              <a:avLst/>
              <a:gdLst/>
              <a:ahLst/>
              <a:cxnLst/>
              <a:rect l="l" t="t" r="r" b="b"/>
              <a:pathLst>
                <a:path w="858520" h="71120">
                  <a:moveTo>
                    <a:pt x="858254" y="0"/>
                  </a:moveTo>
                  <a:lnTo>
                    <a:pt x="0" y="0"/>
                  </a:lnTo>
                  <a:lnTo>
                    <a:pt x="0" y="70784"/>
                  </a:lnTo>
                  <a:lnTo>
                    <a:pt x="858254" y="70784"/>
                  </a:lnTo>
                  <a:lnTo>
                    <a:pt x="858254"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object 156"/>
            <p:cNvSpPr/>
            <p:nvPr/>
          </p:nvSpPr>
          <p:spPr>
            <a:xfrm>
              <a:off x="9368722" y="5584233"/>
              <a:ext cx="858519" cy="71120"/>
            </a:xfrm>
            <a:custGeom>
              <a:avLst/>
              <a:gdLst/>
              <a:ahLst/>
              <a:cxnLst/>
              <a:rect l="l" t="t" r="r" b="b"/>
              <a:pathLst>
                <a:path w="858520" h="71120">
                  <a:moveTo>
                    <a:pt x="0" y="0"/>
                  </a:moveTo>
                  <a:lnTo>
                    <a:pt x="858254" y="0"/>
                  </a:lnTo>
                  <a:lnTo>
                    <a:pt x="858254"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object 157"/>
            <p:cNvSpPr/>
            <p:nvPr/>
          </p:nvSpPr>
          <p:spPr>
            <a:xfrm>
              <a:off x="7906768" y="5272784"/>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object 158"/>
            <p:cNvSpPr/>
            <p:nvPr/>
          </p:nvSpPr>
          <p:spPr>
            <a:xfrm>
              <a:off x="7906768" y="5272784"/>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object 159"/>
            <p:cNvSpPr/>
            <p:nvPr/>
          </p:nvSpPr>
          <p:spPr>
            <a:xfrm>
              <a:off x="7906768" y="5376600"/>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bject 160"/>
            <p:cNvSpPr/>
            <p:nvPr/>
          </p:nvSpPr>
          <p:spPr>
            <a:xfrm>
              <a:off x="7906768" y="5376600"/>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1" name="object 161"/>
            <p:cNvSpPr/>
            <p:nvPr/>
          </p:nvSpPr>
          <p:spPr>
            <a:xfrm>
              <a:off x="7906768" y="5480417"/>
              <a:ext cx="849630" cy="71120"/>
            </a:xfrm>
            <a:custGeom>
              <a:avLst/>
              <a:gdLst/>
              <a:ahLst/>
              <a:cxnLst/>
              <a:rect l="l" t="t" r="r" b="b"/>
              <a:pathLst>
                <a:path w="849629" h="71120">
                  <a:moveTo>
                    <a:pt x="849406" y="0"/>
                  </a:moveTo>
                  <a:lnTo>
                    <a:pt x="0" y="0"/>
                  </a:lnTo>
                  <a:lnTo>
                    <a:pt x="0" y="70784"/>
                  </a:lnTo>
                  <a:lnTo>
                    <a:pt x="849406" y="70784"/>
                  </a:lnTo>
                  <a:lnTo>
                    <a:pt x="849406" y="0"/>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2" name="object 162"/>
            <p:cNvSpPr/>
            <p:nvPr/>
          </p:nvSpPr>
          <p:spPr>
            <a:xfrm>
              <a:off x="7906768" y="5480417"/>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object 163"/>
            <p:cNvSpPr/>
            <p:nvPr/>
          </p:nvSpPr>
          <p:spPr>
            <a:xfrm>
              <a:off x="7906768" y="5584233"/>
              <a:ext cx="849630" cy="71120"/>
            </a:xfrm>
            <a:custGeom>
              <a:avLst/>
              <a:gdLst/>
              <a:ahLst/>
              <a:cxnLst/>
              <a:rect l="l" t="t" r="r" b="b"/>
              <a:pathLst>
                <a:path w="849629" h="71120">
                  <a:moveTo>
                    <a:pt x="849406" y="0"/>
                  </a:moveTo>
                  <a:lnTo>
                    <a:pt x="0" y="0"/>
                  </a:lnTo>
                  <a:lnTo>
                    <a:pt x="0" y="70784"/>
                  </a:lnTo>
                  <a:lnTo>
                    <a:pt x="849406" y="70784"/>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object 164"/>
            <p:cNvSpPr/>
            <p:nvPr/>
          </p:nvSpPr>
          <p:spPr>
            <a:xfrm>
              <a:off x="7906768" y="5584233"/>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object 165"/>
            <p:cNvSpPr/>
            <p:nvPr/>
          </p:nvSpPr>
          <p:spPr>
            <a:xfrm>
              <a:off x="6400990" y="5272784"/>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6" name="object 166"/>
            <p:cNvSpPr/>
            <p:nvPr/>
          </p:nvSpPr>
          <p:spPr>
            <a:xfrm>
              <a:off x="6400991" y="5272784"/>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7" name="object 167"/>
            <p:cNvSpPr/>
            <p:nvPr/>
          </p:nvSpPr>
          <p:spPr>
            <a:xfrm>
              <a:off x="6400990" y="5376600"/>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8" name="object 168"/>
            <p:cNvSpPr/>
            <p:nvPr/>
          </p:nvSpPr>
          <p:spPr>
            <a:xfrm>
              <a:off x="6400991" y="5376600"/>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9" name="object 169"/>
            <p:cNvSpPr/>
            <p:nvPr/>
          </p:nvSpPr>
          <p:spPr>
            <a:xfrm>
              <a:off x="6400990" y="5480417"/>
              <a:ext cx="849630" cy="71120"/>
            </a:xfrm>
            <a:custGeom>
              <a:avLst/>
              <a:gdLst/>
              <a:ahLst/>
              <a:cxnLst/>
              <a:rect l="l" t="t" r="r" b="b"/>
              <a:pathLst>
                <a:path w="849629" h="71120">
                  <a:moveTo>
                    <a:pt x="849406" y="0"/>
                  </a:moveTo>
                  <a:lnTo>
                    <a:pt x="0" y="0"/>
                  </a:lnTo>
                  <a:lnTo>
                    <a:pt x="0" y="70784"/>
                  </a:lnTo>
                  <a:lnTo>
                    <a:pt x="849406" y="70784"/>
                  </a:lnTo>
                  <a:lnTo>
                    <a:pt x="849406" y="0"/>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0" name="object 170"/>
            <p:cNvSpPr/>
            <p:nvPr/>
          </p:nvSpPr>
          <p:spPr>
            <a:xfrm>
              <a:off x="6400991" y="5480417"/>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1" name="object 171"/>
            <p:cNvSpPr/>
            <p:nvPr/>
          </p:nvSpPr>
          <p:spPr>
            <a:xfrm>
              <a:off x="6400990" y="5584233"/>
              <a:ext cx="849630" cy="71120"/>
            </a:xfrm>
            <a:custGeom>
              <a:avLst/>
              <a:gdLst/>
              <a:ahLst/>
              <a:cxnLst/>
              <a:rect l="l" t="t" r="r" b="b"/>
              <a:pathLst>
                <a:path w="849629" h="71120">
                  <a:moveTo>
                    <a:pt x="849406" y="0"/>
                  </a:moveTo>
                  <a:lnTo>
                    <a:pt x="0" y="0"/>
                  </a:lnTo>
                  <a:lnTo>
                    <a:pt x="0" y="70784"/>
                  </a:lnTo>
                  <a:lnTo>
                    <a:pt x="849406" y="70784"/>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object 172"/>
            <p:cNvSpPr/>
            <p:nvPr/>
          </p:nvSpPr>
          <p:spPr>
            <a:xfrm>
              <a:off x="6400991" y="5584233"/>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3" name="object 173"/>
            <p:cNvPicPr/>
            <p:nvPr/>
          </p:nvPicPr>
          <p:blipFill>
            <a:blip r:embed="rId18" cstate="print"/>
            <a:stretch>
              <a:fillRect/>
            </a:stretch>
          </p:blipFill>
          <p:spPr>
            <a:xfrm>
              <a:off x="3202660" y="2941634"/>
              <a:ext cx="1399947" cy="1116812"/>
            </a:xfrm>
            <a:prstGeom prst="rect">
              <a:avLst/>
            </a:prstGeom>
          </p:spPr>
        </p:pic>
        <p:sp>
          <p:nvSpPr>
            <p:cNvPr id="174" name="object 174"/>
            <p:cNvSpPr/>
            <p:nvPr/>
          </p:nvSpPr>
          <p:spPr>
            <a:xfrm>
              <a:off x="3265580" y="2965230"/>
              <a:ext cx="1274445" cy="991235"/>
            </a:xfrm>
            <a:custGeom>
              <a:avLst/>
              <a:gdLst/>
              <a:ahLst/>
              <a:cxnLst/>
              <a:rect l="l" t="t" r="r" b="b"/>
              <a:pathLst>
                <a:path w="1274445" h="991235">
                  <a:moveTo>
                    <a:pt x="959514" y="0"/>
                  </a:moveTo>
                  <a:lnTo>
                    <a:pt x="314594" y="0"/>
                  </a:lnTo>
                  <a:lnTo>
                    <a:pt x="268105" y="3410"/>
                  </a:lnTo>
                  <a:lnTo>
                    <a:pt x="223735" y="13319"/>
                  </a:lnTo>
                  <a:lnTo>
                    <a:pt x="181969" y="29239"/>
                  </a:lnTo>
                  <a:lnTo>
                    <a:pt x="143294" y="50682"/>
                  </a:lnTo>
                  <a:lnTo>
                    <a:pt x="108197" y="77164"/>
                  </a:lnTo>
                  <a:lnTo>
                    <a:pt x="77164" y="108197"/>
                  </a:lnTo>
                  <a:lnTo>
                    <a:pt x="50682" y="143294"/>
                  </a:lnTo>
                  <a:lnTo>
                    <a:pt x="29239" y="181969"/>
                  </a:lnTo>
                  <a:lnTo>
                    <a:pt x="13319" y="223735"/>
                  </a:lnTo>
                  <a:lnTo>
                    <a:pt x="3410" y="268105"/>
                  </a:lnTo>
                  <a:lnTo>
                    <a:pt x="0" y="314594"/>
                  </a:lnTo>
                  <a:lnTo>
                    <a:pt x="0" y="676379"/>
                  </a:lnTo>
                  <a:lnTo>
                    <a:pt x="3410" y="722867"/>
                  </a:lnTo>
                  <a:lnTo>
                    <a:pt x="13319" y="767238"/>
                  </a:lnTo>
                  <a:lnTo>
                    <a:pt x="29239" y="809004"/>
                  </a:lnTo>
                  <a:lnTo>
                    <a:pt x="50682" y="847679"/>
                  </a:lnTo>
                  <a:lnTo>
                    <a:pt x="77164" y="882776"/>
                  </a:lnTo>
                  <a:lnTo>
                    <a:pt x="108197" y="913809"/>
                  </a:lnTo>
                  <a:lnTo>
                    <a:pt x="143294" y="940291"/>
                  </a:lnTo>
                  <a:lnTo>
                    <a:pt x="181969" y="961735"/>
                  </a:lnTo>
                  <a:lnTo>
                    <a:pt x="223735" y="977654"/>
                  </a:lnTo>
                  <a:lnTo>
                    <a:pt x="268105" y="987563"/>
                  </a:lnTo>
                  <a:lnTo>
                    <a:pt x="314594" y="990974"/>
                  </a:lnTo>
                  <a:lnTo>
                    <a:pt x="959514" y="990974"/>
                  </a:lnTo>
                  <a:lnTo>
                    <a:pt x="1006002" y="987563"/>
                  </a:lnTo>
                  <a:lnTo>
                    <a:pt x="1050373" y="977654"/>
                  </a:lnTo>
                  <a:lnTo>
                    <a:pt x="1092139" y="961735"/>
                  </a:lnTo>
                  <a:lnTo>
                    <a:pt x="1130814" y="940291"/>
                  </a:lnTo>
                  <a:lnTo>
                    <a:pt x="1165911" y="913809"/>
                  </a:lnTo>
                  <a:lnTo>
                    <a:pt x="1196944" y="882776"/>
                  </a:lnTo>
                  <a:lnTo>
                    <a:pt x="1223426" y="847679"/>
                  </a:lnTo>
                  <a:lnTo>
                    <a:pt x="1244870" y="809004"/>
                  </a:lnTo>
                  <a:lnTo>
                    <a:pt x="1260790" y="767238"/>
                  </a:lnTo>
                  <a:lnTo>
                    <a:pt x="1270698" y="722867"/>
                  </a:lnTo>
                  <a:lnTo>
                    <a:pt x="1274109" y="676379"/>
                  </a:lnTo>
                  <a:lnTo>
                    <a:pt x="1274109" y="314594"/>
                  </a:lnTo>
                  <a:lnTo>
                    <a:pt x="1270698" y="268105"/>
                  </a:lnTo>
                  <a:lnTo>
                    <a:pt x="1260790" y="223735"/>
                  </a:lnTo>
                  <a:lnTo>
                    <a:pt x="1244870" y="181969"/>
                  </a:lnTo>
                  <a:lnTo>
                    <a:pt x="1223426" y="143294"/>
                  </a:lnTo>
                  <a:lnTo>
                    <a:pt x="1196944" y="108197"/>
                  </a:lnTo>
                  <a:lnTo>
                    <a:pt x="1165911" y="77164"/>
                  </a:lnTo>
                  <a:lnTo>
                    <a:pt x="1130814" y="50682"/>
                  </a:lnTo>
                  <a:lnTo>
                    <a:pt x="1092139" y="29239"/>
                  </a:lnTo>
                  <a:lnTo>
                    <a:pt x="1050373" y="13319"/>
                  </a:lnTo>
                  <a:lnTo>
                    <a:pt x="1006002" y="3410"/>
                  </a:lnTo>
                  <a:lnTo>
                    <a:pt x="959514" y="0"/>
                  </a:lnTo>
                  <a:close/>
                </a:path>
              </a:pathLst>
            </a:custGeom>
            <a:solidFill>
              <a:srgbClr val="DCFFE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object 175"/>
            <p:cNvSpPr/>
            <p:nvPr/>
          </p:nvSpPr>
          <p:spPr>
            <a:xfrm>
              <a:off x="3265580" y="2965230"/>
              <a:ext cx="1274445" cy="991235"/>
            </a:xfrm>
            <a:custGeom>
              <a:avLst/>
              <a:gdLst/>
              <a:ahLst/>
              <a:cxnLst/>
              <a:rect l="l" t="t" r="r" b="b"/>
              <a:pathLst>
                <a:path w="1274445" h="991235">
                  <a:moveTo>
                    <a:pt x="314594" y="0"/>
                  </a:moveTo>
                  <a:lnTo>
                    <a:pt x="959514" y="0"/>
                  </a:lnTo>
                  <a:lnTo>
                    <a:pt x="1006003" y="3411"/>
                  </a:lnTo>
                  <a:lnTo>
                    <a:pt x="1050373" y="13319"/>
                  </a:lnTo>
                  <a:lnTo>
                    <a:pt x="1092140" y="29239"/>
                  </a:lnTo>
                  <a:lnTo>
                    <a:pt x="1130815" y="50683"/>
                  </a:lnTo>
                  <a:lnTo>
                    <a:pt x="1165912" y="77164"/>
                  </a:lnTo>
                  <a:lnTo>
                    <a:pt x="1196944" y="108197"/>
                  </a:lnTo>
                  <a:lnTo>
                    <a:pt x="1223426" y="143294"/>
                  </a:lnTo>
                  <a:lnTo>
                    <a:pt x="1244870" y="181969"/>
                  </a:lnTo>
                  <a:lnTo>
                    <a:pt x="1260790" y="223735"/>
                  </a:lnTo>
                  <a:lnTo>
                    <a:pt x="1270698" y="268106"/>
                  </a:lnTo>
                  <a:lnTo>
                    <a:pt x="1274109" y="314594"/>
                  </a:lnTo>
                  <a:lnTo>
                    <a:pt x="1274109" y="676379"/>
                  </a:lnTo>
                  <a:lnTo>
                    <a:pt x="1270698" y="722867"/>
                  </a:lnTo>
                  <a:lnTo>
                    <a:pt x="1260790" y="767238"/>
                  </a:lnTo>
                  <a:lnTo>
                    <a:pt x="1244870" y="809004"/>
                  </a:lnTo>
                  <a:lnTo>
                    <a:pt x="1223426" y="847679"/>
                  </a:lnTo>
                  <a:lnTo>
                    <a:pt x="1196944" y="882776"/>
                  </a:lnTo>
                  <a:lnTo>
                    <a:pt x="1165912" y="913809"/>
                  </a:lnTo>
                  <a:lnTo>
                    <a:pt x="1130815" y="940291"/>
                  </a:lnTo>
                  <a:lnTo>
                    <a:pt x="1092140" y="961734"/>
                  </a:lnTo>
                  <a:lnTo>
                    <a:pt x="1050373" y="977654"/>
                  </a:lnTo>
                  <a:lnTo>
                    <a:pt x="1006003" y="987563"/>
                  </a:lnTo>
                  <a:lnTo>
                    <a:pt x="959514" y="990974"/>
                  </a:lnTo>
                  <a:lnTo>
                    <a:pt x="314594" y="990974"/>
                  </a:lnTo>
                  <a:lnTo>
                    <a:pt x="268106" y="987563"/>
                  </a:lnTo>
                  <a:lnTo>
                    <a:pt x="223735" y="977654"/>
                  </a:lnTo>
                  <a:lnTo>
                    <a:pt x="181969" y="961734"/>
                  </a:lnTo>
                  <a:lnTo>
                    <a:pt x="143294" y="940291"/>
                  </a:lnTo>
                  <a:lnTo>
                    <a:pt x="108197" y="913809"/>
                  </a:lnTo>
                  <a:lnTo>
                    <a:pt x="77164" y="882776"/>
                  </a:lnTo>
                  <a:lnTo>
                    <a:pt x="50683" y="847679"/>
                  </a:lnTo>
                  <a:lnTo>
                    <a:pt x="29239" y="809004"/>
                  </a:lnTo>
                  <a:lnTo>
                    <a:pt x="13319" y="767238"/>
                  </a:lnTo>
                  <a:lnTo>
                    <a:pt x="3411" y="722867"/>
                  </a:lnTo>
                  <a:lnTo>
                    <a:pt x="0" y="676379"/>
                  </a:lnTo>
                  <a:lnTo>
                    <a:pt x="0" y="314594"/>
                  </a:lnTo>
                  <a:lnTo>
                    <a:pt x="3411" y="268106"/>
                  </a:lnTo>
                  <a:lnTo>
                    <a:pt x="13319" y="223735"/>
                  </a:lnTo>
                  <a:lnTo>
                    <a:pt x="29239" y="181969"/>
                  </a:lnTo>
                  <a:lnTo>
                    <a:pt x="50683" y="143294"/>
                  </a:lnTo>
                  <a:lnTo>
                    <a:pt x="77164" y="108197"/>
                  </a:lnTo>
                  <a:lnTo>
                    <a:pt x="108197" y="77164"/>
                  </a:lnTo>
                  <a:lnTo>
                    <a:pt x="143294" y="50683"/>
                  </a:lnTo>
                  <a:lnTo>
                    <a:pt x="181969" y="29239"/>
                  </a:lnTo>
                  <a:lnTo>
                    <a:pt x="223735" y="13319"/>
                  </a:lnTo>
                  <a:lnTo>
                    <a:pt x="268106" y="3411"/>
                  </a:lnTo>
                  <a:lnTo>
                    <a:pt x="314594" y="0"/>
                  </a:lnTo>
                  <a:close/>
                </a:path>
              </a:pathLst>
            </a:custGeom>
            <a:ln w="31459">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6" name="object 176"/>
            <p:cNvSpPr/>
            <p:nvPr/>
          </p:nvSpPr>
          <p:spPr>
            <a:xfrm>
              <a:off x="3692249" y="3043878"/>
              <a:ext cx="456565" cy="228600"/>
            </a:xfrm>
            <a:custGeom>
              <a:avLst/>
              <a:gdLst/>
              <a:ahLst/>
              <a:cxnLst/>
              <a:rect l="l" t="t" r="r" b="b"/>
              <a:pathLst>
                <a:path w="456564" h="228600">
                  <a:moveTo>
                    <a:pt x="342121" y="0"/>
                  </a:moveTo>
                  <a:lnTo>
                    <a:pt x="114040" y="0"/>
                  </a:lnTo>
                  <a:lnTo>
                    <a:pt x="69650" y="8961"/>
                  </a:lnTo>
                  <a:lnTo>
                    <a:pt x="33401" y="33401"/>
                  </a:lnTo>
                  <a:lnTo>
                    <a:pt x="8961" y="69650"/>
                  </a:lnTo>
                  <a:lnTo>
                    <a:pt x="0" y="114040"/>
                  </a:lnTo>
                  <a:lnTo>
                    <a:pt x="8961" y="158430"/>
                  </a:lnTo>
                  <a:lnTo>
                    <a:pt x="33401" y="194680"/>
                  </a:lnTo>
                  <a:lnTo>
                    <a:pt x="69650" y="219119"/>
                  </a:lnTo>
                  <a:lnTo>
                    <a:pt x="114040" y="228081"/>
                  </a:lnTo>
                  <a:lnTo>
                    <a:pt x="342121" y="228081"/>
                  </a:lnTo>
                  <a:lnTo>
                    <a:pt x="386511" y="219119"/>
                  </a:lnTo>
                  <a:lnTo>
                    <a:pt x="422761" y="194680"/>
                  </a:lnTo>
                  <a:lnTo>
                    <a:pt x="447200" y="158430"/>
                  </a:lnTo>
                  <a:lnTo>
                    <a:pt x="456162" y="114040"/>
                  </a:lnTo>
                  <a:lnTo>
                    <a:pt x="447200" y="69650"/>
                  </a:lnTo>
                  <a:lnTo>
                    <a:pt x="422761" y="33401"/>
                  </a:lnTo>
                  <a:lnTo>
                    <a:pt x="386511" y="8961"/>
                  </a:lnTo>
                  <a:lnTo>
                    <a:pt x="34212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7" name="object 177"/>
            <p:cNvSpPr/>
            <p:nvPr/>
          </p:nvSpPr>
          <p:spPr>
            <a:xfrm>
              <a:off x="3692249" y="3043878"/>
              <a:ext cx="456565" cy="228600"/>
            </a:xfrm>
            <a:custGeom>
              <a:avLst/>
              <a:gdLst/>
              <a:ahLst/>
              <a:cxnLst/>
              <a:rect l="l" t="t" r="r" b="b"/>
              <a:pathLst>
                <a:path w="456564" h="228600">
                  <a:moveTo>
                    <a:pt x="114040" y="0"/>
                  </a:moveTo>
                  <a:lnTo>
                    <a:pt x="342122" y="0"/>
                  </a:lnTo>
                  <a:lnTo>
                    <a:pt x="386512" y="8961"/>
                  </a:lnTo>
                  <a:lnTo>
                    <a:pt x="422761" y="33401"/>
                  </a:lnTo>
                  <a:lnTo>
                    <a:pt x="447200" y="69650"/>
                  </a:lnTo>
                  <a:lnTo>
                    <a:pt x="456162" y="114040"/>
                  </a:lnTo>
                  <a:lnTo>
                    <a:pt x="447200" y="158430"/>
                  </a:lnTo>
                  <a:lnTo>
                    <a:pt x="422761" y="194679"/>
                  </a:lnTo>
                  <a:lnTo>
                    <a:pt x="386512" y="219119"/>
                  </a:lnTo>
                  <a:lnTo>
                    <a:pt x="342122" y="228081"/>
                  </a:lnTo>
                  <a:lnTo>
                    <a:pt x="114040" y="228081"/>
                  </a:lnTo>
                  <a:lnTo>
                    <a:pt x="69650" y="219119"/>
                  </a:lnTo>
                  <a:lnTo>
                    <a:pt x="33401" y="194679"/>
                  </a:lnTo>
                  <a:lnTo>
                    <a:pt x="8961" y="158430"/>
                  </a:lnTo>
                  <a:lnTo>
                    <a:pt x="0" y="114040"/>
                  </a:lnTo>
                  <a:lnTo>
                    <a:pt x="8961" y="69650"/>
                  </a:lnTo>
                  <a:lnTo>
                    <a:pt x="33401" y="33401"/>
                  </a:lnTo>
                  <a:lnTo>
                    <a:pt x="69650" y="8961"/>
                  </a:lnTo>
                  <a:lnTo>
                    <a:pt x="11404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8" name="object 178"/>
            <p:cNvPicPr/>
            <p:nvPr/>
          </p:nvPicPr>
          <p:blipFill>
            <a:blip r:embed="rId19" cstate="print"/>
            <a:stretch>
              <a:fillRect/>
            </a:stretch>
          </p:blipFill>
          <p:spPr>
            <a:xfrm>
              <a:off x="3828170" y="3077960"/>
              <a:ext cx="210133" cy="159919"/>
            </a:xfrm>
            <a:prstGeom prst="rect">
              <a:avLst/>
            </a:prstGeom>
          </p:spPr>
        </p:pic>
        <p:sp>
          <p:nvSpPr>
            <p:cNvPr id="179" name="object 179"/>
            <p:cNvSpPr/>
            <p:nvPr/>
          </p:nvSpPr>
          <p:spPr>
            <a:xfrm>
              <a:off x="3920330" y="3828793"/>
              <a:ext cx="0" cy="437515"/>
            </a:xfrm>
            <a:custGeom>
              <a:avLst/>
              <a:gdLst/>
              <a:ahLst/>
              <a:cxnLst/>
              <a:rect l="l" t="t" r="r" b="b"/>
              <a:pathLst>
                <a:path h="437514">
                  <a:moveTo>
                    <a:pt x="0" y="437287"/>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0" name="object 180"/>
            <p:cNvSpPr/>
            <p:nvPr/>
          </p:nvSpPr>
          <p:spPr>
            <a:xfrm>
              <a:off x="3896735" y="3789469"/>
              <a:ext cx="47625" cy="63500"/>
            </a:xfrm>
            <a:custGeom>
              <a:avLst/>
              <a:gdLst/>
              <a:ahLst/>
              <a:cxnLst/>
              <a:rect l="l" t="t" r="r" b="b"/>
              <a:pathLst>
                <a:path w="47625" h="63500">
                  <a:moveTo>
                    <a:pt x="23594" y="0"/>
                  </a:moveTo>
                  <a:lnTo>
                    <a:pt x="0" y="62918"/>
                  </a:lnTo>
                  <a:lnTo>
                    <a:pt x="23594" y="39324"/>
                  </a:lnTo>
                  <a:lnTo>
                    <a:pt x="38341" y="39324"/>
                  </a:lnTo>
                  <a:lnTo>
                    <a:pt x="23594" y="0"/>
                  </a:lnTo>
                  <a:close/>
                </a:path>
                <a:path w="47625" h="63500">
                  <a:moveTo>
                    <a:pt x="38341" y="39324"/>
                  </a:moveTo>
                  <a:lnTo>
                    <a:pt x="23594" y="39324"/>
                  </a:lnTo>
                  <a:lnTo>
                    <a:pt x="47189" y="62918"/>
                  </a:lnTo>
                  <a:lnTo>
                    <a:pt x="38341" y="3932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1" name="object 181"/>
            <p:cNvSpPr/>
            <p:nvPr/>
          </p:nvSpPr>
          <p:spPr>
            <a:xfrm>
              <a:off x="3896736" y="3789469"/>
              <a:ext cx="47625" cy="63500"/>
            </a:xfrm>
            <a:custGeom>
              <a:avLst/>
              <a:gdLst/>
              <a:ahLst/>
              <a:cxnLst/>
              <a:rect l="l" t="t" r="r" b="b"/>
              <a:pathLst>
                <a:path w="47625" h="63500">
                  <a:moveTo>
                    <a:pt x="23594" y="0"/>
                  </a:moveTo>
                  <a:lnTo>
                    <a:pt x="0" y="62918"/>
                  </a:lnTo>
                  <a:lnTo>
                    <a:pt x="23594" y="39324"/>
                  </a:lnTo>
                  <a:lnTo>
                    <a:pt x="47189" y="62918"/>
                  </a:lnTo>
                  <a:lnTo>
                    <a:pt x="2359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object 182"/>
            <p:cNvSpPr/>
            <p:nvPr/>
          </p:nvSpPr>
          <p:spPr>
            <a:xfrm>
              <a:off x="3521187" y="3476447"/>
              <a:ext cx="798830" cy="283210"/>
            </a:xfrm>
            <a:custGeom>
              <a:avLst/>
              <a:gdLst/>
              <a:ahLst/>
              <a:cxnLst/>
              <a:rect l="l" t="t" r="r" b="b"/>
              <a:pathLst>
                <a:path w="798829" h="283210">
                  <a:moveTo>
                    <a:pt x="798285" y="0"/>
                  </a:moveTo>
                  <a:lnTo>
                    <a:pt x="0" y="0"/>
                  </a:lnTo>
                  <a:lnTo>
                    <a:pt x="133046" y="283135"/>
                  </a:lnTo>
                  <a:lnTo>
                    <a:pt x="665237" y="283135"/>
                  </a:lnTo>
                  <a:lnTo>
                    <a:pt x="798285"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object 183"/>
            <p:cNvSpPr/>
            <p:nvPr/>
          </p:nvSpPr>
          <p:spPr>
            <a:xfrm>
              <a:off x="3521188" y="3341171"/>
              <a:ext cx="798830" cy="418465"/>
            </a:xfrm>
            <a:custGeom>
              <a:avLst/>
              <a:gdLst/>
              <a:ahLst/>
              <a:cxnLst/>
              <a:rect l="l" t="t" r="r" b="b"/>
              <a:pathLst>
                <a:path w="798829" h="418464">
                  <a:moveTo>
                    <a:pt x="0" y="135275"/>
                  </a:moveTo>
                  <a:lnTo>
                    <a:pt x="798284" y="135275"/>
                  </a:lnTo>
                  <a:lnTo>
                    <a:pt x="665237" y="418411"/>
                  </a:lnTo>
                  <a:lnTo>
                    <a:pt x="133046" y="418411"/>
                  </a:lnTo>
                  <a:lnTo>
                    <a:pt x="0" y="135275"/>
                  </a:lnTo>
                  <a:close/>
                </a:path>
                <a:path w="798829" h="418464">
                  <a:moveTo>
                    <a:pt x="399142" y="135275"/>
                  </a:moveTo>
                  <a:lnTo>
                    <a:pt x="399142"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bject 184"/>
            <p:cNvSpPr/>
            <p:nvPr/>
          </p:nvSpPr>
          <p:spPr>
            <a:xfrm>
              <a:off x="3896735" y="3301846"/>
              <a:ext cx="47625" cy="63500"/>
            </a:xfrm>
            <a:custGeom>
              <a:avLst/>
              <a:gdLst/>
              <a:ahLst/>
              <a:cxnLst/>
              <a:rect l="l" t="t" r="r" b="b"/>
              <a:pathLst>
                <a:path w="47625" h="63500">
                  <a:moveTo>
                    <a:pt x="23594" y="0"/>
                  </a:moveTo>
                  <a:lnTo>
                    <a:pt x="0" y="62919"/>
                  </a:lnTo>
                  <a:lnTo>
                    <a:pt x="23594" y="39324"/>
                  </a:lnTo>
                  <a:lnTo>
                    <a:pt x="38340" y="39324"/>
                  </a:lnTo>
                  <a:lnTo>
                    <a:pt x="23594" y="0"/>
                  </a:lnTo>
                  <a:close/>
                </a:path>
                <a:path w="47625" h="63500">
                  <a:moveTo>
                    <a:pt x="38340" y="39324"/>
                  </a:moveTo>
                  <a:lnTo>
                    <a:pt x="23594" y="39324"/>
                  </a:lnTo>
                  <a:lnTo>
                    <a:pt x="47189" y="62919"/>
                  </a:lnTo>
                  <a:lnTo>
                    <a:pt x="38340" y="3932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object 185"/>
            <p:cNvSpPr/>
            <p:nvPr/>
          </p:nvSpPr>
          <p:spPr>
            <a:xfrm>
              <a:off x="3896736" y="3301846"/>
              <a:ext cx="47625" cy="63500"/>
            </a:xfrm>
            <a:custGeom>
              <a:avLst/>
              <a:gdLst/>
              <a:ahLst/>
              <a:cxnLst/>
              <a:rect l="l" t="t" r="r" b="b"/>
              <a:pathLst>
                <a:path w="47625" h="63500">
                  <a:moveTo>
                    <a:pt x="23594" y="0"/>
                  </a:moveTo>
                  <a:lnTo>
                    <a:pt x="0" y="62918"/>
                  </a:lnTo>
                  <a:lnTo>
                    <a:pt x="23594" y="39324"/>
                  </a:lnTo>
                  <a:lnTo>
                    <a:pt x="47189" y="62918"/>
                  </a:lnTo>
                  <a:lnTo>
                    <a:pt x="2359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object 186"/>
            <p:cNvSpPr/>
            <p:nvPr/>
          </p:nvSpPr>
          <p:spPr>
            <a:xfrm>
              <a:off x="3564445" y="6050225"/>
              <a:ext cx="708025" cy="342265"/>
            </a:xfrm>
            <a:custGeom>
              <a:avLst/>
              <a:gdLst/>
              <a:ahLst/>
              <a:cxnLst/>
              <a:rect l="l" t="t" r="r" b="b"/>
              <a:pathLst>
                <a:path w="708025" h="342264">
                  <a:moveTo>
                    <a:pt x="78648" y="0"/>
                  </a:moveTo>
                  <a:lnTo>
                    <a:pt x="629189" y="0"/>
                  </a:lnTo>
                  <a:lnTo>
                    <a:pt x="659803" y="6180"/>
                  </a:lnTo>
                  <a:lnTo>
                    <a:pt x="684802" y="23035"/>
                  </a:lnTo>
                  <a:lnTo>
                    <a:pt x="701658" y="48035"/>
                  </a:lnTo>
                  <a:lnTo>
                    <a:pt x="707838" y="78648"/>
                  </a:lnTo>
                  <a:lnTo>
                    <a:pt x="707838" y="263476"/>
                  </a:lnTo>
                  <a:lnTo>
                    <a:pt x="701658" y="294089"/>
                  </a:lnTo>
                  <a:lnTo>
                    <a:pt x="684802" y="319089"/>
                  </a:lnTo>
                  <a:lnTo>
                    <a:pt x="659803" y="335944"/>
                  </a:lnTo>
                  <a:lnTo>
                    <a:pt x="629189" y="342125"/>
                  </a:lnTo>
                  <a:lnTo>
                    <a:pt x="78648" y="342125"/>
                  </a:lnTo>
                  <a:lnTo>
                    <a:pt x="48035" y="335944"/>
                  </a:lnTo>
                  <a:lnTo>
                    <a:pt x="23035" y="319089"/>
                  </a:lnTo>
                  <a:lnTo>
                    <a:pt x="6180" y="294089"/>
                  </a:lnTo>
                  <a:lnTo>
                    <a:pt x="0" y="263476"/>
                  </a:lnTo>
                  <a:lnTo>
                    <a:pt x="0" y="78648"/>
                  </a:lnTo>
                  <a:lnTo>
                    <a:pt x="6180" y="48035"/>
                  </a:lnTo>
                  <a:lnTo>
                    <a:pt x="23035" y="23035"/>
                  </a:lnTo>
                  <a:lnTo>
                    <a:pt x="48035" y="6180"/>
                  </a:lnTo>
                  <a:lnTo>
                    <a:pt x="78648"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87" name="object 187"/>
          <p:cNvSpPr txBox="1"/>
          <p:nvPr/>
        </p:nvSpPr>
        <p:spPr>
          <a:xfrm>
            <a:off x="6987922" y="2781230"/>
            <a:ext cx="232172" cy="269770"/>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688" b="0" i="0" u="none" strike="noStrike" kern="1200" cap="none" spc="-31" normalizeH="0" baseline="0" noProof="0" dirty="0">
                <a:ln>
                  <a:noFill/>
                </a:ln>
                <a:solidFill>
                  <a:prstClr val="black"/>
                </a:solidFill>
                <a:effectLst/>
                <a:uLnTx/>
                <a:uFillTx/>
                <a:latin typeface="Arial"/>
                <a:ea typeface="+mn-ea"/>
                <a:cs typeface="Arial"/>
              </a:rPr>
              <a:t>…</a:t>
            </a:r>
            <a:endParaRPr kumimoji="0" sz="1688" b="0" i="0" u="none" strike="noStrike" kern="1200" cap="none" spc="0" normalizeH="0" baseline="0" noProof="0">
              <a:ln>
                <a:noFill/>
              </a:ln>
              <a:solidFill>
                <a:prstClr val="black"/>
              </a:solidFill>
              <a:effectLst/>
              <a:uLnTx/>
              <a:uFillTx/>
              <a:latin typeface="Arial"/>
              <a:ea typeface="+mn-ea"/>
              <a:cs typeface="Arial"/>
            </a:endParaRPr>
          </a:p>
        </p:txBody>
      </p:sp>
      <p:sp>
        <p:nvSpPr>
          <p:cNvPr id="188" name="object 188"/>
          <p:cNvSpPr txBox="1"/>
          <p:nvPr/>
        </p:nvSpPr>
        <p:spPr>
          <a:xfrm>
            <a:off x="6987922" y="5081707"/>
            <a:ext cx="232172" cy="269770"/>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688" b="0" i="0" u="none" strike="noStrike" kern="1200" cap="none" spc="-31" normalizeH="0" baseline="0" noProof="0" dirty="0">
                <a:ln>
                  <a:noFill/>
                </a:ln>
                <a:solidFill>
                  <a:prstClr val="black"/>
                </a:solidFill>
                <a:effectLst/>
                <a:uLnTx/>
                <a:uFillTx/>
                <a:latin typeface="Arial"/>
                <a:ea typeface="+mn-ea"/>
                <a:cs typeface="Arial"/>
              </a:rPr>
              <a:t>…</a:t>
            </a:r>
            <a:endParaRPr kumimoji="0" sz="1688" b="0" i="0" u="none" strike="noStrike" kern="1200" cap="none" spc="0" normalizeH="0" baseline="0" noProof="0">
              <a:ln>
                <a:noFill/>
              </a:ln>
              <a:solidFill>
                <a:prstClr val="black"/>
              </a:solidFill>
              <a:effectLst/>
              <a:uLnTx/>
              <a:uFillTx/>
              <a:latin typeface="Arial"/>
              <a:ea typeface="+mn-ea"/>
              <a:cs typeface="Arial"/>
            </a:endParaRPr>
          </a:p>
        </p:txBody>
      </p:sp>
      <p:sp>
        <p:nvSpPr>
          <p:cNvPr id="189" name="object 189"/>
          <p:cNvSpPr txBox="1"/>
          <p:nvPr/>
        </p:nvSpPr>
        <p:spPr>
          <a:xfrm>
            <a:off x="1118758" y="5647820"/>
            <a:ext cx="781050" cy="173991"/>
          </a:xfrm>
          <a:prstGeom prst="rect">
            <a:avLst/>
          </a:prstGeom>
        </p:spPr>
        <p:txBody>
          <a:bodyPr vert="horz" wrap="square" lIns="0" tIns="10319" rIns="0" bIns="0" rtlCol="0">
            <a:spAutoFit/>
          </a:bodyPr>
          <a:lstStyle/>
          <a:p>
            <a:pPr marL="7938" marR="0" lvl="0" indent="0" algn="l" defTabSz="914400" rtl="0" eaLnBrk="1" fontAlgn="auto" latinLnBrk="0" hangingPunct="1">
              <a:lnSpc>
                <a:spcPct val="100000"/>
              </a:lnSpc>
              <a:spcBef>
                <a:spcPts val="81"/>
              </a:spcBef>
              <a:spcAft>
                <a:spcPts val="0"/>
              </a:spcAft>
              <a:buClrTx/>
              <a:buSzTx/>
              <a:buFontTx/>
              <a:buNone/>
              <a:tabLst/>
              <a:defRPr/>
            </a:pPr>
            <a:r>
              <a:rPr kumimoji="0" sz="1063" b="0" i="0" u="none" strike="noStrike" kern="1200" cap="none" spc="0" normalizeH="0" baseline="0" noProof="0" dirty="0">
                <a:ln>
                  <a:noFill/>
                </a:ln>
                <a:solidFill>
                  <a:prstClr val="black"/>
                </a:solidFill>
                <a:effectLst/>
                <a:uLnTx/>
                <a:uFillTx/>
                <a:latin typeface="Arial"/>
                <a:ea typeface="+mn-ea"/>
                <a:cs typeface="Arial"/>
              </a:rPr>
              <a:t>Input</a:t>
            </a:r>
            <a:r>
              <a:rPr kumimoji="0" sz="1063" b="0" i="0" u="none" strike="noStrike" kern="1200" cap="none" spc="71" normalizeH="0" baseline="0" noProof="0" dirty="0">
                <a:ln>
                  <a:noFill/>
                </a:ln>
                <a:solidFill>
                  <a:prstClr val="black"/>
                </a:solidFill>
                <a:effectLst/>
                <a:uLnTx/>
                <a:uFillTx/>
                <a:latin typeface="Arial"/>
                <a:ea typeface="+mn-ea"/>
                <a:cs typeface="Arial"/>
              </a:rPr>
              <a:t> </a:t>
            </a:r>
            <a:r>
              <a:rPr kumimoji="0" sz="1063" b="0" i="0" u="none" strike="noStrike" kern="1200" cap="none" spc="-6" normalizeH="0" baseline="0" noProof="0" dirty="0">
                <a:ln>
                  <a:noFill/>
                </a:ln>
                <a:solidFill>
                  <a:prstClr val="black"/>
                </a:solidFill>
                <a:effectLst/>
                <a:uLnTx/>
                <a:uFillTx/>
                <a:latin typeface="Arial"/>
                <a:ea typeface="+mn-ea"/>
                <a:cs typeface="Arial"/>
              </a:rPr>
              <a:t>tokens</a:t>
            </a:r>
            <a:endParaRPr kumimoji="0" sz="1063" b="0" i="0" u="none" strike="noStrike" kern="1200" cap="none" spc="0" normalizeH="0" baseline="0" noProof="0">
              <a:ln>
                <a:noFill/>
              </a:ln>
              <a:solidFill>
                <a:prstClr val="black"/>
              </a:solidFill>
              <a:effectLst/>
              <a:uLnTx/>
              <a:uFillTx/>
              <a:latin typeface="Arial"/>
              <a:ea typeface="+mn-ea"/>
              <a:cs typeface="Arial"/>
            </a:endParaRPr>
          </a:p>
        </p:txBody>
      </p:sp>
      <p:sp>
        <p:nvSpPr>
          <p:cNvPr id="190" name="object 190"/>
          <p:cNvSpPr txBox="1"/>
          <p:nvPr/>
        </p:nvSpPr>
        <p:spPr>
          <a:xfrm>
            <a:off x="2351293" y="4627135"/>
            <a:ext cx="195659" cy="210458"/>
          </a:xfrm>
          <a:prstGeom prst="rect">
            <a:avLst/>
          </a:prstGeom>
        </p:spPr>
        <p:txBody>
          <a:bodyPr vert="horz" wrap="square" lIns="0" tIns="8334" rIns="0" bIns="0" rtlCol="0">
            <a:spAutoFit/>
          </a:bodyPr>
          <a:lstStyle/>
          <a:p>
            <a:pPr marL="7938" marR="0" lvl="0" indent="0" algn="l" defTabSz="914400" rtl="0" eaLnBrk="1" fontAlgn="auto" latinLnBrk="0" hangingPunct="1">
              <a:lnSpc>
                <a:spcPct val="100000"/>
              </a:lnSpc>
              <a:spcBef>
                <a:spcPts val="66"/>
              </a:spcBef>
              <a:spcAft>
                <a:spcPts val="0"/>
              </a:spcAft>
              <a:buClrTx/>
              <a:buSzTx/>
              <a:buFontTx/>
              <a:buNone/>
              <a:tabLst/>
              <a:defRPr/>
            </a:pPr>
            <a:r>
              <a:rPr kumimoji="0" sz="1313" b="0" i="0" u="none" strike="noStrike" kern="1200" cap="none" spc="-16" normalizeH="0" baseline="0" noProof="0" dirty="0">
                <a:ln>
                  <a:noFill/>
                </a:ln>
                <a:solidFill>
                  <a:prstClr val="black"/>
                </a:solidFill>
                <a:effectLst/>
                <a:uLnTx/>
                <a:uFillTx/>
                <a:latin typeface="Arial"/>
                <a:ea typeface="+mn-ea"/>
                <a:cs typeface="Arial"/>
              </a:rPr>
              <a:t>x1</a:t>
            </a:r>
            <a:endParaRPr kumimoji="0" sz="1313" b="0" i="0" u="none" strike="noStrike" kern="1200" cap="none" spc="0" normalizeH="0" baseline="0" noProof="0">
              <a:ln>
                <a:noFill/>
              </a:ln>
              <a:solidFill>
                <a:prstClr val="black"/>
              </a:solidFill>
              <a:effectLst/>
              <a:uLnTx/>
              <a:uFillTx/>
              <a:latin typeface="Arial"/>
              <a:ea typeface="+mn-ea"/>
              <a:cs typeface="Arial"/>
            </a:endParaRPr>
          </a:p>
        </p:txBody>
      </p:sp>
      <p:grpSp>
        <p:nvGrpSpPr>
          <p:cNvPr id="191" name="object 191"/>
          <p:cNvGrpSpPr/>
          <p:nvPr/>
        </p:nvGrpSpPr>
        <p:grpSpPr>
          <a:xfrm>
            <a:off x="2090142" y="4147779"/>
            <a:ext cx="4266803" cy="1458119"/>
            <a:chOff x="3344228" y="5264846"/>
            <a:chExt cx="6826884" cy="2332990"/>
          </a:xfrm>
        </p:grpSpPr>
        <p:sp>
          <p:nvSpPr>
            <p:cNvPr id="192" name="object 192"/>
            <p:cNvSpPr/>
            <p:nvPr/>
          </p:nvSpPr>
          <p:spPr>
            <a:xfrm>
              <a:off x="5082366" y="6050225"/>
              <a:ext cx="5081270" cy="342265"/>
            </a:xfrm>
            <a:custGeom>
              <a:avLst/>
              <a:gdLst/>
              <a:ahLst/>
              <a:cxnLst/>
              <a:rect l="l" t="t" r="r" b="b"/>
              <a:pathLst>
                <a:path w="5081270" h="342264">
                  <a:moveTo>
                    <a:pt x="78648" y="0"/>
                  </a:moveTo>
                  <a:lnTo>
                    <a:pt x="629189" y="0"/>
                  </a:lnTo>
                  <a:lnTo>
                    <a:pt x="659803" y="6180"/>
                  </a:lnTo>
                  <a:lnTo>
                    <a:pt x="684802" y="23035"/>
                  </a:lnTo>
                  <a:lnTo>
                    <a:pt x="701658" y="48035"/>
                  </a:lnTo>
                  <a:lnTo>
                    <a:pt x="707838" y="78648"/>
                  </a:lnTo>
                  <a:lnTo>
                    <a:pt x="707838" y="263476"/>
                  </a:lnTo>
                  <a:lnTo>
                    <a:pt x="701658" y="294089"/>
                  </a:lnTo>
                  <a:lnTo>
                    <a:pt x="684802" y="319089"/>
                  </a:lnTo>
                  <a:lnTo>
                    <a:pt x="659803" y="335944"/>
                  </a:lnTo>
                  <a:lnTo>
                    <a:pt x="629189" y="342125"/>
                  </a:lnTo>
                  <a:lnTo>
                    <a:pt x="78648" y="342125"/>
                  </a:lnTo>
                  <a:lnTo>
                    <a:pt x="48035" y="335944"/>
                  </a:lnTo>
                  <a:lnTo>
                    <a:pt x="23035" y="319089"/>
                  </a:lnTo>
                  <a:lnTo>
                    <a:pt x="6180" y="294089"/>
                  </a:lnTo>
                  <a:lnTo>
                    <a:pt x="0" y="263476"/>
                  </a:lnTo>
                  <a:lnTo>
                    <a:pt x="0" y="78648"/>
                  </a:lnTo>
                  <a:lnTo>
                    <a:pt x="6180" y="48035"/>
                  </a:lnTo>
                  <a:lnTo>
                    <a:pt x="23035" y="23035"/>
                  </a:lnTo>
                  <a:lnTo>
                    <a:pt x="48035" y="6180"/>
                  </a:lnTo>
                  <a:lnTo>
                    <a:pt x="78648" y="0"/>
                  </a:lnTo>
                  <a:close/>
                </a:path>
                <a:path w="5081270" h="342264">
                  <a:moveTo>
                    <a:pt x="1478596" y="0"/>
                  </a:moveTo>
                  <a:lnTo>
                    <a:pt x="2029137" y="0"/>
                  </a:lnTo>
                  <a:lnTo>
                    <a:pt x="2059751" y="6180"/>
                  </a:lnTo>
                  <a:lnTo>
                    <a:pt x="2084750" y="23035"/>
                  </a:lnTo>
                  <a:lnTo>
                    <a:pt x="2101605" y="48035"/>
                  </a:lnTo>
                  <a:lnTo>
                    <a:pt x="2107786" y="78648"/>
                  </a:lnTo>
                  <a:lnTo>
                    <a:pt x="2107786" y="263476"/>
                  </a:lnTo>
                  <a:lnTo>
                    <a:pt x="2101605" y="294089"/>
                  </a:lnTo>
                  <a:lnTo>
                    <a:pt x="2084750" y="319089"/>
                  </a:lnTo>
                  <a:lnTo>
                    <a:pt x="2059751" y="335944"/>
                  </a:lnTo>
                  <a:lnTo>
                    <a:pt x="2029137" y="342125"/>
                  </a:lnTo>
                  <a:lnTo>
                    <a:pt x="1478596" y="342125"/>
                  </a:lnTo>
                  <a:lnTo>
                    <a:pt x="1447982" y="335944"/>
                  </a:lnTo>
                  <a:lnTo>
                    <a:pt x="1422983" y="319089"/>
                  </a:lnTo>
                  <a:lnTo>
                    <a:pt x="1406128" y="294089"/>
                  </a:lnTo>
                  <a:lnTo>
                    <a:pt x="1399947" y="263476"/>
                  </a:lnTo>
                  <a:lnTo>
                    <a:pt x="1399947" y="78648"/>
                  </a:lnTo>
                  <a:lnTo>
                    <a:pt x="1406128" y="48035"/>
                  </a:lnTo>
                  <a:lnTo>
                    <a:pt x="1422983" y="23035"/>
                  </a:lnTo>
                  <a:lnTo>
                    <a:pt x="1447982" y="6180"/>
                  </a:lnTo>
                  <a:lnTo>
                    <a:pt x="1478596" y="0"/>
                  </a:lnTo>
                  <a:close/>
                </a:path>
                <a:path w="5081270" h="342264">
                  <a:moveTo>
                    <a:pt x="2980787" y="0"/>
                  </a:moveTo>
                  <a:lnTo>
                    <a:pt x="3531328" y="0"/>
                  </a:lnTo>
                  <a:lnTo>
                    <a:pt x="3561942" y="6180"/>
                  </a:lnTo>
                  <a:lnTo>
                    <a:pt x="3586941" y="23035"/>
                  </a:lnTo>
                  <a:lnTo>
                    <a:pt x="3603796" y="48035"/>
                  </a:lnTo>
                  <a:lnTo>
                    <a:pt x="3609977" y="78648"/>
                  </a:lnTo>
                  <a:lnTo>
                    <a:pt x="3609977" y="263476"/>
                  </a:lnTo>
                  <a:lnTo>
                    <a:pt x="3603796" y="294089"/>
                  </a:lnTo>
                  <a:lnTo>
                    <a:pt x="3586941" y="319089"/>
                  </a:lnTo>
                  <a:lnTo>
                    <a:pt x="3561942" y="335944"/>
                  </a:lnTo>
                  <a:lnTo>
                    <a:pt x="3531328" y="342125"/>
                  </a:lnTo>
                  <a:lnTo>
                    <a:pt x="2980787" y="342125"/>
                  </a:lnTo>
                  <a:lnTo>
                    <a:pt x="2950174" y="335944"/>
                  </a:lnTo>
                  <a:lnTo>
                    <a:pt x="2925174" y="319089"/>
                  </a:lnTo>
                  <a:lnTo>
                    <a:pt x="2908319" y="294089"/>
                  </a:lnTo>
                  <a:lnTo>
                    <a:pt x="2902138" y="263476"/>
                  </a:lnTo>
                  <a:lnTo>
                    <a:pt x="2902138" y="78648"/>
                  </a:lnTo>
                  <a:lnTo>
                    <a:pt x="2908319" y="48035"/>
                  </a:lnTo>
                  <a:lnTo>
                    <a:pt x="2925174" y="23035"/>
                  </a:lnTo>
                  <a:lnTo>
                    <a:pt x="2950174" y="6180"/>
                  </a:lnTo>
                  <a:lnTo>
                    <a:pt x="2980787" y="0"/>
                  </a:lnTo>
                  <a:close/>
                </a:path>
                <a:path w="5081270" h="342264">
                  <a:moveTo>
                    <a:pt x="4451519" y="0"/>
                  </a:moveTo>
                  <a:lnTo>
                    <a:pt x="5002060" y="0"/>
                  </a:lnTo>
                  <a:lnTo>
                    <a:pt x="5032673" y="6180"/>
                  </a:lnTo>
                  <a:lnTo>
                    <a:pt x="5057673" y="23035"/>
                  </a:lnTo>
                  <a:lnTo>
                    <a:pt x="5074528" y="48035"/>
                  </a:lnTo>
                  <a:lnTo>
                    <a:pt x="5080709" y="78648"/>
                  </a:lnTo>
                  <a:lnTo>
                    <a:pt x="5080709" y="263476"/>
                  </a:lnTo>
                  <a:lnTo>
                    <a:pt x="5074528" y="294089"/>
                  </a:lnTo>
                  <a:lnTo>
                    <a:pt x="5057673" y="319089"/>
                  </a:lnTo>
                  <a:lnTo>
                    <a:pt x="5032673" y="335944"/>
                  </a:lnTo>
                  <a:lnTo>
                    <a:pt x="5002060" y="342125"/>
                  </a:lnTo>
                  <a:lnTo>
                    <a:pt x="4451519" y="342125"/>
                  </a:lnTo>
                  <a:lnTo>
                    <a:pt x="4420905" y="335944"/>
                  </a:lnTo>
                  <a:lnTo>
                    <a:pt x="4395906" y="319089"/>
                  </a:lnTo>
                  <a:lnTo>
                    <a:pt x="4379050" y="294089"/>
                  </a:lnTo>
                  <a:lnTo>
                    <a:pt x="4372870" y="263476"/>
                  </a:lnTo>
                  <a:lnTo>
                    <a:pt x="4372870" y="78648"/>
                  </a:lnTo>
                  <a:lnTo>
                    <a:pt x="4379050" y="48035"/>
                  </a:lnTo>
                  <a:lnTo>
                    <a:pt x="4395906" y="23035"/>
                  </a:lnTo>
                  <a:lnTo>
                    <a:pt x="4420905" y="6180"/>
                  </a:lnTo>
                  <a:lnTo>
                    <a:pt x="4451519"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object 193"/>
            <p:cNvSpPr/>
            <p:nvPr/>
          </p:nvSpPr>
          <p:spPr>
            <a:xfrm>
              <a:off x="3493660" y="5272784"/>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object 194"/>
            <p:cNvSpPr/>
            <p:nvPr/>
          </p:nvSpPr>
          <p:spPr>
            <a:xfrm>
              <a:off x="3493661" y="5272784"/>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object 195"/>
            <p:cNvSpPr/>
            <p:nvPr/>
          </p:nvSpPr>
          <p:spPr>
            <a:xfrm>
              <a:off x="3493660" y="5376600"/>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object 196"/>
            <p:cNvSpPr/>
            <p:nvPr/>
          </p:nvSpPr>
          <p:spPr>
            <a:xfrm>
              <a:off x="3493661" y="5376600"/>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object 197"/>
            <p:cNvSpPr/>
            <p:nvPr/>
          </p:nvSpPr>
          <p:spPr>
            <a:xfrm>
              <a:off x="3493660" y="5480416"/>
              <a:ext cx="849630" cy="71120"/>
            </a:xfrm>
            <a:custGeom>
              <a:avLst/>
              <a:gdLst/>
              <a:ahLst/>
              <a:cxnLst/>
              <a:rect l="l" t="t" r="r" b="b"/>
              <a:pathLst>
                <a:path w="849629" h="71120">
                  <a:moveTo>
                    <a:pt x="849406" y="0"/>
                  </a:moveTo>
                  <a:lnTo>
                    <a:pt x="0" y="0"/>
                  </a:lnTo>
                  <a:lnTo>
                    <a:pt x="0" y="70784"/>
                  </a:lnTo>
                  <a:lnTo>
                    <a:pt x="849406" y="70784"/>
                  </a:lnTo>
                  <a:lnTo>
                    <a:pt x="849406" y="0"/>
                  </a:lnTo>
                  <a:close/>
                </a:path>
              </a:pathLst>
            </a:custGeom>
            <a:solidFill>
              <a:srgbClr val="FF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object 198"/>
            <p:cNvSpPr/>
            <p:nvPr/>
          </p:nvSpPr>
          <p:spPr>
            <a:xfrm>
              <a:off x="3493661" y="5480417"/>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object 199"/>
            <p:cNvSpPr/>
            <p:nvPr/>
          </p:nvSpPr>
          <p:spPr>
            <a:xfrm>
              <a:off x="3493660" y="5584233"/>
              <a:ext cx="849630" cy="71120"/>
            </a:xfrm>
            <a:custGeom>
              <a:avLst/>
              <a:gdLst/>
              <a:ahLst/>
              <a:cxnLst/>
              <a:rect l="l" t="t" r="r" b="b"/>
              <a:pathLst>
                <a:path w="849629" h="71120">
                  <a:moveTo>
                    <a:pt x="849406" y="0"/>
                  </a:moveTo>
                  <a:lnTo>
                    <a:pt x="0" y="0"/>
                  </a:lnTo>
                  <a:lnTo>
                    <a:pt x="0" y="70784"/>
                  </a:lnTo>
                  <a:lnTo>
                    <a:pt x="849406" y="70784"/>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object 200"/>
            <p:cNvSpPr/>
            <p:nvPr/>
          </p:nvSpPr>
          <p:spPr>
            <a:xfrm>
              <a:off x="3493661" y="5584233"/>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01" name="object 201"/>
            <p:cNvPicPr/>
            <p:nvPr/>
          </p:nvPicPr>
          <p:blipFill>
            <a:blip r:embed="rId20" cstate="print"/>
            <a:stretch>
              <a:fillRect/>
            </a:stretch>
          </p:blipFill>
          <p:spPr>
            <a:xfrm>
              <a:off x="3344228" y="6543748"/>
              <a:ext cx="1274109" cy="1053893"/>
            </a:xfrm>
            <a:prstGeom prst="rect">
              <a:avLst/>
            </a:prstGeom>
          </p:spPr>
        </p:pic>
        <p:sp>
          <p:nvSpPr>
            <p:cNvPr id="202" name="object 202"/>
            <p:cNvSpPr/>
            <p:nvPr/>
          </p:nvSpPr>
          <p:spPr>
            <a:xfrm>
              <a:off x="3407147" y="6575207"/>
              <a:ext cx="1148715" cy="920750"/>
            </a:xfrm>
            <a:custGeom>
              <a:avLst/>
              <a:gdLst/>
              <a:ahLst/>
              <a:cxnLst/>
              <a:rect l="l" t="t" r="r" b="b"/>
              <a:pathLst>
                <a:path w="1148714" h="920750">
                  <a:moveTo>
                    <a:pt x="928055" y="0"/>
                  </a:moveTo>
                  <a:lnTo>
                    <a:pt x="220216" y="0"/>
                  </a:lnTo>
                  <a:lnTo>
                    <a:pt x="175835" y="4474"/>
                  </a:lnTo>
                  <a:lnTo>
                    <a:pt x="134498" y="17305"/>
                  </a:lnTo>
                  <a:lnTo>
                    <a:pt x="97091" y="37609"/>
                  </a:lnTo>
                  <a:lnTo>
                    <a:pt x="64499" y="64499"/>
                  </a:lnTo>
                  <a:lnTo>
                    <a:pt x="37609" y="97091"/>
                  </a:lnTo>
                  <a:lnTo>
                    <a:pt x="17305" y="134498"/>
                  </a:lnTo>
                  <a:lnTo>
                    <a:pt x="4474" y="175835"/>
                  </a:lnTo>
                  <a:lnTo>
                    <a:pt x="0" y="220216"/>
                  </a:lnTo>
                  <a:lnTo>
                    <a:pt x="0" y="699974"/>
                  </a:lnTo>
                  <a:lnTo>
                    <a:pt x="4474" y="744355"/>
                  </a:lnTo>
                  <a:lnTo>
                    <a:pt x="17305" y="785692"/>
                  </a:lnTo>
                  <a:lnTo>
                    <a:pt x="37609" y="823099"/>
                  </a:lnTo>
                  <a:lnTo>
                    <a:pt x="64499" y="855690"/>
                  </a:lnTo>
                  <a:lnTo>
                    <a:pt x="97091" y="882581"/>
                  </a:lnTo>
                  <a:lnTo>
                    <a:pt x="134498" y="902885"/>
                  </a:lnTo>
                  <a:lnTo>
                    <a:pt x="175835" y="915716"/>
                  </a:lnTo>
                  <a:lnTo>
                    <a:pt x="220216" y="920190"/>
                  </a:lnTo>
                  <a:lnTo>
                    <a:pt x="928055" y="920190"/>
                  </a:lnTo>
                  <a:lnTo>
                    <a:pt x="972436" y="915716"/>
                  </a:lnTo>
                  <a:lnTo>
                    <a:pt x="1013773" y="902885"/>
                  </a:lnTo>
                  <a:lnTo>
                    <a:pt x="1051180" y="882581"/>
                  </a:lnTo>
                  <a:lnTo>
                    <a:pt x="1083771" y="855690"/>
                  </a:lnTo>
                  <a:lnTo>
                    <a:pt x="1110662" y="823099"/>
                  </a:lnTo>
                  <a:lnTo>
                    <a:pt x="1130966" y="785692"/>
                  </a:lnTo>
                  <a:lnTo>
                    <a:pt x="1143797" y="744355"/>
                  </a:lnTo>
                  <a:lnTo>
                    <a:pt x="1148271" y="699974"/>
                  </a:lnTo>
                  <a:lnTo>
                    <a:pt x="1148271" y="220216"/>
                  </a:lnTo>
                  <a:lnTo>
                    <a:pt x="1143797" y="175835"/>
                  </a:lnTo>
                  <a:lnTo>
                    <a:pt x="1130966" y="134498"/>
                  </a:lnTo>
                  <a:lnTo>
                    <a:pt x="1110662" y="97091"/>
                  </a:lnTo>
                  <a:lnTo>
                    <a:pt x="1083771" y="64499"/>
                  </a:lnTo>
                  <a:lnTo>
                    <a:pt x="1051180" y="37609"/>
                  </a:lnTo>
                  <a:lnTo>
                    <a:pt x="1013773" y="17305"/>
                  </a:lnTo>
                  <a:lnTo>
                    <a:pt x="972436" y="4474"/>
                  </a:lnTo>
                  <a:lnTo>
                    <a:pt x="928055"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object 203"/>
            <p:cNvSpPr/>
            <p:nvPr/>
          </p:nvSpPr>
          <p:spPr>
            <a:xfrm>
              <a:off x="3407147" y="6575207"/>
              <a:ext cx="1148715" cy="920750"/>
            </a:xfrm>
            <a:custGeom>
              <a:avLst/>
              <a:gdLst/>
              <a:ahLst/>
              <a:cxnLst/>
              <a:rect l="l" t="t" r="r" b="b"/>
              <a:pathLst>
                <a:path w="1148714" h="920750">
                  <a:moveTo>
                    <a:pt x="220216" y="0"/>
                  </a:moveTo>
                  <a:lnTo>
                    <a:pt x="928055" y="0"/>
                  </a:lnTo>
                  <a:lnTo>
                    <a:pt x="972436" y="4474"/>
                  </a:lnTo>
                  <a:lnTo>
                    <a:pt x="1013773" y="17305"/>
                  </a:lnTo>
                  <a:lnTo>
                    <a:pt x="1051180" y="37609"/>
                  </a:lnTo>
                  <a:lnTo>
                    <a:pt x="1083771" y="64499"/>
                  </a:lnTo>
                  <a:lnTo>
                    <a:pt x="1110662" y="97091"/>
                  </a:lnTo>
                  <a:lnTo>
                    <a:pt x="1130966" y="134498"/>
                  </a:lnTo>
                  <a:lnTo>
                    <a:pt x="1143797" y="175835"/>
                  </a:lnTo>
                  <a:lnTo>
                    <a:pt x="1148271" y="220216"/>
                  </a:lnTo>
                  <a:lnTo>
                    <a:pt x="1148271" y="699973"/>
                  </a:lnTo>
                  <a:lnTo>
                    <a:pt x="1143797" y="744355"/>
                  </a:lnTo>
                  <a:lnTo>
                    <a:pt x="1130966" y="785692"/>
                  </a:lnTo>
                  <a:lnTo>
                    <a:pt x="1110662" y="823099"/>
                  </a:lnTo>
                  <a:lnTo>
                    <a:pt x="1083771" y="855690"/>
                  </a:lnTo>
                  <a:lnTo>
                    <a:pt x="1051180" y="882580"/>
                  </a:lnTo>
                  <a:lnTo>
                    <a:pt x="1013773" y="902884"/>
                  </a:lnTo>
                  <a:lnTo>
                    <a:pt x="972436" y="915716"/>
                  </a:lnTo>
                  <a:lnTo>
                    <a:pt x="928055" y="920190"/>
                  </a:lnTo>
                  <a:lnTo>
                    <a:pt x="220216" y="920190"/>
                  </a:lnTo>
                  <a:lnTo>
                    <a:pt x="175835" y="915716"/>
                  </a:lnTo>
                  <a:lnTo>
                    <a:pt x="134498" y="902884"/>
                  </a:lnTo>
                  <a:lnTo>
                    <a:pt x="97091" y="882580"/>
                  </a:lnTo>
                  <a:lnTo>
                    <a:pt x="64499" y="855690"/>
                  </a:lnTo>
                  <a:lnTo>
                    <a:pt x="37609" y="823099"/>
                  </a:lnTo>
                  <a:lnTo>
                    <a:pt x="17305" y="785692"/>
                  </a:lnTo>
                  <a:lnTo>
                    <a:pt x="4474" y="744355"/>
                  </a:lnTo>
                  <a:lnTo>
                    <a:pt x="0" y="699973"/>
                  </a:lnTo>
                  <a:lnTo>
                    <a:pt x="0" y="220216"/>
                  </a:lnTo>
                  <a:lnTo>
                    <a:pt x="4474" y="175835"/>
                  </a:lnTo>
                  <a:lnTo>
                    <a:pt x="17305" y="134498"/>
                  </a:lnTo>
                  <a:lnTo>
                    <a:pt x="37609" y="97091"/>
                  </a:lnTo>
                  <a:lnTo>
                    <a:pt x="64499" y="64499"/>
                  </a:lnTo>
                  <a:lnTo>
                    <a:pt x="97091" y="37609"/>
                  </a:lnTo>
                  <a:lnTo>
                    <a:pt x="134498" y="17305"/>
                  </a:lnTo>
                  <a:lnTo>
                    <a:pt x="175835" y="4474"/>
                  </a:lnTo>
                  <a:lnTo>
                    <a:pt x="220216" y="0"/>
                  </a:lnTo>
                  <a:close/>
                </a:path>
              </a:pathLst>
            </a:custGeom>
            <a:ln w="31459">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object 204"/>
            <p:cNvSpPr/>
            <p:nvPr/>
          </p:nvSpPr>
          <p:spPr>
            <a:xfrm>
              <a:off x="3493660" y="7047100"/>
              <a:ext cx="849630" cy="283210"/>
            </a:xfrm>
            <a:custGeom>
              <a:avLst/>
              <a:gdLst/>
              <a:ahLst/>
              <a:cxnLst/>
              <a:rect l="l" t="t" r="r" b="b"/>
              <a:pathLst>
                <a:path w="849629" h="283209">
                  <a:moveTo>
                    <a:pt x="707839" y="0"/>
                  </a:moveTo>
                  <a:lnTo>
                    <a:pt x="141568" y="0"/>
                  </a:lnTo>
                  <a:lnTo>
                    <a:pt x="0" y="283135"/>
                  </a:lnTo>
                  <a:lnTo>
                    <a:pt x="849406" y="283135"/>
                  </a:lnTo>
                  <a:lnTo>
                    <a:pt x="707839"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object 205"/>
            <p:cNvSpPr/>
            <p:nvPr/>
          </p:nvSpPr>
          <p:spPr>
            <a:xfrm>
              <a:off x="3493661" y="6942297"/>
              <a:ext cx="849630" cy="387985"/>
            </a:xfrm>
            <a:custGeom>
              <a:avLst/>
              <a:gdLst/>
              <a:ahLst/>
              <a:cxnLst/>
              <a:rect l="l" t="t" r="r" b="b"/>
              <a:pathLst>
                <a:path w="849629" h="387984">
                  <a:moveTo>
                    <a:pt x="0" y="387938"/>
                  </a:moveTo>
                  <a:lnTo>
                    <a:pt x="849406" y="387938"/>
                  </a:lnTo>
                  <a:lnTo>
                    <a:pt x="707838" y="104802"/>
                  </a:lnTo>
                  <a:lnTo>
                    <a:pt x="141567" y="104802"/>
                  </a:lnTo>
                  <a:lnTo>
                    <a:pt x="0" y="387938"/>
                  </a:lnTo>
                  <a:close/>
                </a:path>
                <a:path w="849629" h="387984">
                  <a:moveTo>
                    <a:pt x="423380" y="104802"/>
                  </a:moveTo>
                  <a:lnTo>
                    <a:pt x="42240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object 206"/>
            <p:cNvSpPr/>
            <p:nvPr/>
          </p:nvSpPr>
          <p:spPr>
            <a:xfrm>
              <a:off x="3892688" y="6902975"/>
              <a:ext cx="47625" cy="63500"/>
            </a:xfrm>
            <a:custGeom>
              <a:avLst/>
              <a:gdLst/>
              <a:ahLst/>
              <a:cxnLst/>
              <a:rect l="l" t="t" r="r" b="b"/>
              <a:pathLst>
                <a:path w="47625" h="63500">
                  <a:moveTo>
                    <a:pt x="23006" y="0"/>
                  </a:moveTo>
                  <a:lnTo>
                    <a:pt x="0" y="63136"/>
                  </a:lnTo>
                  <a:lnTo>
                    <a:pt x="23373" y="39323"/>
                  </a:lnTo>
                  <a:lnTo>
                    <a:pt x="38173" y="39323"/>
                  </a:lnTo>
                  <a:lnTo>
                    <a:pt x="23006" y="0"/>
                  </a:lnTo>
                  <a:close/>
                </a:path>
                <a:path w="47625" h="63500">
                  <a:moveTo>
                    <a:pt x="38173" y="39323"/>
                  </a:moveTo>
                  <a:lnTo>
                    <a:pt x="23373" y="39323"/>
                  </a:lnTo>
                  <a:lnTo>
                    <a:pt x="47188" y="62695"/>
                  </a:lnTo>
                  <a:lnTo>
                    <a:pt x="38173" y="3932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object 207"/>
            <p:cNvSpPr/>
            <p:nvPr/>
          </p:nvSpPr>
          <p:spPr>
            <a:xfrm>
              <a:off x="3892689" y="6902974"/>
              <a:ext cx="47625" cy="63500"/>
            </a:xfrm>
            <a:custGeom>
              <a:avLst/>
              <a:gdLst/>
              <a:ahLst/>
              <a:cxnLst/>
              <a:rect l="l" t="t" r="r" b="b"/>
              <a:pathLst>
                <a:path w="47625" h="63500">
                  <a:moveTo>
                    <a:pt x="23006" y="0"/>
                  </a:moveTo>
                  <a:lnTo>
                    <a:pt x="0" y="63137"/>
                  </a:lnTo>
                  <a:lnTo>
                    <a:pt x="23372" y="39322"/>
                  </a:lnTo>
                  <a:lnTo>
                    <a:pt x="47187" y="62695"/>
                  </a:lnTo>
                  <a:lnTo>
                    <a:pt x="23006"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8" name="object 208"/>
          <p:cNvSpPr txBox="1"/>
          <p:nvPr/>
        </p:nvSpPr>
        <p:spPr>
          <a:xfrm>
            <a:off x="1197407" y="2760702"/>
            <a:ext cx="625475" cy="501132"/>
          </a:xfrm>
          <a:prstGeom prst="rect">
            <a:avLst/>
          </a:prstGeom>
        </p:spPr>
        <p:txBody>
          <a:bodyPr vert="horz" wrap="square" lIns="0" tIns="10319" rIns="0" bIns="0" rtlCol="0">
            <a:spAutoFit/>
          </a:bodyPr>
          <a:lstStyle/>
          <a:p>
            <a:pPr marL="7938" marR="3175" lvl="0" indent="0" algn="ctr" defTabSz="914400" rtl="0" eaLnBrk="1" fontAlgn="auto" latinLnBrk="0" hangingPunct="1">
              <a:lnSpc>
                <a:spcPct val="100000"/>
              </a:lnSpc>
              <a:spcBef>
                <a:spcPts val="81"/>
              </a:spcBef>
              <a:spcAft>
                <a:spcPts val="0"/>
              </a:spcAft>
              <a:buClrTx/>
              <a:buSzTx/>
              <a:buFontTx/>
              <a:buNone/>
              <a:tabLst/>
              <a:defRPr/>
            </a:pPr>
            <a:r>
              <a:rPr kumimoji="0" sz="1063" b="0" i="0" u="none" strike="noStrike" kern="1200" cap="none" spc="-6" normalizeH="0" baseline="0" noProof="0" dirty="0">
                <a:ln>
                  <a:noFill/>
                </a:ln>
                <a:solidFill>
                  <a:prstClr val="black"/>
                </a:solidFill>
                <a:effectLst/>
                <a:uLnTx/>
                <a:uFillTx/>
                <a:latin typeface="Arial"/>
                <a:ea typeface="+mn-ea"/>
                <a:cs typeface="Arial"/>
              </a:rPr>
              <a:t>Language Modeling </a:t>
            </a:r>
            <a:r>
              <a:rPr kumimoji="0" sz="1063" b="0" i="0" u="none" strike="noStrike" kern="1200" cap="none" spc="-13" normalizeH="0" baseline="0" noProof="0" dirty="0">
                <a:ln>
                  <a:noFill/>
                </a:ln>
                <a:solidFill>
                  <a:prstClr val="black"/>
                </a:solidFill>
                <a:effectLst/>
                <a:uLnTx/>
                <a:uFillTx/>
                <a:latin typeface="Arial"/>
                <a:ea typeface="+mn-ea"/>
                <a:cs typeface="Arial"/>
              </a:rPr>
              <a:t>Head</a:t>
            </a:r>
            <a:endParaRPr kumimoji="0" sz="1063" b="0" i="0" u="none" strike="noStrike" kern="1200" cap="none" spc="0" normalizeH="0" baseline="0" noProof="0">
              <a:ln>
                <a:noFill/>
              </a:ln>
              <a:solidFill>
                <a:prstClr val="black"/>
              </a:solidFill>
              <a:effectLst/>
              <a:uLnTx/>
              <a:uFillTx/>
              <a:latin typeface="Arial"/>
              <a:ea typeface="+mn-ea"/>
              <a:cs typeface="Arial"/>
            </a:endParaRPr>
          </a:p>
        </p:txBody>
      </p:sp>
      <p:sp>
        <p:nvSpPr>
          <p:cNvPr id="209" name="object 209"/>
          <p:cNvSpPr txBox="1"/>
          <p:nvPr/>
        </p:nvSpPr>
        <p:spPr>
          <a:xfrm>
            <a:off x="1197407" y="5063105"/>
            <a:ext cx="597297" cy="337561"/>
          </a:xfrm>
          <a:prstGeom prst="rect">
            <a:avLst/>
          </a:prstGeom>
        </p:spPr>
        <p:txBody>
          <a:bodyPr vert="horz" wrap="square" lIns="0" tIns="10319" rIns="0" bIns="0" rtlCol="0">
            <a:spAutoFit/>
          </a:bodyPr>
          <a:lstStyle/>
          <a:p>
            <a:pPr marL="7938" marR="3175" lvl="0" indent="133747" algn="l" defTabSz="914400" rtl="0" eaLnBrk="1" fontAlgn="auto" latinLnBrk="0" hangingPunct="1">
              <a:lnSpc>
                <a:spcPct val="100000"/>
              </a:lnSpc>
              <a:spcBef>
                <a:spcPts val="81"/>
              </a:spcBef>
              <a:spcAft>
                <a:spcPts val="0"/>
              </a:spcAft>
              <a:buClrTx/>
              <a:buSzTx/>
              <a:buFontTx/>
              <a:buNone/>
              <a:tabLst/>
              <a:defRPr/>
            </a:pPr>
            <a:r>
              <a:rPr kumimoji="0" sz="1063" b="0" i="0" u="none" strike="noStrike" kern="1200" cap="none" spc="-6" normalizeH="0" baseline="0" noProof="0" dirty="0">
                <a:ln>
                  <a:noFill/>
                </a:ln>
                <a:solidFill>
                  <a:prstClr val="black"/>
                </a:solidFill>
                <a:effectLst/>
                <a:uLnTx/>
                <a:uFillTx/>
                <a:latin typeface="Arial"/>
                <a:ea typeface="+mn-ea"/>
                <a:cs typeface="Arial"/>
              </a:rPr>
              <a:t>Input Encoding</a:t>
            </a:r>
            <a:endParaRPr kumimoji="0" sz="1063" b="0" i="0" u="none" strike="noStrike" kern="1200" cap="none" spc="0" normalizeH="0" baseline="0" noProof="0">
              <a:ln>
                <a:noFill/>
              </a:ln>
              <a:solidFill>
                <a:prstClr val="black"/>
              </a:solidFill>
              <a:effectLst/>
              <a:uLnTx/>
              <a:uFillTx/>
              <a:latin typeface="Arial"/>
              <a:ea typeface="+mn-ea"/>
              <a:cs typeface="Arial"/>
            </a:endParaRPr>
          </a:p>
        </p:txBody>
      </p:sp>
      <p:grpSp>
        <p:nvGrpSpPr>
          <p:cNvPr id="210" name="object 210"/>
          <p:cNvGrpSpPr/>
          <p:nvPr/>
        </p:nvGrpSpPr>
        <p:grpSpPr>
          <a:xfrm>
            <a:off x="2637892" y="5016971"/>
            <a:ext cx="142875" cy="142875"/>
            <a:chOff x="4220627" y="6655554"/>
            <a:chExt cx="228600" cy="228600"/>
          </a:xfrm>
        </p:grpSpPr>
        <p:sp>
          <p:nvSpPr>
            <p:cNvPr id="211" name="object 211"/>
            <p:cNvSpPr/>
            <p:nvPr/>
          </p:nvSpPr>
          <p:spPr>
            <a:xfrm>
              <a:off x="4228491" y="6663420"/>
              <a:ext cx="212725" cy="212725"/>
            </a:xfrm>
            <a:custGeom>
              <a:avLst/>
              <a:gdLst/>
              <a:ahLst/>
              <a:cxnLst/>
              <a:rect l="l" t="t" r="r" b="b"/>
              <a:pathLst>
                <a:path w="212725" h="212725">
                  <a:moveTo>
                    <a:pt x="212351" y="0"/>
                  </a:moveTo>
                  <a:lnTo>
                    <a:pt x="0" y="0"/>
                  </a:lnTo>
                  <a:lnTo>
                    <a:pt x="0" y="212351"/>
                  </a:lnTo>
                  <a:lnTo>
                    <a:pt x="212351" y="212351"/>
                  </a:lnTo>
                  <a:lnTo>
                    <a:pt x="212351"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 name="object 212"/>
            <p:cNvSpPr/>
            <p:nvPr/>
          </p:nvSpPr>
          <p:spPr>
            <a:xfrm>
              <a:off x="4228492" y="6663419"/>
              <a:ext cx="212725" cy="212725"/>
            </a:xfrm>
            <a:custGeom>
              <a:avLst/>
              <a:gdLst/>
              <a:ahLst/>
              <a:cxnLst/>
              <a:rect l="l" t="t" r="r" b="b"/>
              <a:pathLst>
                <a:path w="212725" h="212725">
                  <a:moveTo>
                    <a:pt x="0" y="0"/>
                  </a:moveTo>
                  <a:lnTo>
                    <a:pt x="212351" y="0"/>
                  </a:lnTo>
                  <a:lnTo>
                    <a:pt x="212351" y="212351"/>
                  </a:lnTo>
                  <a:lnTo>
                    <a:pt x="0" y="212351"/>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13" name="object 213"/>
          <p:cNvSpPr txBox="1"/>
          <p:nvPr/>
        </p:nvSpPr>
        <p:spPr>
          <a:xfrm>
            <a:off x="2669279" y="4989372"/>
            <a:ext cx="92472" cy="173991"/>
          </a:xfrm>
          <a:prstGeom prst="rect">
            <a:avLst/>
          </a:prstGeom>
        </p:spPr>
        <p:txBody>
          <a:bodyPr vert="horz" wrap="square" lIns="0" tIns="10319" rIns="0" bIns="0" rtlCol="0">
            <a:spAutoFit/>
          </a:bodyPr>
          <a:lstStyle/>
          <a:p>
            <a:pPr marL="7938" marR="0" lvl="0" indent="0" algn="l" defTabSz="914400" rtl="0" eaLnBrk="1" fontAlgn="auto" latinLnBrk="0" hangingPunct="1">
              <a:lnSpc>
                <a:spcPct val="100000"/>
              </a:lnSpc>
              <a:spcBef>
                <a:spcPts val="81"/>
              </a:spcBef>
              <a:spcAft>
                <a:spcPts val="0"/>
              </a:spcAft>
              <a:buClrTx/>
              <a:buSzTx/>
              <a:buFontTx/>
              <a:buNone/>
              <a:tabLst/>
              <a:defRPr/>
            </a:pPr>
            <a:r>
              <a:rPr kumimoji="0" sz="1063" b="0" i="0" u="none" strike="noStrike" kern="1200" cap="none" spc="-31" normalizeH="0" baseline="0" noProof="0" dirty="0">
                <a:ln>
                  <a:noFill/>
                </a:ln>
                <a:solidFill>
                  <a:prstClr val="black"/>
                </a:solidFill>
                <a:effectLst/>
                <a:uLnTx/>
                <a:uFillTx/>
                <a:latin typeface="Arial"/>
                <a:ea typeface="+mn-ea"/>
                <a:cs typeface="Arial"/>
              </a:rPr>
              <a:t>1</a:t>
            </a:r>
            <a:endParaRPr kumimoji="0" sz="1063" b="0" i="0" u="none" strike="noStrike" kern="1200" cap="none" spc="0" normalizeH="0" baseline="0" noProof="0">
              <a:ln>
                <a:noFill/>
              </a:ln>
              <a:solidFill>
                <a:prstClr val="black"/>
              </a:solidFill>
              <a:effectLst/>
              <a:uLnTx/>
              <a:uFillTx/>
              <a:latin typeface="Arial"/>
              <a:ea typeface="+mn-ea"/>
              <a:cs typeface="Arial"/>
            </a:endParaRPr>
          </a:p>
        </p:txBody>
      </p:sp>
      <p:grpSp>
        <p:nvGrpSpPr>
          <p:cNvPr id="214" name="object 214"/>
          <p:cNvGrpSpPr/>
          <p:nvPr/>
        </p:nvGrpSpPr>
        <p:grpSpPr>
          <a:xfrm>
            <a:off x="2375199" y="5015864"/>
            <a:ext cx="257969" cy="142875"/>
            <a:chOff x="3800319" y="6653783"/>
            <a:chExt cx="412750" cy="228600"/>
          </a:xfrm>
        </p:grpSpPr>
        <p:sp>
          <p:nvSpPr>
            <p:cNvPr id="215" name="object 215"/>
            <p:cNvSpPr/>
            <p:nvPr/>
          </p:nvSpPr>
          <p:spPr>
            <a:xfrm>
              <a:off x="4089609" y="6768243"/>
              <a:ext cx="115570" cy="635"/>
            </a:xfrm>
            <a:custGeom>
              <a:avLst/>
              <a:gdLst/>
              <a:ahLst/>
              <a:cxnLst/>
              <a:rect l="l" t="t" r="r" b="b"/>
              <a:pathLst>
                <a:path w="115570" h="634">
                  <a:moveTo>
                    <a:pt x="115288" y="226"/>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object 216"/>
            <p:cNvSpPr/>
            <p:nvPr/>
          </p:nvSpPr>
          <p:spPr>
            <a:xfrm>
              <a:off x="4050077" y="6744695"/>
              <a:ext cx="63500" cy="47625"/>
            </a:xfrm>
            <a:custGeom>
              <a:avLst/>
              <a:gdLst/>
              <a:ahLst/>
              <a:cxnLst/>
              <a:rect l="l" t="t" r="r" b="b"/>
              <a:pathLst>
                <a:path w="63500" h="47625">
                  <a:moveTo>
                    <a:pt x="63173" y="0"/>
                  </a:moveTo>
                  <a:lnTo>
                    <a:pt x="0" y="23547"/>
                  </a:lnTo>
                  <a:lnTo>
                    <a:pt x="413" y="23547"/>
                  </a:lnTo>
                  <a:lnTo>
                    <a:pt x="63079" y="47189"/>
                  </a:lnTo>
                  <a:lnTo>
                    <a:pt x="39532" y="23547"/>
                  </a:lnTo>
                  <a:lnTo>
                    <a:pt x="6317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object 217"/>
            <p:cNvSpPr/>
            <p:nvPr/>
          </p:nvSpPr>
          <p:spPr>
            <a:xfrm>
              <a:off x="4050285" y="6744694"/>
              <a:ext cx="63500" cy="47625"/>
            </a:xfrm>
            <a:custGeom>
              <a:avLst/>
              <a:gdLst/>
              <a:ahLst/>
              <a:cxnLst/>
              <a:rect l="l" t="t" r="r" b="b"/>
              <a:pathLst>
                <a:path w="63500" h="47625">
                  <a:moveTo>
                    <a:pt x="0" y="23470"/>
                  </a:moveTo>
                  <a:lnTo>
                    <a:pt x="62871" y="47189"/>
                  </a:lnTo>
                  <a:lnTo>
                    <a:pt x="39324" y="23549"/>
                  </a:lnTo>
                  <a:lnTo>
                    <a:pt x="62966" y="0"/>
                  </a:lnTo>
                  <a:lnTo>
                    <a:pt x="0" y="2347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8" name="object 218"/>
            <p:cNvSpPr/>
            <p:nvPr/>
          </p:nvSpPr>
          <p:spPr>
            <a:xfrm>
              <a:off x="3808256" y="6661721"/>
              <a:ext cx="212725" cy="212725"/>
            </a:xfrm>
            <a:custGeom>
              <a:avLst/>
              <a:gdLst/>
              <a:ahLst/>
              <a:cxnLst/>
              <a:rect l="l" t="t" r="r" b="b"/>
              <a:pathLst>
                <a:path w="212725" h="212725">
                  <a:moveTo>
                    <a:pt x="106175" y="0"/>
                  </a:moveTo>
                  <a:lnTo>
                    <a:pt x="0" y="106175"/>
                  </a:lnTo>
                  <a:lnTo>
                    <a:pt x="106175" y="212351"/>
                  </a:lnTo>
                  <a:lnTo>
                    <a:pt x="212351" y="106175"/>
                  </a:lnTo>
                  <a:lnTo>
                    <a:pt x="106175" y="0"/>
                  </a:lnTo>
                  <a:close/>
                </a:path>
              </a:pathLst>
            </a:custGeom>
            <a:solidFill>
              <a:srgbClr val="B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9" name="object 219"/>
            <p:cNvSpPr/>
            <p:nvPr/>
          </p:nvSpPr>
          <p:spPr>
            <a:xfrm>
              <a:off x="3808256" y="6661721"/>
              <a:ext cx="212725" cy="212725"/>
            </a:xfrm>
            <a:custGeom>
              <a:avLst/>
              <a:gdLst/>
              <a:ahLst/>
              <a:cxnLst/>
              <a:rect l="l" t="t" r="r" b="b"/>
              <a:pathLst>
                <a:path w="212725" h="212725">
                  <a:moveTo>
                    <a:pt x="212351" y="106175"/>
                  </a:moveTo>
                  <a:lnTo>
                    <a:pt x="106175" y="212351"/>
                  </a:lnTo>
                  <a:lnTo>
                    <a:pt x="0" y="106175"/>
                  </a:lnTo>
                  <a:lnTo>
                    <a:pt x="106175" y="0"/>
                  </a:lnTo>
                  <a:lnTo>
                    <a:pt x="212351" y="106175"/>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20" name="object 220"/>
          <p:cNvSpPr txBox="1"/>
          <p:nvPr/>
        </p:nvSpPr>
        <p:spPr>
          <a:xfrm>
            <a:off x="2392986" y="4883447"/>
            <a:ext cx="112316" cy="555569"/>
          </a:xfrm>
          <a:prstGeom prst="rect">
            <a:avLst/>
          </a:prstGeom>
        </p:spPr>
        <p:txBody>
          <a:bodyPr vert="horz" wrap="square" lIns="0" tIns="100806" rIns="0" bIns="0" rtlCol="0">
            <a:spAutoFit/>
          </a:bodyPr>
          <a:lstStyle/>
          <a:p>
            <a:pPr marL="16271" marR="0" lvl="0" indent="0" algn="l" defTabSz="914400" rtl="0" eaLnBrk="1" fontAlgn="auto" latinLnBrk="0" hangingPunct="1">
              <a:lnSpc>
                <a:spcPct val="100000"/>
              </a:lnSpc>
              <a:spcBef>
                <a:spcPts val="794"/>
              </a:spcBef>
              <a:spcAft>
                <a:spcPts val="0"/>
              </a:spcAft>
              <a:buClrTx/>
              <a:buSzTx/>
              <a:buFontTx/>
              <a:buNone/>
              <a:tabLst/>
              <a:defRPr/>
            </a:pPr>
            <a:r>
              <a:rPr kumimoji="0" sz="1063" b="0" i="0" u="none" strike="noStrike" kern="1200" cap="none" spc="-31" normalizeH="0" baseline="0" noProof="0" dirty="0">
                <a:ln>
                  <a:noFill/>
                </a:ln>
                <a:solidFill>
                  <a:prstClr val="black"/>
                </a:solidFill>
                <a:effectLst/>
                <a:uLnTx/>
                <a:uFillTx/>
                <a:latin typeface="Arial"/>
                <a:ea typeface="+mn-ea"/>
                <a:cs typeface="Arial"/>
              </a:rPr>
              <a:t>+</a:t>
            </a:r>
            <a:endParaRPr kumimoji="0" sz="1063" b="0" i="0" u="none" strike="noStrike" kern="1200" cap="none" spc="0" normalizeH="0" baseline="0" noProof="0">
              <a:ln>
                <a:noFill/>
              </a:ln>
              <a:solidFill>
                <a:prstClr val="black"/>
              </a:solidFill>
              <a:effectLst/>
              <a:uLnTx/>
              <a:uFillTx/>
              <a:latin typeface="Arial"/>
              <a:ea typeface="+mn-ea"/>
              <a:cs typeface="Arial"/>
            </a:endParaRPr>
          </a:p>
          <a:p>
            <a:pPr marL="7938" marR="0" lvl="0" indent="0" algn="l" defTabSz="914400" rtl="0" eaLnBrk="1" fontAlgn="auto" latinLnBrk="0" hangingPunct="1">
              <a:lnSpc>
                <a:spcPct val="100000"/>
              </a:lnSpc>
              <a:spcBef>
                <a:spcPts val="834"/>
              </a:spcBef>
              <a:spcAft>
                <a:spcPts val="0"/>
              </a:spcAft>
              <a:buClrTx/>
              <a:buSzTx/>
              <a:buFontTx/>
              <a:buNone/>
              <a:tabLst/>
              <a:defRPr/>
            </a:pPr>
            <a:r>
              <a:rPr kumimoji="0" sz="1219" b="0" i="0" u="none" strike="noStrike" kern="1200" cap="none" spc="-31" normalizeH="0" baseline="0" noProof="0" dirty="0">
                <a:ln>
                  <a:noFill/>
                </a:ln>
                <a:solidFill>
                  <a:prstClr val="black"/>
                </a:solidFill>
                <a:effectLst/>
                <a:uLnTx/>
                <a:uFillTx/>
                <a:latin typeface="Arial"/>
                <a:ea typeface="+mn-ea"/>
                <a:cs typeface="Arial"/>
              </a:rPr>
              <a:t>E</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grpSp>
        <p:nvGrpSpPr>
          <p:cNvPr id="221" name="object 221"/>
          <p:cNvGrpSpPr/>
          <p:nvPr/>
        </p:nvGrpSpPr>
        <p:grpSpPr>
          <a:xfrm>
            <a:off x="2428253" y="4866186"/>
            <a:ext cx="1412081" cy="769144"/>
            <a:chOff x="3885204" y="6414298"/>
            <a:chExt cx="2259330" cy="1230630"/>
          </a:xfrm>
        </p:grpSpPr>
        <p:sp>
          <p:nvSpPr>
            <p:cNvPr id="222" name="object 222"/>
            <p:cNvSpPr/>
            <p:nvPr/>
          </p:nvSpPr>
          <p:spPr>
            <a:xfrm>
              <a:off x="3915248" y="7399445"/>
              <a:ext cx="1905" cy="238125"/>
            </a:xfrm>
            <a:custGeom>
              <a:avLst/>
              <a:gdLst/>
              <a:ahLst/>
              <a:cxnLst/>
              <a:rect l="l" t="t" r="r" b="b"/>
              <a:pathLst>
                <a:path w="1904" h="238125">
                  <a:moveTo>
                    <a:pt x="0" y="237520"/>
                  </a:moveTo>
                  <a:lnTo>
                    <a:pt x="1651"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object 223"/>
            <p:cNvSpPr/>
            <p:nvPr/>
          </p:nvSpPr>
          <p:spPr>
            <a:xfrm>
              <a:off x="3893141" y="7360121"/>
              <a:ext cx="47625" cy="63500"/>
            </a:xfrm>
            <a:custGeom>
              <a:avLst/>
              <a:gdLst/>
              <a:ahLst/>
              <a:cxnLst/>
              <a:rect l="l" t="t" r="r" b="b"/>
              <a:pathLst>
                <a:path w="47625" h="63500">
                  <a:moveTo>
                    <a:pt x="38466" y="39323"/>
                  </a:moveTo>
                  <a:lnTo>
                    <a:pt x="23757" y="39323"/>
                  </a:lnTo>
                  <a:lnTo>
                    <a:pt x="47188" y="63081"/>
                  </a:lnTo>
                  <a:lnTo>
                    <a:pt x="38466" y="39323"/>
                  </a:lnTo>
                  <a:close/>
                </a:path>
                <a:path w="47625" h="63500">
                  <a:moveTo>
                    <a:pt x="24029" y="0"/>
                  </a:moveTo>
                  <a:lnTo>
                    <a:pt x="0" y="62753"/>
                  </a:lnTo>
                  <a:lnTo>
                    <a:pt x="23757" y="39323"/>
                  </a:lnTo>
                  <a:lnTo>
                    <a:pt x="38466" y="39323"/>
                  </a:lnTo>
                  <a:lnTo>
                    <a:pt x="2402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4" name="object 224"/>
            <p:cNvSpPr/>
            <p:nvPr/>
          </p:nvSpPr>
          <p:spPr>
            <a:xfrm>
              <a:off x="3893142" y="7360122"/>
              <a:ext cx="47625" cy="63500"/>
            </a:xfrm>
            <a:custGeom>
              <a:avLst/>
              <a:gdLst/>
              <a:ahLst/>
              <a:cxnLst/>
              <a:rect l="l" t="t" r="r" b="b"/>
              <a:pathLst>
                <a:path w="47625" h="63500">
                  <a:moveTo>
                    <a:pt x="24030" y="0"/>
                  </a:moveTo>
                  <a:lnTo>
                    <a:pt x="0" y="62752"/>
                  </a:lnTo>
                  <a:lnTo>
                    <a:pt x="23758" y="39322"/>
                  </a:lnTo>
                  <a:lnTo>
                    <a:pt x="47187" y="63081"/>
                  </a:lnTo>
                  <a:lnTo>
                    <a:pt x="2403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5" name="object 225"/>
            <p:cNvSpPr/>
            <p:nvPr/>
          </p:nvSpPr>
          <p:spPr>
            <a:xfrm>
              <a:off x="3915531" y="6461558"/>
              <a:ext cx="2540" cy="201295"/>
            </a:xfrm>
            <a:custGeom>
              <a:avLst/>
              <a:gdLst/>
              <a:ahLst/>
              <a:cxnLst/>
              <a:rect l="l" t="t" r="r" b="b"/>
              <a:pathLst>
                <a:path w="2539" h="201295">
                  <a:moveTo>
                    <a:pt x="0" y="201262"/>
                  </a:moveTo>
                  <a:lnTo>
                    <a:pt x="2107"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object 226"/>
            <p:cNvSpPr/>
            <p:nvPr/>
          </p:nvSpPr>
          <p:spPr>
            <a:xfrm>
              <a:off x="3893799" y="6422236"/>
              <a:ext cx="47625" cy="63500"/>
            </a:xfrm>
            <a:custGeom>
              <a:avLst/>
              <a:gdLst/>
              <a:ahLst/>
              <a:cxnLst/>
              <a:rect l="l" t="t" r="r" b="b"/>
              <a:pathLst>
                <a:path w="47625" h="63500">
                  <a:moveTo>
                    <a:pt x="38529" y="39323"/>
                  </a:moveTo>
                  <a:lnTo>
                    <a:pt x="23839" y="39323"/>
                  </a:lnTo>
                  <a:lnTo>
                    <a:pt x="47185" y="63162"/>
                  </a:lnTo>
                  <a:lnTo>
                    <a:pt x="38529" y="39323"/>
                  </a:lnTo>
                  <a:close/>
                </a:path>
                <a:path w="47625" h="63500">
                  <a:moveTo>
                    <a:pt x="24251" y="0"/>
                  </a:moveTo>
                  <a:lnTo>
                    <a:pt x="0" y="62668"/>
                  </a:lnTo>
                  <a:lnTo>
                    <a:pt x="23839" y="39323"/>
                  </a:lnTo>
                  <a:lnTo>
                    <a:pt x="38529" y="39323"/>
                  </a:lnTo>
                  <a:lnTo>
                    <a:pt x="24251"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object 227"/>
            <p:cNvSpPr/>
            <p:nvPr/>
          </p:nvSpPr>
          <p:spPr>
            <a:xfrm>
              <a:off x="3893799" y="6422235"/>
              <a:ext cx="47625" cy="63500"/>
            </a:xfrm>
            <a:custGeom>
              <a:avLst/>
              <a:gdLst/>
              <a:ahLst/>
              <a:cxnLst/>
              <a:rect l="l" t="t" r="r" b="b"/>
              <a:pathLst>
                <a:path w="47625" h="63500">
                  <a:moveTo>
                    <a:pt x="24252" y="0"/>
                  </a:moveTo>
                  <a:lnTo>
                    <a:pt x="0" y="62668"/>
                  </a:lnTo>
                  <a:lnTo>
                    <a:pt x="23840" y="39322"/>
                  </a:lnTo>
                  <a:lnTo>
                    <a:pt x="47186" y="63162"/>
                  </a:lnTo>
                  <a:lnTo>
                    <a:pt x="24252"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28" name="object 228"/>
            <p:cNvPicPr/>
            <p:nvPr/>
          </p:nvPicPr>
          <p:blipFill>
            <a:blip r:embed="rId21" cstate="print"/>
            <a:stretch>
              <a:fillRect/>
            </a:stretch>
          </p:blipFill>
          <p:spPr>
            <a:xfrm>
              <a:off x="4870014" y="6543748"/>
              <a:ext cx="1274109" cy="1053893"/>
            </a:xfrm>
            <a:prstGeom prst="rect">
              <a:avLst/>
            </a:prstGeom>
          </p:spPr>
        </p:pic>
        <p:sp>
          <p:nvSpPr>
            <p:cNvPr id="229" name="object 229"/>
            <p:cNvSpPr/>
            <p:nvPr/>
          </p:nvSpPr>
          <p:spPr>
            <a:xfrm>
              <a:off x="4940797" y="6575207"/>
              <a:ext cx="1148715" cy="920750"/>
            </a:xfrm>
            <a:custGeom>
              <a:avLst/>
              <a:gdLst/>
              <a:ahLst/>
              <a:cxnLst/>
              <a:rect l="l" t="t" r="r" b="b"/>
              <a:pathLst>
                <a:path w="1148714" h="920750">
                  <a:moveTo>
                    <a:pt x="928055" y="0"/>
                  </a:moveTo>
                  <a:lnTo>
                    <a:pt x="220216" y="0"/>
                  </a:lnTo>
                  <a:lnTo>
                    <a:pt x="175835" y="4474"/>
                  </a:lnTo>
                  <a:lnTo>
                    <a:pt x="134498" y="17305"/>
                  </a:lnTo>
                  <a:lnTo>
                    <a:pt x="97091" y="37609"/>
                  </a:lnTo>
                  <a:lnTo>
                    <a:pt x="64499" y="64499"/>
                  </a:lnTo>
                  <a:lnTo>
                    <a:pt x="37609" y="97091"/>
                  </a:lnTo>
                  <a:lnTo>
                    <a:pt x="17305" y="134498"/>
                  </a:lnTo>
                  <a:lnTo>
                    <a:pt x="4474" y="175835"/>
                  </a:lnTo>
                  <a:lnTo>
                    <a:pt x="0" y="220216"/>
                  </a:lnTo>
                  <a:lnTo>
                    <a:pt x="0" y="699974"/>
                  </a:lnTo>
                  <a:lnTo>
                    <a:pt x="4474" y="744355"/>
                  </a:lnTo>
                  <a:lnTo>
                    <a:pt x="17305" y="785692"/>
                  </a:lnTo>
                  <a:lnTo>
                    <a:pt x="37609" y="823099"/>
                  </a:lnTo>
                  <a:lnTo>
                    <a:pt x="64499" y="855690"/>
                  </a:lnTo>
                  <a:lnTo>
                    <a:pt x="97091" y="882581"/>
                  </a:lnTo>
                  <a:lnTo>
                    <a:pt x="134498" y="902885"/>
                  </a:lnTo>
                  <a:lnTo>
                    <a:pt x="175835" y="915716"/>
                  </a:lnTo>
                  <a:lnTo>
                    <a:pt x="220216" y="920190"/>
                  </a:lnTo>
                  <a:lnTo>
                    <a:pt x="928055" y="920190"/>
                  </a:lnTo>
                  <a:lnTo>
                    <a:pt x="972436" y="915716"/>
                  </a:lnTo>
                  <a:lnTo>
                    <a:pt x="1013773" y="902885"/>
                  </a:lnTo>
                  <a:lnTo>
                    <a:pt x="1051180" y="882581"/>
                  </a:lnTo>
                  <a:lnTo>
                    <a:pt x="1083771" y="855690"/>
                  </a:lnTo>
                  <a:lnTo>
                    <a:pt x="1110662" y="823099"/>
                  </a:lnTo>
                  <a:lnTo>
                    <a:pt x="1130966" y="785692"/>
                  </a:lnTo>
                  <a:lnTo>
                    <a:pt x="1143797" y="744355"/>
                  </a:lnTo>
                  <a:lnTo>
                    <a:pt x="1148271" y="699974"/>
                  </a:lnTo>
                  <a:lnTo>
                    <a:pt x="1148271" y="220216"/>
                  </a:lnTo>
                  <a:lnTo>
                    <a:pt x="1143797" y="175835"/>
                  </a:lnTo>
                  <a:lnTo>
                    <a:pt x="1130966" y="134498"/>
                  </a:lnTo>
                  <a:lnTo>
                    <a:pt x="1110662" y="97091"/>
                  </a:lnTo>
                  <a:lnTo>
                    <a:pt x="1083771" y="64499"/>
                  </a:lnTo>
                  <a:lnTo>
                    <a:pt x="1051180" y="37609"/>
                  </a:lnTo>
                  <a:lnTo>
                    <a:pt x="1013773" y="17305"/>
                  </a:lnTo>
                  <a:lnTo>
                    <a:pt x="972436" y="4474"/>
                  </a:lnTo>
                  <a:lnTo>
                    <a:pt x="928055"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 name="object 230"/>
            <p:cNvSpPr/>
            <p:nvPr/>
          </p:nvSpPr>
          <p:spPr>
            <a:xfrm>
              <a:off x="4940798" y="6575207"/>
              <a:ext cx="1148715" cy="920750"/>
            </a:xfrm>
            <a:custGeom>
              <a:avLst/>
              <a:gdLst/>
              <a:ahLst/>
              <a:cxnLst/>
              <a:rect l="l" t="t" r="r" b="b"/>
              <a:pathLst>
                <a:path w="1148714" h="920750">
                  <a:moveTo>
                    <a:pt x="220216" y="0"/>
                  </a:moveTo>
                  <a:lnTo>
                    <a:pt x="928055" y="0"/>
                  </a:lnTo>
                  <a:lnTo>
                    <a:pt x="972436" y="4474"/>
                  </a:lnTo>
                  <a:lnTo>
                    <a:pt x="1013773" y="17305"/>
                  </a:lnTo>
                  <a:lnTo>
                    <a:pt x="1051180" y="37609"/>
                  </a:lnTo>
                  <a:lnTo>
                    <a:pt x="1083771" y="64499"/>
                  </a:lnTo>
                  <a:lnTo>
                    <a:pt x="1110662" y="97091"/>
                  </a:lnTo>
                  <a:lnTo>
                    <a:pt x="1130966" y="134498"/>
                  </a:lnTo>
                  <a:lnTo>
                    <a:pt x="1143797" y="175835"/>
                  </a:lnTo>
                  <a:lnTo>
                    <a:pt x="1148271" y="220216"/>
                  </a:lnTo>
                  <a:lnTo>
                    <a:pt x="1148271" y="699973"/>
                  </a:lnTo>
                  <a:lnTo>
                    <a:pt x="1143797" y="744355"/>
                  </a:lnTo>
                  <a:lnTo>
                    <a:pt x="1130966" y="785692"/>
                  </a:lnTo>
                  <a:lnTo>
                    <a:pt x="1110662" y="823099"/>
                  </a:lnTo>
                  <a:lnTo>
                    <a:pt x="1083771" y="855690"/>
                  </a:lnTo>
                  <a:lnTo>
                    <a:pt x="1051180" y="882580"/>
                  </a:lnTo>
                  <a:lnTo>
                    <a:pt x="1013773" y="902884"/>
                  </a:lnTo>
                  <a:lnTo>
                    <a:pt x="972436" y="915716"/>
                  </a:lnTo>
                  <a:lnTo>
                    <a:pt x="928055" y="920190"/>
                  </a:lnTo>
                  <a:lnTo>
                    <a:pt x="220216" y="920190"/>
                  </a:lnTo>
                  <a:lnTo>
                    <a:pt x="175835" y="915716"/>
                  </a:lnTo>
                  <a:lnTo>
                    <a:pt x="134498" y="902884"/>
                  </a:lnTo>
                  <a:lnTo>
                    <a:pt x="97091" y="882580"/>
                  </a:lnTo>
                  <a:lnTo>
                    <a:pt x="64499" y="855690"/>
                  </a:lnTo>
                  <a:lnTo>
                    <a:pt x="37609" y="823099"/>
                  </a:lnTo>
                  <a:lnTo>
                    <a:pt x="17305" y="785692"/>
                  </a:lnTo>
                  <a:lnTo>
                    <a:pt x="4474" y="744355"/>
                  </a:lnTo>
                  <a:lnTo>
                    <a:pt x="0" y="699973"/>
                  </a:lnTo>
                  <a:lnTo>
                    <a:pt x="0" y="220216"/>
                  </a:lnTo>
                  <a:lnTo>
                    <a:pt x="4474" y="175835"/>
                  </a:lnTo>
                  <a:lnTo>
                    <a:pt x="17305" y="134498"/>
                  </a:lnTo>
                  <a:lnTo>
                    <a:pt x="37609" y="97091"/>
                  </a:lnTo>
                  <a:lnTo>
                    <a:pt x="64499" y="64499"/>
                  </a:lnTo>
                  <a:lnTo>
                    <a:pt x="97091" y="37609"/>
                  </a:lnTo>
                  <a:lnTo>
                    <a:pt x="134498" y="17305"/>
                  </a:lnTo>
                  <a:lnTo>
                    <a:pt x="175835" y="4474"/>
                  </a:lnTo>
                  <a:lnTo>
                    <a:pt x="220216" y="0"/>
                  </a:lnTo>
                  <a:close/>
                </a:path>
              </a:pathLst>
            </a:custGeom>
            <a:ln w="31459">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 name="object 231"/>
            <p:cNvSpPr/>
            <p:nvPr/>
          </p:nvSpPr>
          <p:spPr>
            <a:xfrm>
              <a:off x="5027311" y="7047100"/>
              <a:ext cx="849630" cy="283210"/>
            </a:xfrm>
            <a:custGeom>
              <a:avLst/>
              <a:gdLst/>
              <a:ahLst/>
              <a:cxnLst/>
              <a:rect l="l" t="t" r="r" b="b"/>
              <a:pathLst>
                <a:path w="849629" h="283209">
                  <a:moveTo>
                    <a:pt x="707839" y="0"/>
                  </a:moveTo>
                  <a:lnTo>
                    <a:pt x="141568" y="0"/>
                  </a:lnTo>
                  <a:lnTo>
                    <a:pt x="0" y="283135"/>
                  </a:lnTo>
                  <a:lnTo>
                    <a:pt x="849406" y="283135"/>
                  </a:lnTo>
                  <a:lnTo>
                    <a:pt x="707839"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object 232"/>
            <p:cNvSpPr/>
            <p:nvPr/>
          </p:nvSpPr>
          <p:spPr>
            <a:xfrm>
              <a:off x="5027312" y="6942297"/>
              <a:ext cx="849630" cy="387985"/>
            </a:xfrm>
            <a:custGeom>
              <a:avLst/>
              <a:gdLst/>
              <a:ahLst/>
              <a:cxnLst/>
              <a:rect l="l" t="t" r="r" b="b"/>
              <a:pathLst>
                <a:path w="849629" h="387984">
                  <a:moveTo>
                    <a:pt x="0" y="387938"/>
                  </a:moveTo>
                  <a:lnTo>
                    <a:pt x="849406" y="387938"/>
                  </a:lnTo>
                  <a:lnTo>
                    <a:pt x="707838" y="104802"/>
                  </a:lnTo>
                  <a:lnTo>
                    <a:pt x="141567" y="104802"/>
                  </a:lnTo>
                  <a:lnTo>
                    <a:pt x="0" y="387938"/>
                  </a:lnTo>
                  <a:close/>
                </a:path>
                <a:path w="849629" h="387984">
                  <a:moveTo>
                    <a:pt x="423380" y="104802"/>
                  </a:moveTo>
                  <a:lnTo>
                    <a:pt x="42240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object 233"/>
            <p:cNvSpPr/>
            <p:nvPr/>
          </p:nvSpPr>
          <p:spPr>
            <a:xfrm>
              <a:off x="5426339" y="6902975"/>
              <a:ext cx="47625" cy="63500"/>
            </a:xfrm>
            <a:custGeom>
              <a:avLst/>
              <a:gdLst/>
              <a:ahLst/>
              <a:cxnLst/>
              <a:rect l="l" t="t" r="r" b="b"/>
              <a:pathLst>
                <a:path w="47625" h="63500">
                  <a:moveTo>
                    <a:pt x="23006" y="0"/>
                  </a:moveTo>
                  <a:lnTo>
                    <a:pt x="0" y="63136"/>
                  </a:lnTo>
                  <a:lnTo>
                    <a:pt x="23373" y="39323"/>
                  </a:lnTo>
                  <a:lnTo>
                    <a:pt x="38173" y="39323"/>
                  </a:lnTo>
                  <a:lnTo>
                    <a:pt x="23006" y="0"/>
                  </a:lnTo>
                  <a:close/>
                </a:path>
                <a:path w="47625" h="63500">
                  <a:moveTo>
                    <a:pt x="38173" y="39323"/>
                  </a:moveTo>
                  <a:lnTo>
                    <a:pt x="23373" y="39323"/>
                  </a:lnTo>
                  <a:lnTo>
                    <a:pt x="47188" y="62695"/>
                  </a:lnTo>
                  <a:lnTo>
                    <a:pt x="38173" y="3932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object 234"/>
            <p:cNvSpPr/>
            <p:nvPr/>
          </p:nvSpPr>
          <p:spPr>
            <a:xfrm>
              <a:off x="5426339" y="6902974"/>
              <a:ext cx="47625" cy="63500"/>
            </a:xfrm>
            <a:custGeom>
              <a:avLst/>
              <a:gdLst/>
              <a:ahLst/>
              <a:cxnLst/>
              <a:rect l="l" t="t" r="r" b="b"/>
              <a:pathLst>
                <a:path w="47625" h="63500">
                  <a:moveTo>
                    <a:pt x="23006" y="0"/>
                  </a:moveTo>
                  <a:lnTo>
                    <a:pt x="0" y="63137"/>
                  </a:lnTo>
                  <a:lnTo>
                    <a:pt x="23372" y="39322"/>
                  </a:lnTo>
                  <a:lnTo>
                    <a:pt x="47187" y="62695"/>
                  </a:lnTo>
                  <a:lnTo>
                    <a:pt x="23006"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35" name="object 235"/>
          <p:cNvGrpSpPr/>
          <p:nvPr/>
        </p:nvGrpSpPr>
        <p:grpSpPr>
          <a:xfrm>
            <a:off x="3596424" y="5016971"/>
            <a:ext cx="142875" cy="142875"/>
            <a:chOff x="5754278" y="6655554"/>
            <a:chExt cx="228600" cy="228600"/>
          </a:xfrm>
        </p:grpSpPr>
        <p:sp>
          <p:nvSpPr>
            <p:cNvPr id="236" name="object 236"/>
            <p:cNvSpPr/>
            <p:nvPr/>
          </p:nvSpPr>
          <p:spPr>
            <a:xfrm>
              <a:off x="5762142" y="6663420"/>
              <a:ext cx="212725" cy="212725"/>
            </a:xfrm>
            <a:custGeom>
              <a:avLst/>
              <a:gdLst/>
              <a:ahLst/>
              <a:cxnLst/>
              <a:rect l="l" t="t" r="r" b="b"/>
              <a:pathLst>
                <a:path w="212725" h="212725">
                  <a:moveTo>
                    <a:pt x="212351" y="0"/>
                  </a:moveTo>
                  <a:lnTo>
                    <a:pt x="0" y="0"/>
                  </a:lnTo>
                  <a:lnTo>
                    <a:pt x="0" y="212351"/>
                  </a:lnTo>
                  <a:lnTo>
                    <a:pt x="212351" y="212351"/>
                  </a:lnTo>
                  <a:lnTo>
                    <a:pt x="212351"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object 237"/>
            <p:cNvSpPr/>
            <p:nvPr/>
          </p:nvSpPr>
          <p:spPr>
            <a:xfrm>
              <a:off x="5762143" y="6663419"/>
              <a:ext cx="212725" cy="212725"/>
            </a:xfrm>
            <a:custGeom>
              <a:avLst/>
              <a:gdLst/>
              <a:ahLst/>
              <a:cxnLst/>
              <a:rect l="l" t="t" r="r" b="b"/>
              <a:pathLst>
                <a:path w="212725" h="212725">
                  <a:moveTo>
                    <a:pt x="0" y="0"/>
                  </a:moveTo>
                  <a:lnTo>
                    <a:pt x="212351" y="0"/>
                  </a:lnTo>
                  <a:lnTo>
                    <a:pt x="212351" y="212351"/>
                  </a:lnTo>
                  <a:lnTo>
                    <a:pt x="0" y="212351"/>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38" name="object 238"/>
          <p:cNvSpPr txBox="1"/>
          <p:nvPr/>
        </p:nvSpPr>
        <p:spPr>
          <a:xfrm>
            <a:off x="3627811" y="4989372"/>
            <a:ext cx="92472" cy="173991"/>
          </a:xfrm>
          <a:prstGeom prst="rect">
            <a:avLst/>
          </a:prstGeom>
        </p:spPr>
        <p:txBody>
          <a:bodyPr vert="horz" wrap="square" lIns="0" tIns="10319" rIns="0" bIns="0" rtlCol="0">
            <a:spAutoFit/>
          </a:bodyPr>
          <a:lstStyle/>
          <a:p>
            <a:pPr marL="7938" marR="0" lvl="0" indent="0" algn="l" defTabSz="914400" rtl="0" eaLnBrk="1" fontAlgn="auto" latinLnBrk="0" hangingPunct="1">
              <a:lnSpc>
                <a:spcPct val="100000"/>
              </a:lnSpc>
              <a:spcBef>
                <a:spcPts val="81"/>
              </a:spcBef>
              <a:spcAft>
                <a:spcPts val="0"/>
              </a:spcAft>
              <a:buClrTx/>
              <a:buSzTx/>
              <a:buFontTx/>
              <a:buNone/>
              <a:tabLst/>
              <a:defRPr/>
            </a:pPr>
            <a:r>
              <a:rPr kumimoji="0" sz="1063" b="0" i="0" u="none" strike="noStrike" kern="1200" cap="none" spc="-31" normalizeH="0" baseline="0" noProof="0" dirty="0">
                <a:ln>
                  <a:noFill/>
                </a:ln>
                <a:solidFill>
                  <a:prstClr val="black"/>
                </a:solidFill>
                <a:effectLst/>
                <a:uLnTx/>
                <a:uFillTx/>
                <a:latin typeface="Arial"/>
                <a:ea typeface="+mn-ea"/>
                <a:cs typeface="Arial"/>
              </a:rPr>
              <a:t>2</a:t>
            </a:r>
            <a:endParaRPr kumimoji="0" sz="1063" b="0" i="0" u="none" strike="noStrike" kern="1200" cap="none" spc="0" normalizeH="0" baseline="0" noProof="0">
              <a:ln>
                <a:noFill/>
              </a:ln>
              <a:solidFill>
                <a:prstClr val="black"/>
              </a:solidFill>
              <a:effectLst/>
              <a:uLnTx/>
              <a:uFillTx/>
              <a:latin typeface="Arial"/>
              <a:ea typeface="+mn-ea"/>
              <a:cs typeface="Arial"/>
            </a:endParaRPr>
          </a:p>
        </p:txBody>
      </p:sp>
      <p:grpSp>
        <p:nvGrpSpPr>
          <p:cNvPr id="239" name="object 239"/>
          <p:cNvGrpSpPr/>
          <p:nvPr/>
        </p:nvGrpSpPr>
        <p:grpSpPr>
          <a:xfrm>
            <a:off x="3333731" y="5015864"/>
            <a:ext cx="257969" cy="142875"/>
            <a:chOff x="5333969" y="6653783"/>
            <a:chExt cx="412750" cy="228600"/>
          </a:xfrm>
        </p:grpSpPr>
        <p:sp>
          <p:nvSpPr>
            <p:cNvPr id="240" name="object 240"/>
            <p:cNvSpPr/>
            <p:nvPr/>
          </p:nvSpPr>
          <p:spPr>
            <a:xfrm>
              <a:off x="5623260" y="6768243"/>
              <a:ext cx="115570" cy="635"/>
            </a:xfrm>
            <a:custGeom>
              <a:avLst/>
              <a:gdLst/>
              <a:ahLst/>
              <a:cxnLst/>
              <a:rect l="l" t="t" r="r" b="b"/>
              <a:pathLst>
                <a:path w="115570" h="634">
                  <a:moveTo>
                    <a:pt x="115288" y="226"/>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object 241"/>
            <p:cNvSpPr/>
            <p:nvPr/>
          </p:nvSpPr>
          <p:spPr>
            <a:xfrm>
              <a:off x="5583728" y="6744695"/>
              <a:ext cx="63500" cy="47625"/>
            </a:xfrm>
            <a:custGeom>
              <a:avLst/>
              <a:gdLst/>
              <a:ahLst/>
              <a:cxnLst/>
              <a:rect l="l" t="t" r="r" b="b"/>
              <a:pathLst>
                <a:path w="63500" h="47625">
                  <a:moveTo>
                    <a:pt x="63173" y="0"/>
                  </a:moveTo>
                  <a:lnTo>
                    <a:pt x="0" y="23547"/>
                  </a:lnTo>
                  <a:lnTo>
                    <a:pt x="413" y="23547"/>
                  </a:lnTo>
                  <a:lnTo>
                    <a:pt x="63079" y="47189"/>
                  </a:lnTo>
                  <a:lnTo>
                    <a:pt x="39532" y="23547"/>
                  </a:lnTo>
                  <a:lnTo>
                    <a:pt x="6317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object 242"/>
            <p:cNvSpPr/>
            <p:nvPr/>
          </p:nvSpPr>
          <p:spPr>
            <a:xfrm>
              <a:off x="5583936" y="6744694"/>
              <a:ext cx="63500" cy="47625"/>
            </a:xfrm>
            <a:custGeom>
              <a:avLst/>
              <a:gdLst/>
              <a:ahLst/>
              <a:cxnLst/>
              <a:rect l="l" t="t" r="r" b="b"/>
              <a:pathLst>
                <a:path w="63500" h="47625">
                  <a:moveTo>
                    <a:pt x="0" y="23470"/>
                  </a:moveTo>
                  <a:lnTo>
                    <a:pt x="62871" y="47189"/>
                  </a:lnTo>
                  <a:lnTo>
                    <a:pt x="39324" y="23549"/>
                  </a:lnTo>
                  <a:lnTo>
                    <a:pt x="62966" y="0"/>
                  </a:lnTo>
                  <a:lnTo>
                    <a:pt x="0" y="2347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object 243"/>
            <p:cNvSpPr/>
            <p:nvPr/>
          </p:nvSpPr>
          <p:spPr>
            <a:xfrm>
              <a:off x="5341907" y="6661721"/>
              <a:ext cx="212725" cy="212725"/>
            </a:xfrm>
            <a:custGeom>
              <a:avLst/>
              <a:gdLst/>
              <a:ahLst/>
              <a:cxnLst/>
              <a:rect l="l" t="t" r="r" b="b"/>
              <a:pathLst>
                <a:path w="212725" h="212725">
                  <a:moveTo>
                    <a:pt x="106175" y="0"/>
                  </a:moveTo>
                  <a:lnTo>
                    <a:pt x="0" y="106175"/>
                  </a:lnTo>
                  <a:lnTo>
                    <a:pt x="106175" y="212351"/>
                  </a:lnTo>
                  <a:lnTo>
                    <a:pt x="212351" y="106175"/>
                  </a:lnTo>
                  <a:lnTo>
                    <a:pt x="106175" y="0"/>
                  </a:lnTo>
                  <a:close/>
                </a:path>
              </a:pathLst>
            </a:custGeom>
            <a:solidFill>
              <a:srgbClr val="B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object 244"/>
            <p:cNvSpPr/>
            <p:nvPr/>
          </p:nvSpPr>
          <p:spPr>
            <a:xfrm>
              <a:off x="5341907" y="6661721"/>
              <a:ext cx="212725" cy="212725"/>
            </a:xfrm>
            <a:custGeom>
              <a:avLst/>
              <a:gdLst/>
              <a:ahLst/>
              <a:cxnLst/>
              <a:rect l="l" t="t" r="r" b="b"/>
              <a:pathLst>
                <a:path w="212725" h="212725">
                  <a:moveTo>
                    <a:pt x="212351" y="106175"/>
                  </a:moveTo>
                  <a:lnTo>
                    <a:pt x="106175" y="212351"/>
                  </a:lnTo>
                  <a:lnTo>
                    <a:pt x="0" y="106175"/>
                  </a:lnTo>
                  <a:lnTo>
                    <a:pt x="106175" y="0"/>
                  </a:lnTo>
                  <a:lnTo>
                    <a:pt x="212351" y="106175"/>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45" name="object 245"/>
          <p:cNvSpPr txBox="1"/>
          <p:nvPr/>
        </p:nvSpPr>
        <p:spPr>
          <a:xfrm>
            <a:off x="3299993" y="4627136"/>
            <a:ext cx="195659" cy="818124"/>
          </a:xfrm>
          <a:prstGeom prst="rect">
            <a:avLst/>
          </a:prstGeom>
        </p:spPr>
        <p:txBody>
          <a:bodyPr vert="horz" wrap="square" lIns="0" tIns="8334" rIns="0" bIns="0" rtlCol="0">
            <a:spAutoFit/>
          </a:bodyPr>
          <a:lstStyle/>
          <a:p>
            <a:pPr marL="7938" marR="0" lvl="0" indent="0" algn="l" defTabSz="914400" rtl="0" eaLnBrk="1" fontAlgn="auto" latinLnBrk="0" hangingPunct="1">
              <a:lnSpc>
                <a:spcPct val="100000"/>
              </a:lnSpc>
              <a:spcBef>
                <a:spcPts val="66"/>
              </a:spcBef>
              <a:spcAft>
                <a:spcPts val="0"/>
              </a:spcAft>
              <a:buClrTx/>
              <a:buSzTx/>
              <a:buFontTx/>
              <a:buNone/>
              <a:tabLst/>
              <a:defRPr/>
            </a:pPr>
            <a:r>
              <a:rPr kumimoji="0" sz="1313" b="0" i="0" u="none" strike="noStrike" kern="1200" cap="none" spc="-16" normalizeH="0" baseline="0" noProof="0" dirty="0">
                <a:ln>
                  <a:noFill/>
                </a:ln>
                <a:solidFill>
                  <a:prstClr val="black"/>
                </a:solidFill>
                <a:effectLst/>
                <a:uLnTx/>
                <a:uFillTx/>
                <a:latin typeface="Arial"/>
                <a:ea typeface="+mn-ea"/>
                <a:cs typeface="Arial"/>
              </a:rPr>
              <a:t>x2</a:t>
            </a:r>
            <a:endParaRPr kumimoji="0" sz="1313" b="0" i="0" u="none" strike="noStrike" kern="1200" cap="none" spc="0" normalizeH="0" baseline="0" noProof="0">
              <a:ln>
                <a:noFill/>
              </a:ln>
              <a:solidFill>
                <a:prstClr val="black"/>
              </a:solidFill>
              <a:effectLst/>
              <a:uLnTx/>
              <a:uFillTx/>
              <a:latin typeface="Arial"/>
              <a:ea typeface="+mn-ea"/>
              <a:cs typeface="Arial"/>
            </a:endParaRPr>
          </a:p>
          <a:p>
            <a:pPr marL="67866" marR="0" lvl="0" indent="0" algn="l" defTabSz="914400" rtl="0" eaLnBrk="1" fontAlgn="auto" latinLnBrk="0" hangingPunct="1">
              <a:lnSpc>
                <a:spcPct val="100000"/>
              </a:lnSpc>
              <a:spcBef>
                <a:spcPts val="1169"/>
              </a:spcBef>
              <a:spcAft>
                <a:spcPts val="0"/>
              </a:spcAft>
              <a:buClrTx/>
              <a:buSzTx/>
              <a:buFontTx/>
              <a:buNone/>
              <a:tabLst/>
              <a:defRPr/>
            </a:pPr>
            <a:r>
              <a:rPr kumimoji="0" sz="1063" b="0" i="0" u="none" strike="noStrike" kern="1200" cap="none" spc="-31" normalizeH="0" baseline="0" noProof="0" dirty="0">
                <a:ln>
                  <a:noFill/>
                </a:ln>
                <a:solidFill>
                  <a:prstClr val="black"/>
                </a:solidFill>
                <a:effectLst/>
                <a:uLnTx/>
                <a:uFillTx/>
                <a:latin typeface="Arial"/>
                <a:ea typeface="+mn-ea"/>
                <a:cs typeface="Arial"/>
              </a:rPr>
              <a:t>+</a:t>
            </a:r>
            <a:endParaRPr kumimoji="0" sz="1063" b="0" i="0" u="none" strike="noStrike" kern="1200" cap="none" spc="0" normalizeH="0" baseline="0" noProof="0">
              <a:ln>
                <a:noFill/>
              </a:ln>
              <a:solidFill>
                <a:prstClr val="black"/>
              </a:solidFill>
              <a:effectLst/>
              <a:uLnTx/>
              <a:uFillTx/>
              <a:latin typeface="Arial"/>
              <a:ea typeface="+mn-ea"/>
              <a:cs typeface="Arial"/>
            </a:endParaRPr>
          </a:p>
          <a:p>
            <a:pPr marL="59134" marR="0" lvl="0" indent="0" algn="l" defTabSz="914400" rtl="0" eaLnBrk="1" fontAlgn="auto" latinLnBrk="0" hangingPunct="1">
              <a:lnSpc>
                <a:spcPct val="100000"/>
              </a:lnSpc>
              <a:spcBef>
                <a:spcPts val="838"/>
              </a:spcBef>
              <a:spcAft>
                <a:spcPts val="0"/>
              </a:spcAft>
              <a:buClrTx/>
              <a:buSzTx/>
              <a:buFontTx/>
              <a:buNone/>
              <a:tabLst/>
              <a:defRPr/>
            </a:pPr>
            <a:r>
              <a:rPr kumimoji="0" sz="1219" b="0" i="0" u="none" strike="noStrike" kern="1200" cap="none" spc="-31" normalizeH="0" baseline="0" noProof="0" dirty="0">
                <a:ln>
                  <a:noFill/>
                </a:ln>
                <a:solidFill>
                  <a:prstClr val="black"/>
                </a:solidFill>
                <a:effectLst/>
                <a:uLnTx/>
                <a:uFillTx/>
                <a:latin typeface="Arial"/>
                <a:ea typeface="+mn-ea"/>
                <a:cs typeface="Arial"/>
              </a:rPr>
              <a:t>E</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grpSp>
        <p:nvGrpSpPr>
          <p:cNvPr id="246" name="object 246"/>
          <p:cNvGrpSpPr/>
          <p:nvPr/>
        </p:nvGrpSpPr>
        <p:grpSpPr>
          <a:xfrm>
            <a:off x="3379800" y="4866178"/>
            <a:ext cx="1335484" cy="769144"/>
            <a:chOff x="5407679" y="6414285"/>
            <a:chExt cx="2136775" cy="1230630"/>
          </a:xfrm>
        </p:grpSpPr>
        <p:sp>
          <p:nvSpPr>
            <p:cNvPr id="247" name="object 247"/>
            <p:cNvSpPr/>
            <p:nvPr/>
          </p:nvSpPr>
          <p:spPr>
            <a:xfrm>
              <a:off x="5449344" y="7399444"/>
              <a:ext cx="1905" cy="238125"/>
            </a:xfrm>
            <a:custGeom>
              <a:avLst/>
              <a:gdLst/>
              <a:ahLst/>
              <a:cxnLst/>
              <a:rect l="l" t="t" r="r" b="b"/>
              <a:pathLst>
                <a:path w="1904" h="238125">
                  <a:moveTo>
                    <a:pt x="0" y="237520"/>
                  </a:moveTo>
                  <a:lnTo>
                    <a:pt x="1415"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object 248"/>
            <p:cNvSpPr/>
            <p:nvPr/>
          </p:nvSpPr>
          <p:spPr>
            <a:xfrm>
              <a:off x="5427023" y="7360122"/>
              <a:ext cx="47625" cy="63500"/>
            </a:xfrm>
            <a:custGeom>
              <a:avLst/>
              <a:gdLst/>
              <a:ahLst/>
              <a:cxnLst/>
              <a:rect l="l" t="t" r="r" b="b"/>
              <a:pathLst>
                <a:path w="47625" h="63500">
                  <a:moveTo>
                    <a:pt x="38449" y="39323"/>
                  </a:moveTo>
                  <a:lnTo>
                    <a:pt x="23736" y="39323"/>
                  </a:lnTo>
                  <a:lnTo>
                    <a:pt x="47189" y="63058"/>
                  </a:lnTo>
                  <a:lnTo>
                    <a:pt x="38449" y="39323"/>
                  </a:lnTo>
                  <a:close/>
                </a:path>
                <a:path w="47625" h="63500">
                  <a:moveTo>
                    <a:pt x="23969" y="0"/>
                  </a:moveTo>
                  <a:lnTo>
                    <a:pt x="0" y="62777"/>
                  </a:lnTo>
                  <a:lnTo>
                    <a:pt x="23736" y="39323"/>
                  </a:lnTo>
                  <a:lnTo>
                    <a:pt x="38449" y="39323"/>
                  </a:lnTo>
                  <a:lnTo>
                    <a:pt x="23969"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object 249"/>
            <p:cNvSpPr/>
            <p:nvPr/>
          </p:nvSpPr>
          <p:spPr>
            <a:xfrm>
              <a:off x="5427023" y="7360121"/>
              <a:ext cx="47625" cy="63500"/>
            </a:xfrm>
            <a:custGeom>
              <a:avLst/>
              <a:gdLst/>
              <a:ahLst/>
              <a:cxnLst/>
              <a:rect l="l" t="t" r="r" b="b"/>
              <a:pathLst>
                <a:path w="47625" h="63500">
                  <a:moveTo>
                    <a:pt x="23970" y="0"/>
                  </a:moveTo>
                  <a:lnTo>
                    <a:pt x="0" y="62777"/>
                  </a:lnTo>
                  <a:lnTo>
                    <a:pt x="23736" y="39322"/>
                  </a:lnTo>
                  <a:lnTo>
                    <a:pt x="47189" y="63057"/>
                  </a:lnTo>
                  <a:lnTo>
                    <a:pt x="2397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object 250"/>
            <p:cNvSpPr/>
            <p:nvPr/>
          </p:nvSpPr>
          <p:spPr>
            <a:xfrm>
              <a:off x="5438459" y="6461527"/>
              <a:ext cx="6985" cy="203835"/>
            </a:xfrm>
            <a:custGeom>
              <a:avLst/>
              <a:gdLst/>
              <a:ahLst/>
              <a:cxnLst/>
              <a:rect l="l" t="t" r="r" b="b"/>
              <a:pathLst>
                <a:path w="6985" h="203834">
                  <a:moveTo>
                    <a:pt x="6389" y="203428"/>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object 251"/>
            <p:cNvSpPr/>
            <p:nvPr/>
          </p:nvSpPr>
          <p:spPr>
            <a:xfrm>
              <a:off x="5415616" y="6422223"/>
              <a:ext cx="47625" cy="64135"/>
            </a:xfrm>
            <a:custGeom>
              <a:avLst/>
              <a:gdLst/>
              <a:ahLst/>
              <a:cxnLst/>
              <a:rect l="l" t="t" r="r" b="b"/>
              <a:pathLst>
                <a:path w="47625" h="64135">
                  <a:moveTo>
                    <a:pt x="21607" y="0"/>
                  </a:moveTo>
                  <a:lnTo>
                    <a:pt x="0" y="63628"/>
                  </a:lnTo>
                  <a:lnTo>
                    <a:pt x="22842" y="39303"/>
                  </a:lnTo>
                  <a:lnTo>
                    <a:pt x="37771" y="39303"/>
                  </a:lnTo>
                  <a:lnTo>
                    <a:pt x="21607" y="0"/>
                  </a:lnTo>
                  <a:close/>
                </a:path>
                <a:path w="47625" h="64135">
                  <a:moveTo>
                    <a:pt x="37771" y="39303"/>
                  </a:moveTo>
                  <a:lnTo>
                    <a:pt x="22842" y="39303"/>
                  </a:lnTo>
                  <a:lnTo>
                    <a:pt x="47165" y="62147"/>
                  </a:lnTo>
                  <a:lnTo>
                    <a:pt x="37771" y="3930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object 252"/>
            <p:cNvSpPr/>
            <p:nvPr/>
          </p:nvSpPr>
          <p:spPr>
            <a:xfrm>
              <a:off x="5415616" y="6422223"/>
              <a:ext cx="47625" cy="64135"/>
            </a:xfrm>
            <a:custGeom>
              <a:avLst/>
              <a:gdLst/>
              <a:ahLst/>
              <a:cxnLst/>
              <a:rect l="l" t="t" r="r" b="b"/>
              <a:pathLst>
                <a:path w="47625" h="64135">
                  <a:moveTo>
                    <a:pt x="21607" y="0"/>
                  </a:moveTo>
                  <a:lnTo>
                    <a:pt x="0" y="63628"/>
                  </a:lnTo>
                  <a:lnTo>
                    <a:pt x="22842" y="39303"/>
                  </a:lnTo>
                  <a:lnTo>
                    <a:pt x="47165" y="62146"/>
                  </a:lnTo>
                  <a:lnTo>
                    <a:pt x="21607"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3" name="object 253"/>
            <p:cNvPicPr/>
            <p:nvPr/>
          </p:nvPicPr>
          <p:blipFill>
            <a:blip r:embed="rId20" cstate="print"/>
            <a:stretch>
              <a:fillRect/>
            </a:stretch>
          </p:blipFill>
          <p:spPr>
            <a:xfrm>
              <a:off x="6269962" y="6543748"/>
              <a:ext cx="1274109" cy="1053893"/>
            </a:xfrm>
            <a:prstGeom prst="rect">
              <a:avLst/>
            </a:prstGeom>
          </p:spPr>
        </p:pic>
        <p:sp>
          <p:nvSpPr>
            <p:cNvPr id="254" name="object 254"/>
            <p:cNvSpPr/>
            <p:nvPr/>
          </p:nvSpPr>
          <p:spPr>
            <a:xfrm>
              <a:off x="6332880" y="6575207"/>
              <a:ext cx="1148715" cy="920750"/>
            </a:xfrm>
            <a:custGeom>
              <a:avLst/>
              <a:gdLst/>
              <a:ahLst/>
              <a:cxnLst/>
              <a:rect l="l" t="t" r="r" b="b"/>
              <a:pathLst>
                <a:path w="1148715" h="920750">
                  <a:moveTo>
                    <a:pt x="928056" y="0"/>
                  </a:moveTo>
                  <a:lnTo>
                    <a:pt x="220216" y="0"/>
                  </a:lnTo>
                  <a:lnTo>
                    <a:pt x="175835" y="4474"/>
                  </a:lnTo>
                  <a:lnTo>
                    <a:pt x="134498" y="17305"/>
                  </a:lnTo>
                  <a:lnTo>
                    <a:pt x="97091" y="37609"/>
                  </a:lnTo>
                  <a:lnTo>
                    <a:pt x="64500" y="64499"/>
                  </a:lnTo>
                  <a:lnTo>
                    <a:pt x="37609" y="97091"/>
                  </a:lnTo>
                  <a:lnTo>
                    <a:pt x="17305" y="134498"/>
                  </a:lnTo>
                  <a:lnTo>
                    <a:pt x="4474" y="175835"/>
                  </a:lnTo>
                  <a:lnTo>
                    <a:pt x="0" y="220216"/>
                  </a:lnTo>
                  <a:lnTo>
                    <a:pt x="0" y="699974"/>
                  </a:lnTo>
                  <a:lnTo>
                    <a:pt x="4474" y="744355"/>
                  </a:lnTo>
                  <a:lnTo>
                    <a:pt x="17305" y="785692"/>
                  </a:lnTo>
                  <a:lnTo>
                    <a:pt x="37609" y="823099"/>
                  </a:lnTo>
                  <a:lnTo>
                    <a:pt x="64500" y="855690"/>
                  </a:lnTo>
                  <a:lnTo>
                    <a:pt x="97091" y="882581"/>
                  </a:lnTo>
                  <a:lnTo>
                    <a:pt x="134498" y="902885"/>
                  </a:lnTo>
                  <a:lnTo>
                    <a:pt x="175835" y="915716"/>
                  </a:lnTo>
                  <a:lnTo>
                    <a:pt x="220216" y="920190"/>
                  </a:lnTo>
                  <a:lnTo>
                    <a:pt x="928056" y="920190"/>
                  </a:lnTo>
                  <a:lnTo>
                    <a:pt x="972437" y="915716"/>
                  </a:lnTo>
                  <a:lnTo>
                    <a:pt x="1013774" y="902885"/>
                  </a:lnTo>
                  <a:lnTo>
                    <a:pt x="1051180" y="882581"/>
                  </a:lnTo>
                  <a:lnTo>
                    <a:pt x="1083772" y="855690"/>
                  </a:lnTo>
                  <a:lnTo>
                    <a:pt x="1110662" y="823099"/>
                  </a:lnTo>
                  <a:lnTo>
                    <a:pt x="1130966" y="785692"/>
                  </a:lnTo>
                  <a:lnTo>
                    <a:pt x="1143797" y="744355"/>
                  </a:lnTo>
                  <a:lnTo>
                    <a:pt x="1148271" y="699974"/>
                  </a:lnTo>
                  <a:lnTo>
                    <a:pt x="1148271" y="220216"/>
                  </a:lnTo>
                  <a:lnTo>
                    <a:pt x="1143797" y="175835"/>
                  </a:lnTo>
                  <a:lnTo>
                    <a:pt x="1130966" y="134498"/>
                  </a:lnTo>
                  <a:lnTo>
                    <a:pt x="1110662" y="97091"/>
                  </a:lnTo>
                  <a:lnTo>
                    <a:pt x="1083772" y="64499"/>
                  </a:lnTo>
                  <a:lnTo>
                    <a:pt x="1051180" y="37609"/>
                  </a:lnTo>
                  <a:lnTo>
                    <a:pt x="1013774" y="17305"/>
                  </a:lnTo>
                  <a:lnTo>
                    <a:pt x="972437" y="4474"/>
                  </a:lnTo>
                  <a:lnTo>
                    <a:pt x="928056"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object 255"/>
            <p:cNvSpPr/>
            <p:nvPr/>
          </p:nvSpPr>
          <p:spPr>
            <a:xfrm>
              <a:off x="6332881" y="6575207"/>
              <a:ext cx="1148715" cy="920750"/>
            </a:xfrm>
            <a:custGeom>
              <a:avLst/>
              <a:gdLst/>
              <a:ahLst/>
              <a:cxnLst/>
              <a:rect l="l" t="t" r="r" b="b"/>
              <a:pathLst>
                <a:path w="1148715" h="920750">
                  <a:moveTo>
                    <a:pt x="220216" y="0"/>
                  </a:moveTo>
                  <a:lnTo>
                    <a:pt x="928055" y="0"/>
                  </a:lnTo>
                  <a:lnTo>
                    <a:pt x="972436" y="4474"/>
                  </a:lnTo>
                  <a:lnTo>
                    <a:pt x="1013773" y="17305"/>
                  </a:lnTo>
                  <a:lnTo>
                    <a:pt x="1051180" y="37609"/>
                  </a:lnTo>
                  <a:lnTo>
                    <a:pt x="1083771" y="64499"/>
                  </a:lnTo>
                  <a:lnTo>
                    <a:pt x="1110662" y="97091"/>
                  </a:lnTo>
                  <a:lnTo>
                    <a:pt x="1130966" y="134498"/>
                  </a:lnTo>
                  <a:lnTo>
                    <a:pt x="1143797" y="175835"/>
                  </a:lnTo>
                  <a:lnTo>
                    <a:pt x="1148271" y="220216"/>
                  </a:lnTo>
                  <a:lnTo>
                    <a:pt x="1148271" y="699973"/>
                  </a:lnTo>
                  <a:lnTo>
                    <a:pt x="1143797" y="744355"/>
                  </a:lnTo>
                  <a:lnTo>
                    <a:pt x="1130966" y="785692"/>
                  </a:lnTo>
                  <a:lnTo>
                    <a:pt x="1110662" y="823099"/>
                  </a:lnTo>
                  <a:lnTo>
                    <a:pt x="1083771" y="855690"/>
                  </a:lnTo>
                  <a:lnTo>
                    <a:pt x="1051180" y="882580"/>
                  </a:lnTo>
                  <a:lnTo>
                    <a:pt x="1013773" y="902884"/>
                  </a:lnTo>
                  <a:lnTo>
                    <a:pt x="972436" y="915716"/>
                  </a:lnTo>
                  <a:lnTo>
                    <a:pt x="928055" y="920190"/>
                  </a:lnTo>
                  <a:lnTo>
                    <a:pt x="220216" y="920190"/>
                  </a:lnTo>
                  <a:lnTo>
                    <a:pt x="175835" y="915716"/>
                  </a:lnTo>
                  <a:lnTo>
                    <a:pt x="134498" y="902884"/>
                  </a:lnTo>
                  <a:lnTo>
                    <a:pt x="97091" y="882580"/>
                  </a:lnTo>
                  <a:lnTo>
                    <a:pt x="64499" y="855690"/>
                  </a:lnTo>
                  <a:lnTo>
                    <a:pt x="37609" y="823099"/>
                  </a:lnTo>
                  <a:lnTo>
                    <a:pt x="17305" y="785692"/>
                  </a:lnTo>
                  <a:lnTo>
                    <a:pt x="4474" y="744355"/>
                  </a:lnTo>
                  <a:lnTo>
                    <a:pt x="0" y="699973"/>
                  </a:lnTo>
                  <a:lnTo>
                    <a:pt x="0" y="220216"/>
                  </a:lnTo>
                  <a:lnTo>
                    <a:pt x="4474" y="175835"/>
                  </a:lnTo>
                  <a:lnTo>
                    <a:pt x="17305" y="134498"/>
                  </a:lnTo>
                  <a:lnTo>
                    <a:pt x="37609" y="97091"/>
                  </a:lnTo>
                  <a:lnTo>
                    <a:pt x="64499" y="64499"/>
                  </a:lnTo>
                  <a:lnTo>
                    <a:pt x="97091" y="37609"/>
                  </a:lnTo>
                  <a:lnTo>
                    <a:pt x="134498" y="17305"/>
                  </a:lnTo>
                  <a:lnTo>
                    <a:pt x="175835" y="4474"/>
                  </a:lnTo>
                  <a:lnTo>
                    <a:pt x="220216" y="0"/>
                  </a:lnTo>
                  <a:close/>
                </a:path>
              </a:pathLst>
            </a:custGeom>
            <a:ln w="31459">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object 256"/>
            <p:cNvSpPr/>
            <p:nvPr/>
          </p:nvSpPr>
          <p:spPr>
            <a:xfrm>
              <a:off x="6419394" y="7047100"/>
              <a:ext cx="849630" cy="283210"/>
            </a:xfrm>
            <a:custGeom>
              <a:avLst/>
              <a:gdLst/>
              <a:ahLst/>
              <a:cxnLst/>
              <a:rect l="l" t="t" r="r" b="b"/>
              <a:pathLst>
                <a:path w="849629" h="283209">
                  <a:moveTo>
                    <a:pt x="707839" y="0"/>
                  </a:moveTo>
                  <a:lnTo>
                    <a:pt x="141568" y="0"/>
                  </a:lnTo>
                  <a:lnTo>
                    <a:pt x="0" y="283135"/>
                  </a:lnTo>
                  <a:lnTo>
                    <a:pt x="849406" y="283135"/>
                  </a:lnTo>
                  <a:lnTo>
                    <a:pt x="707839"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object 257"/>
            <p:cNvSpPr/>
            <p:nvPr/>
          </p:nvSpPr>
          <p:spPr>
            <a:xfrm>
              <a:off x="6419394" y="6942297"/>
              <a:ext cx="849630" cy="387985"/>
            </a:xfrm>
            <a:custGeom>
              <a:avLst/>
              <a:gdLst/>
              <a:ahLst/>
              <a:cxnLst/>
              <a:rect l="l" t="t" r="r" b="b"/>
              <a:pathLst>
                <a:path w="849629" h="387984">
                  <a:moveTo>
                    <a:pt x="0" y="387938"/>
                  </a:moveTo>
                  <a:lnTo>
                    <a:pt x="849406" y="387938"/>
                  </a:lnTo>
                  <a:lnTo>
                    <a:pt x="707838" y="104802"/>
                  </a:lnTo>
                  <a:lnTo>
                    <a:pt x="141567" y="104802"/>
                  </a:lnTo>
                  <a:lnTo>
                    <a:pt x="0" y="387938"/>
                  </a:lnTo>
                  <a:close/>
                </a:path>
                <a:path w="849629" h="387984">
                  <a:moveTo>
                    <a:pt x="423380" y="104802"/>
                  </a:moveTo>
                  <a:lnTo>
                    <a:pt x="42240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object 258"/>
            <p:cNvSpPr/>
            <p:nvPr/>
          </p:nvSpPr>
          <p:spPr>
            <a:xfrm>
              <a:off x="6818421" y="6902975"/>
              <a:ext cx="47625" cy="63500"/>
            </a:xfrm>
            <a:custGeom>
              <a:avLst/>
              <a:gdLst/>
              <a:ahLst/>
              <a:cxnLst/>
              <a:rect l="l" t="t" r="r" b="b"/>
              <a:pathLst>
                <a:path w="47625" h="63500">
                  <a:moveTo>
                    <a:pt x="23007" y="0"/>
                  </a:moveTo>
                  <a:lnTo>
                    <a:pt x="0" y="63136"/>
                  </a:lnTo>
                  <a:lnTo>
                    <a:pt x="23373" y="39323"/>
                  </a:lnTo>
                  <a:lnTo>
                    <a:pt x="38173" y="39323"/>
                  </a:lnTo>
                  <a:lnTo>
                    <a:pt x="23007" y="0"/>
                  </a:lnTo>
                  <a:close/>
                </a:path>
                <a:path w="47625" h="63500">
                  <a:moveTo>
                    <a:pt x="38173" y="39323"/>
                  </a:moveTo>
                  <a:lnTo>
                    <a:pt x="23373" y="39323"/>
                  </a:lnTo>
                  <a:lnTo>
                    <a:pt x="47188" y="62695"/>
                  </a:lnTo>
                  <a:lnTo>
                    <a:pt x="38173" y="3932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object 259"/>
            <p:cNvSpPr/>
            <p:nvPr/>
          </p:nvSpPr>
          <p:spPr>
            <a:xfrm>
              <a:off x="6818422" y="6902974"/>
              <a:ext cx="47625" cy="63500"/>
            </a:xfrm>
            <a:custGeom>
              <a:avLst/>
              <a:gdLst/>
              <a:ahLst/>
              <a:cxnLst/>
              <a:rect l="l" t="t" r="r" b="b"/>
              <a:pathLst>
                <a:path w="47625" h="63500">
                  <a:moveTo>
                    <a:pt x="23006" y="0"/>
                  </a:moveTo>
                  <a:lnTo>
                    <a:pt x="0" y="63137"/>
                  </a:lnTo>
                  <a:lnTo>
                    <a:pt x="23372" y="39322"/>
                  </a:lnTo>
                  <a:lnTo>
                    <a:pt x="47187" y="62695"/>
                  </a:lnTo>
                  <a:lnTo>
                    <a:pt x="23006"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60" name="object 260"/>
          <p:cNvGrpSpPr/>
          <p:nvPr/>
        </p:nvGrpSpPr>
        <p:grpSpPr>
          <a:xfrm>
            <a:off x="4466475" y="5016971"/>
            <a:ext cx="142875" cy="142875"/>
            <a:chOff x="7146360" y="6655554"/>
            <a:chExt cx="228600" cy="228600"/>
          </a:xfrm>
        </p:grpSpPr>
        <p:sp>
          <p:nvSpPr>
            <p:cNvPr id="261" name="object 261"/>
            <p:cNvSpPr/>
            <p:nvPr/>
          </p:nvSpPr>
          <p:spPr>
            <a:xfrm>
              <a:off x="7154225" y="6663420"/>
              <a:ext cx="212725" cy="212725"/>
            </a:xfrm>
            <a:custGeom>
              <a:avLst/>
              <a:gdLst/>
              <a:ahLst/>
              <a:cxnLst/>
              <a:rect l="l" t="t" r="r" b="b"/>
              <a:pathLst>
                <a:path w="212725" h="212725">
                  <a:moveTo>
                    <a:pt x="212351" y="0"/>
                  </a:moveTo>
                  <a:lnTo>
                    <a:pt x="0" y="0"/>
                  </a:lnTo>
                  <a:lnTo>
                    <a:pt x="0" y="212351"/>
                  </a:lnTo>
                  <a:lnTo>
                    <a:pt x="212351" y="212351"/>
                  </a:lnTo>
                  <a:lnTo>
                    <a:pt x="212351"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object 262"/>
            <p:cNvSpPr/>
            <p:nvPr/>
          </p:nvSpPr>
          <p:spPr>
            <a:xfrm>
              <a:off x="7154225" y="6663419"/>
              <a:ext cx="212725" cy="212725"/>
            </a:xfrm>
            <a:custGeom>
              <a:avLst/>
              <a:gdLst/>
              <a:ahLst/>
              <a:cxnLst/>
              <a:rect l="l" t="t" r="r" b="b"/>
              <a:pathLst>
                <a:path w="212725" h="212725">
                  <a:moveTo>
                    <a:pt x="0" y="0"/>
                  </a:moveTo>
                  <a:lnTo>
                    <a:pt x="212351" y="0"/>
                  </a:lnTo>
                  <a:lnTo>
                    <a:pt x="212351" y="212351"/>
                  </a:lnTo>
                  <a:lnTo>
                    <a:pt x="0" y="212351"/>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63" name="object 263"/>
          <p:cNvSpPr txBox="1"/>
          <p:nvPr/>
        </p:nvSpPr>
        <p:spPr>
          <a:xfrm>
            <a:off x="4497863" y="4989372"/>
            <a:ext cx="92472" cy="173991"/>
          </a:xfrm>
          <a:prstGeom prst="rect">
            <a:avLst/>
          </a:prstGeom>
        </p:spPr>
        <p:txBody>
          <a:bodyPr vert="horz" wrap="square" lIns="0" tIns="10319" rIns="0" bIns="0" rtlCol="0">
            <a:spAutoFit/>
          </a:bodyPr>
          <a:lstStyle/>
          <a:p>
            <a:pPr marL="7938" marR="0" lvl="0" indent="0" algn="l" defTabSz="914400" rtl="0" eaLnBrk="1" fontAlgn="auto" latinLnBrk="0" hangingPunct="1">
              <a:lnSpc>
                <a:spcPct val="100000"/>
              </a:lnSpc>
              <a:spcBef>
                <a:spcPts val="81"/>
              </a:spcBef>
              <a:spcAft>
                <a:spcPts val="0"/>
              </a:spcAft>
              <a:buClrTx/>
              <a:buSzTx/>
              <a:buFontTx/>
              <a:buNone/>
              <a:tabLst/>
              <a:defRPr/>
            </a:pPr>
            <a:r>
              <a:rPr kumimoji="0" sz="1063" b="0" i="0" u="none" strike="noStrike" kern="1200" cap="none" spc="-31" normalizeH="0" baseline="0" noProof="0" dirty="0">
                <a:ln>
                  <a:noFill/>
                </a:ln>
                <a:solidFill>
                  <a:prstClr val="black"/>
                </a:solidFill>
                <a:effectLst/>
                <a:uLnTx/>
                <a:uFillTx/>
                <a:latin typeface="Arial"/>
                <a:ea typeface="+mn-ea"/>
                <a:cs typeface="Arial"/>
              </a:rPr>
              <a:t>3</a:t>
            </a:r>
            <a:endParaRPr kumimoji="0" sz="1063" b="0" i="0" u="none" strike="noStrike" kern="1200" cap="none" spc="0" normalizeH="0" baseline="0" noProof="0">
              <a:ln>
                <a:noFill/>
              </a:ln>
              <a:solidFill>
                <a:prstClr val="black"/>
              </a:solidFill>
              <a:effectLst/>
              <a:uLnTx/>
              <a:uFillTx/>
              <a:latin typeface="Arial"/>
              <a:ea typeface="+mn-ea"/>
              <a:cs typeface="Arial"/>
            </a:endParaRPr>
          </a:p>
        </p:txBody>
      </p:sp>
      <p:grpSp>
        <p:nvGrpSpPr>
          <p:cNvPr id="264" name="object 264"/>
          <p:cNvGrpSpPr/>
          <p:nvPr/>
        </p:nvGrpSpPr>
        <p:grpSpPr>
          <a:xfrm>
            <a:off x="4203782" y="5015864"/>
            <a:ext cx="257969" cy="142875"/>
            <a:chOff x="6726052" y="6653783"/>
            <a:chExt cx="412750" cy="228600"/>
          </a:xfrm>
        </p:grpSpPr>
        <p:sp>
          <p:nvSpPr>
            <p:cNvPr id="265" name="object 265"/>
            <p:cNvSpPr/>
            <p:nvPr/>
          </p:nvSpPr>
          <p:spPr>
            <a:xfrm>
              <a:off x="7015343" y="6768243"/>
              <a:ext cx="115570" cy="635"/>
            </a:xfrm>
            <a:custGeom>
              <a:avLst/>
              <a:gdLst/>
              <a:ahLst/>
              <a:cxnLst/>
              <a:rect l="l" t="t" r="r" b="b"/>
              <a:pathLst>
                <a:path w="115570" h="634">
                  <a:moveTo>
                    <a:pt x="115288" y="226"/>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6" name="object 266"/>
            <p:cNvSpPr/>
            <p:nvPr/>
          </p:nvSpPr>
          <p:spPr>
            <a:xfrm>
              <a:off x="6975810" y="6744695"/>
              <a:ext cx="63500" cy="47625"/>
            </a:xfrm>
            <a:custGeom>
              <a:avLst/>
              <a:gdLst/>
              <a:ahLst/>
              <a:cxnLst/>
              <a:rect l="l" t="t" r="r" b="b"/>
              <a:pathLst>
                <a:path w="63500" h="47625">
                  <a:moveTo>
                    <a:pt x="63174" y="0"/>
                  </a:moveTo>
                  <a:lnTo>
                    <a:pt x="0" y="23547"/>
                  </a:lnTo>
                  <a:lnTo>
                    <a:pt x="413" y="23547"/>
                  </a:lnTo>
                  <a:lnTo>
                    <a:pt x="63079" y="47189"/>
                  </a:lnTo>
                  <a:lnTo>
                    <a:pt x="39532" y="23547"/>
                  </a:lnTo>
                  <a:lnTo>
                    <a:pt x="6317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7" name="object 267"/>
            <p:cNvSpPr/>
            <p:nvPr/>
          </p:nvSpPr>
          <p:spPr>
            <a:xfrm>
              <a:off x="6976018" y="6744694"/>
              <a:ext cx="63500" cy="47625"/>
            </a:xfrm>
            <a:custGeom>
              <a:avLst/>
              <a:gdLst/>
              <a:ahLst/>
              <a:cxnLst/>
              <a:rect l="l" t="t" r="r" b="b"/>
              <a:pathLst>
                <a:path w="63500" h="47625">
                  <a:moveTo>
                    <a:pt x="0" y="23470"/>
                  </a:moveTo>
                  <a:lnTo>
                    <a:pt x="62871" y="47189"/>
                  </a:lnTo>
                  <a:lnTo>
                    <a:pt x="39324" y="23549"/>
                  </a:lnTo>
                  <a:lnTo>
                    <a:pt x="62966" y="0"/>
                  </a:lnTo>
                  <a:lnTo>
                    <a:pt x="0" y="2347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object 268"/>
            <p:cNvSpPr/>
            <p:nvPr/>
          </p:nvSpPr>
          <p:spPr>
            <a:xfrm>
              <a:off x="6733989" y="6661721"/>
              <a:ext cx="212725" cy="212725"/>
            </a:xfrm>
            <a:custGeom>
              <a:avLst/>
              <a:gdLst/>
              <a:ahLst/>
              <a:cxnLst/>
              <a:rect l="l" t="t" r="r" b="b"/>
              <a:pathLst>
                <a:path w="212725" h="212725">
                  <a:moveTo>
                    <a:pt x="106175" y="0"/>
                  </a:moveTo>
                  <a:lnTo>
                    <a:pt x="0" y="106175"/>
                  </a:lnTo>
                  <a:lnTo>
                    <a:pt x="106175" y="212351"/>
                  </a:lnTo>
                  <a:lnTo>
                    <a:pt x="212351" y="106175"/>
                  </a:lnTo>
                  <a:lnTo>
                    <a:pt x="106175" y="0"/>
                  </a:lnTo>
                  <a:close/>
                </a:path>
              </a:pathLst>
            </a:custGeom>
            <a:solidFill>
              <a:srgbClr val="B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object 269"/>
            <p:cNvSpPr/>
            <p:nvPr/>
          </p:nvSpPr>
          <p:spPr>
            <a:xfrm>
              <a:off x="6733989" y="6661721"/>
              <a:ext cx="212725" cy="212725"/>
            </a:xfrm>
            <a:custGeom>
              <a:avLst/>
              <a:gdLst/>
              <a:ahLst/>
              <a:cxnLst/>
              <a:rect l="l" t="t" r="r" b="b"/>
              <a:pathLst>
                <a:path w="212725" h="212725">
                  <a:moveTo>
                    <a:pt x="212351" y="106175"/>
                  </a:moveTo>
                  <a:lnTo>
                    <a:pt x="106175" y="212351"/>
                  </a:lnTo>
                  <a:lnTo>
                    <a:pt x="0" y="106175"/>
                  </a:lnTo>
                  <a:lnTo>
                    <a:pt x="106175" y="0"/>
                  </a:lnTo>
                  <a:lnTo>
                    <a:pt x="212351" y="106175"/>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70" name="object 270"/>
          <p:cNvSpPr txBox="1"/>
          <p:nvPr/>
        </p:nvSpPr>
        <p:spPr>
          <a:xfrm>
            <a:off x="4174961" y="4627136"/>
            <a:ext cx="195659" cy="818124"/>
          </a:xfrm>
          <a:prstGeom prst="rect">
            <a:avLst/>
          </a:prstGeom>
        </p:spPr>
        <p:txBody>
          <a:bodyPr vert="horz" wrap="square" lIns="0" tIns="8334" rIns="0" bIns="0" rtlCol="0">
            <a:spAutoFit/>
          </a:bodyPr>
          <a:lstStyle/>
          <a:p>
            <a:pPr marL="7938" marR="0" lvl="0" indent="0" algn="l" defTabSz="914400" rtl="0" eaLnBrk="1" fontAlgn="auto" latinLnBrk="0" hangingPunct="1">
              <a:lnSpc>
                <a:spcPct val="100000"/>
              </a:lnSpc>
              <a:spcBef>
                <a:spcPts val="66"/>
              </a:spcBef>
              <a:spcAft>
                <a:spcPts val="0"/>
              </a:spcAft>
              <a:buClrTx/>
              <a:buSzTx/>
              <a:buFontTx/>
              <a:buNone/>
              <a:tabLst/>
              <a:defRPr/>
            </a:pPr>
            <a:r>
              <a:rPr kumimoji="0" sz="1313" b="0" i="0" u="none" strike="noStrike" kern="1200" cap="none" spc="-16" normalizeH="0" baseline="0" noProof="0" dirty="0">
                <a:ln>
                  <a:noFill/>
                </a:ln>
                <a:solidFill>
                  <a:prstClr val="black"/>
                </a:solidFill>
                <a:effectLst/>
                <a:uLnTx/>
                <a:uFillTx/>
                <a:latin typeface="Arial"/>
                <a:ea typeface="+mn-ea"/>
                <a:cs typeface="Arial"/>
              </a:rPr>
              <a:t>x3</a:t>
            </a:r>
            <a:endParaRPr kumimoji="0" sz="1313" b="0" i="0" u="none" strike="noStrike" kern="1200" cap="none" spc="0" normalizeH="0" baseline="0" noProof="0">
              <a:ln>
                <a:noFill/>
              </a:ln>
              <a:solidFill>
                <a:prstClr val="black"/>
              </a:solidFill>
              <a:effectLst/>
              <a:uLnTx/>
              <a:uFillTx/>
              <a:latin typeface="Arial"/>
              <a:ea typeface="+mn-ea"/>
              <a:cs typeface="Arial"/>
            </a:endParaRPr>
          </a:p>
          <a:p>
            <a:pPr marL="63103" marR="0" lvl="0" indent="0" algn="l" defTabSz="914400" rtl="0" eaLnBrk="1" fontAlgn="auto" latinLnBrk="0" hangingPunct="1">
              <a:lnSpc>
                <a:spcPct val="100000"/>
              </a:lnSpc>
              <a:spcBef>
                <a:spcPts val="1169"/>
              </a:spcBef>
              <a:spcAft>
                <a:spcPts val="0"/>
              </a:spcAft>
              <a:buClrTx/>
              <a:buSzTx/>
              <a:buFontTx/>
              <a:buNone/>
              <a:tabLst/>
              <a:defRPr/>
            </a:pPr>
            <a:r>
              <a:rPr kumimoji="0" sz="1063" b="0" i="0" u="none" strike="noStrike" kern="1200" cap="none" spc="-31" normalizeH="0" baseline="0" noProof="0" dirty="0">
                <a:ln>
                  <a:noFill/>
                </a:ln>
                <a:solidFill>
                  <a:prstClr val="black"/>
                </a:solidFill>
                <a:effectLst/>
                <a:uLnTx/>
                <a:uFillTx/>
                <a:latin typeface="Arial"/>
                <a:ea typeface="+mn-ea"/>
                <a:cs typeface="Arial"/>
              </a:rPr>
              <a:t>+</a:t>
            </a:r>
            <a:endParaRPr kumimoji="0" sz="1063" b="0" i="0" u="none" strike="noStrike" kern="1200" cap="none" spc="0" normalizeH="0" baseline="0" noProof="0">
              <a:ln>
                <a:noFill/>
              </a:ln>
              <a:solidFill>
                <a:prstClr val="black"/>
              </a:solidFill>
              <a:effectLst/>
              <a:uLnTx/>
              <a:uFillTx/>
              <a:latin typeface="Arial"/>
              <a:ea typeface="+mn-ea"/>
              <a:cs typeface="Arial"/>
            </a:endParaRPr>
          </a:p>
          <a:p>
            <a:pPr marL="54372" marR="0" lvl="0" indent="0" algn="l" defTabSz="914400" rtl="0" eaLnBrk="1" fontAlgn="auto" latinLnBrk="0" hangingPunct="1">
              <a:lnSpc>
                <a:spcPct val="100000"/>
              </a:lnSpc>
              <a:spcBef>
                <a:spcPts val="838"/>
              </a:spcBef>
              <a:spcAft>
                <a:spcPts val="0"/>
              </a:spcAft>
              <a:buClrTx/>
              <a:buSzTx/>
              <a:buFontTx/>
              <a:buNone/>
              <a:tabLst/>
              <a:defRPr/>
            </a:pPr>
            <a:r>
              <a:rPr kumimoji="0" sz="1219" b="0" i="0" u="none" strike="noStrike" kern="1200" cap="none" spc="-31" normalizeH="0" baseline="0" noProof="0" dirty="0">
                <a:ln>
                  <a:noFill/>
                </a:ln>
                <a:solidFill>
                  <a:prstClr val="black"/>
                </a:solidFill>
                <a:effectLst/>
                <a:uLnTx/>
                <a:uFillTx/>
                <a:latin typeface="Arial"/>
                <a:ea typeface="+mn-ea"/>
                <a:cs typeface="Arial"/>
              </a:rPr>
              <a:t>E</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grpSp>
        <p:nvGrpSpPr>
          <p:cNvPr id="271" name="object 271"/>
          <p:cNvGrpSpPr/>
          <p:nvPr/>
        </p:nvGrpSpPr>
        <p:grpSpPr>
          <a:xfrm>
            <a:off x="4253547" y="4866186"/>
            <a:ext cx="1405334" cy="769144"/>
            <a:chOff x="6805674" y="6414298"/>
            <a:chExt cx="2248535" cy="1230630"/>
          </a:xfrm>
        </p:grpSpPr>
        <p:sp>
          <p:nvSpPr>
            <p:cNvPr id="272" name="object 272"/>
            <p:cNvSpPr/>
            <p:nvPr/>
          </p:nvSpPr>
          <p:spPr>
            <a:xfrm>
              <a:off x="6845824" y="7399445"/>
              <a:ext cx="2540" cy="238125"/>
            </a:xfrm>
            <a:custGeom>
              <a:avLst/>
              <a:gdLst/>
              <a:ahLst/>
              <a:cxnLst/>
              <a:rect l="l" t="t" r="r" b="b"/>
              <a:pathLst>
                <a:path w="2540" h="238125">
                  <a:moveTo>
                    <a:pt x="1945" y="237520"/>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3" name="object 273"/>
            <p:cNvSpPr/>
            <p:nvPr/>
          </p:nvSpPr>
          <p:spPr>
            <a:xfrm>
              <a:off x="6822423" y="7360121"/>
              <a:ext cx="47625" cy="63500"/>
            </a:xfrm>
            <a:custGeom>
              <a:avLst/>
              <a:gdLst/>
              <a:ahLst/>
              <a:cxnLst/>
              <a:rect l="l" t="t" r="r" b="b"/>
              <a:pathLst>
                <a:path w="47625" h="63500">
                  <a:moveTo>
                    <a:pt x="23078" y="0"/>
                  </a:moveTo>
                  <a:lnTo>
                    <a:pt x="0" y="63110"/>
                  </a:lnTo>
                  <a:lnTo>
                    <a:pt x="23401" y="39323"/>
                  </a:lnTo>
                  <a:lnTo>
                    <a:pt x="38193" y="39323"/>
                  </a:lnTo>
                  <a:lnTo>
                    <a:pt x="23078" y="0"/>
                  </a:lnTo>
                  <a:close/>
                </a:path>
                <a:path w="47625" h="63500">
                  <a:moveTo>
                    <a:pt x="38193" y="39323"/>
                  </a:moveTo>
                  <a:lnTo>
                    <a:pt x="23401" y="39323"/>
                  </a:lnTo>
                  <a:lnTo>
                    <a:pt x="47188" y="62723"/>
                  </a:lnTo>
                  <a:lnTo>
                    <a:pt x="38193" y="3932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4" name="object 274"/>
            <p:cNvSpPr/>
            <p:nvPr/>
          </p:nvSpPr>
          <p:spPr>
            <a:xfrm>
              <a:off x="6822423" y="7360120"/>
              <a:ext cx="47625" cy="63500"/>
            </a:xfrm>
            <a:custGeom>
              <a:avLst/>
              <a:gdLst/>
              <a:ahLst/>
              <a:cxnLst/>
              <a:rect l="l" t="t" r="r" b="b"/>
              <a:pathLst>
                <a:path w="47625" h="63500">
                  <a:moveTo>
                    <a:pt x="23078" y="0"/>
                  </a:moveTo>
                  <a:lnTo>
                    <a:pt x="0" y="63110"/>
                  </a:lnTo>
                  <a:lnTo>
                    <a:pt x="23401" y="39324"/>
                  </a:lnTo>
                  <a:lnTo>
                    <a:pt x="47187" y="62723"/>
                  </a:lnTo>
                  <a:lnTo>
                    <a:pt x="23078"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object 275"/>
            <p:cNvSpPr/>
            <p:nvPr/>
          </p:nvSpPr>
          <p:spPr>
            <a:xfrm>
              <a:off x="6836958" y="6461558"/>
              <a:ext cx="2540" cy="201295"/>
            </a:xfrm>
            <a:custGeom>
              <a:avLst/>
              <a:gdLst/>
              <a:ahLst/>
              <a:cxnLst/>
              <a:rect l="l" t="t" r="r" b="b"/>
              <a:pathLst>
                <a:path w="2540" h="201295">
                  <a:moveTo>
                    <a:pt x="2107" y="201262"/>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6" name="object 276"/>
            <p:cNvSpPr/>
            <p:nvPr/>
          </p:nvSpPr>
          <p:spPr>
            <a:xfrm>
              <a:off x="6813611" y="6422236"/>
              <a:ext cx="47625" cy="63500"/>
            </a:xfrm>
            <a:custGeom>
              <a:avLst/>
              <a:gdLst/>
              <a:ahLst/>
              <a:cxnLst/>
              <a:rect l="l" t="t" r="r" b="b"/>
              <a:pathLst>
                <a:path w="47625" h="63500">
                  <a:moveTo>
                    <a:pt x="22933" y="0"/>
                  </a:moveTo>
                  <a:lnTo>
                    <a:pt x="0" y="63162"/>
                  </a:lnTo>
                  <a:lnTo>
                    <a:pt x="23346" y="39323"/>
                  </a:lnTo>
                  <a:lnTo>
                    <a:pt x="38151" y="39323"/>
                  </a:lnTo>
                  <a:lnTo>
                    <a:pt x="22933" y="0"/>
                  </a:lnTo>
                  <a:close/>
                </a:path>
                <a:path w="47625" h="63500">
                  <a:moveTo>
                    <a:pt x="38151" y="39323"/>
                  </a:moveTo>
                  <a:lnTo>
                    <a:pt x="23346" y="39323"/>
                  </a:lnTo>
                  <a:lnTo>
                    <a:pt x="47185" y="62668"/>
                  </a:lnTo>
                  <a:lnTo>
                    <a:pt x="38151" y="3932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7" name="object 277"/>
            <p:cNvSpPr/>
            <p:nvPr/>
          </p:nvSpPr>
          <p:spPr>
            <a:xfrm>
              <a:off x="6813612" y="6422235"/>
              <a:ext cx="47625" cy="63500"/>
            </a:xfrm>
            <a:custGeom>
              <a:avLst/>
              <a:gdLst/>
              <a:ahLst/>
              <a:cxnLst/>
              <a:rect l="l" t="t" r="r" b="b"/>
              <a:pathLst>
                <a:path w="47625" h="63500">
                  <a:moveTo>
                    <a:pt x="22933" y="0"/>
                  </a:moveTo>
                  <a:lnTo>
                    <a:pt x="0" y="63162"/>
                  </a:lnTo>
                  <a:lnTo>
                    <a:pt x="23346" y="39322"/>
                  </a:lnTo>
                  <a:lnTo>
                    <a:pt x="47186" y="62668"/>
                  </a:lnTo>
                  <a:lnTo>
                    <a:pt x="22933"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78" name="object 278"/>
            <p:cNvPicPr/>
            <p:nvPr/>
          </p:nvPicPr>
          <p:blipFill>
            <a:blip r:embed="rId20" cstate="print"/>
            <a:stretch>
              <a:fillRect/>
            </a:stretch>
          </p:blipFill>
          <p:spPr>
            <a:xfrm>
              <a:off x="7780017" y="6543748"/>
              <a:ext cx="1274109" cy="1053893"/>
            </a:xfrm>
            <a:prstGeom prst="rect">
              <a:avLst/>
            </a:prstGeom>
          </p:spPr>
        </p:pic>
        <p:sp>
          <p:nvSpPr>
            <p:cNvPr id="279" name="object 279"/>
            <p:cNvSpPr/>
            <p:nvPr/>
          </p:nvSpPr>
          <p:spPr>
            <a:xfrm>
              <a:off x="7842936" y="6575207"/>
              <a:ext cx="1148715" cy="920750"/>
            </a:xfrm>
            <a:custGeom>
              <a:avLst/>
              <a:gdLst/>
              <a:ahLst/>
              <a:cxnLst/>
              <a:rect l="l" t="t" r="r" b="b"/>
              <a:pathLst>
                <a:path w="1148715" h="920750">
                  <a:moveTo>
                    <a:pt x="928055" y="0"/>
                  </a:moveTo>
                  <a:lnTo>
                    <a:pt x="220216" y="0"/>
                  </a:lnTo>
                  <a:lnTo>
                    <a:pt x="175835" y="4474"/>
                  </a:lnTo>
                  <a:lnTo>
                    <a:pt x="134498" y="17305"/>
                  </a:lnTo>
                  <a:lnTo>
                    <a:pt x="97091" y="37609"/>
                  </a:lnTo>
                  <a:lnTo>
                    <a:pt x="64499" y="64499"/>
                  </a:lnTo>
                  <a:lnTo>
                    <a:pt x="37609" y="97091"/>
                  </a:lnTo>
                  <a:lnTo>
                    <a:pt x="17305" y="134498"/>
                  </a:lnTo>
                  <a:lnTo>
                    <a:pt x="4474" y="175835"/>
                  </a:lnTo>
                  <a:lnTo>
                    <a:pt x="0" y="220216"/>
                  </a:lnTo>
                  <a:lnTo>
                    <a:pt x="0" y="699974"/>
                  </a:lnTo>
                  <a:lnTo>
                    <a:pt x="4474" y="744355"/>
                  </a:lnTo>
                  <a:lnTo>
                    <a:pt x="17305" y="785692"/>
                  </a:lnTo>
                  <a:lnTo>
                    <a:pt x="37609" y="823099"/>
                  </a:lnTo>
                  <a:lnTo>
                    <a:pt x="64499" y="855690"/>
                  </a:lnTo>
                  <a:lnTo>
                    <a:pt x="97091" y="882581"/>
                  </a:lnTo>
                  <a:lnTo>
                    <a:pt x="134498" y="902885"/>
                  </a:lnTo>
                  <a:lnTo>
                    <a:pt x="175835" y="915716"/>
                  </a:lnTo>
                  <a:lnTo>
                    <a:pt x="220216" y="920190"/>
                  </a:lnTo>
                  <a:lnTo>
                    <a:pt x="928055" y="920190"/>
                  </a:lnTo>
                  <a:lnTo>
                    <a:pt x="972436" y="915716"/>
                  </a:lnTo>
                  <a:lnTo>
                    <a:pt x="1013773" y="902885"/>
                  </a:lnTo>
                  <a:lnTo>
                    <a:pt x="1051180" y="882581"/>
                  </a:lnTo>
                  <a:lnTo>
                    <a:pt x="1083771" y="855690"/>
                  </a:lnTo>
                  <a:lnTo>
                    <a:pt x="1110662" y="823099"/>
                  </a:lnTo>
                  <a:lnTo>
                    <a:pt x="1130966" y="785692"/>
                  </a:lnTo>
                  <a:lnTo>
                    <a:pt x="1143797" y="744355"/>
                  </a:lnTo>
                  <a:lnTo>
                    <a:pt x="1148271" y="699974"/>
                  </a:lnTo>
                  <a:lnTo>
                    <a:pt x="1148271" y="220216"/>
                  </a:lnTo>
                  <a:lnTo>
                    <a:pt x="1143797" y="175835"/>
                  </a:lnTo>
                  <a:lnTo>
                    <a:pt x="1130966" y="134498"/>
                  </a:lnTo>
                  <a:lnTo>
                    <a:pt x="1110662" y="97091"/>
                  </a:lnTo>
                  <a:lnTo>
                    <a:pt x="1083771" y="64499"/>
                  </a:lnTo>
                  <a:lnTo>
                    <a:pt x="1051180" y="37609"/>
                  </a:lnTo>
                  <a:lnTo>
                    <a:pt x="1013773" y="17305"/>
                  </a:lnTo>
                  <a:lnTo>
                    <a:pt x="972436" y="4474"/>
                  </a:lnTo>
                  <a:lnTo>
                    <a:pt x="928055"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 name="object 280"/>
            <p:cNvSpPr/>
            <p:nvPr/>
          </p:nvSpPr>
          <p:spPr>
            <a:xfrm>
              <a:off x="7842936" y="6575207"/>
              <a:ext cx="1148715" cy="920750"/>
            </a:xfrm>
            <a:custGeom>
              <a:avLst/>
              <a:gdLst/>
              <a:ahLst/>
              <a:cxnLst/>
              <a:rect l="l" t="t" r="r" b="b"/>
              <a:pathLst>
                <a:path w="1148715" h="920750">
                  <a:moveTo>
                    <a:pt x="220216" y="0"/>
                  </a:moveTo>
                  <a:lnTo>
                    <a:pt x="928055" y="0"/>
                  </a:lnTo>
                  <a:lnTo>
                    <a:pt x="972436" y="4474"/>
                  </a:lnTo>
                  <a:lnTo>
                    <a:pt x="1013773" y="17305"/>
                  </a:lnTo>
                  <a:lnTo>
                    <a:pt x="1051180" y="37609"/>
                  </a:lnTo>
                  <a:lnTo>
                    <a:pt x="1083771" y="64499"/>
                  </a:lnTo>
                  <a:lnTo>
                    <a:pt x="1110662" y="97091"/>
                  </a:lnTo>
                  <a:lnTo>
                    <a:pt x="1130966" y="134498"/>
                  </a:lnTo>
                  <a:lnTo>
                    <a:pt x="1143797" y="175835"/>
                  </a:lnTo>
                  <a:lnTo>
                    <a:pt x="1148271" y="220216"/>
                  </a:lnTo>
                  <a:lnTo>
                    <a:pt x="1148271" y="699973"/>
                  </a:lnTo>
                  <a:lnTo>
                    <a:pt x="1143797" y="744355"/>
                  </a:lnTo>
                  <a:lnTo>
                    <a:pt x="1130966" y="785692"/>
                  </a:lnTo>
                  <a:lnTo>
                    <a:pt x="1110662" y="823099"/>
                  </a:lnTo>
                  <a:lnTo>
                    <a:pt x="1083771" y="855690"/>
                  </a:lnTo>
                  <a:lnTo>
                    <a:pt x="1051180" y="882580"/>
                  </a:lnTo>
                  <a:lnTo>
                    <a:pt x="1013773" y="902884"/>
                  </a:lnTo>
                  <a:lnTo>
                    <a:pt x="972436" y="915716"/>
                  </a:lnTo>
                  <a:lnTo>
                    <a:pt x="928055" y="920190"/>
                  </a:lnTo>
                  <a:lnTo>
                    <a:pt x="220216" y="920190"/>
                  </a:lnTo>
                  <a:lnTo>
                    <a:pt x="175835" y="915716"/>
                  </a:lnTo>
                  <a:lnTo>
                    <a:pt x="134498" y="902884"/>
                  </a:lnTo>
                  <a:lnTo>
                    <a:pt x="97091" y="882580"/>
                  </a:lnTo>
                  <a:lnTo>
                    <a:pt x="64499" y="855690"/>
                  </a:lnTo>
                  <a:lnTo>
                    <a:pt x="37609" y="823099"/>
                  </a:lnTo>
                  <a:lnTo>
                    <a:pt x="17305" y="785692"/>
                  </a:lnTo>
                  <a:lnTo>
                    <a:pt x="4474" y="744355"/>
                  </a:lnTo>
                  <a:lnTo>
                    <a:pt x="0" y="699973"/>
                  </a:lnTo>
                  <a:lnTo>
                    <a:pt x="0" y="220216"/>
                  </a:lnTo>
                  <a:lnTo>
                    <a:pt x="4474" y="175835"/>
                  </a:lnTo>
                  <a:lnTo>
                    <a:pt x="17305" y="134498"/>
                  </a:lnTo>
                  <a:lnTo>
                    <a:pt x="37609" y="97091"/>
                  </a:lnTo>
                  <a:lnTo>
                    <a:pt x="64499" y="64499"/>
                  </a:lnTo>
                  <a:lnTo>
                    <a:pt x="97091" y="37609"/>
                  </a:lnTo>
                  <a:lnTo>
                    <a:pt x="134498" y="17305"/>
                  </a:lnTo>
                  <a:lnTo>
                    <a:pt x="175835" y="4474"/>
                  </a:lnTo>
                  <a:lnTo>
                    <a:pt x="220216" y="0"/>
                  </a:lnTo>
                  <a:close/>
                </a:path>
              </a:pathLst>
            </a:custGeom>
            <a:ln w="31459">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object 281"/>
            <p:cNvSpPr/>
            <p:nvPr/>
          </p:nvSpPr>
          <p:spPr>
            <a:xfrm>
              <a:off x="7929450" y="7047100"/>
              <a:ext cx="849630" cy="283210"/>
            </a:xfrm>
            <a:custGeom>
              <a:avLst/>
              <a:gdLst/>
              <a:ahLst/>
              <a:cxnLst/>
              <a:rect l="l" t="t" r="r" b="b"/>
              <a:pathLst>
                <a:path w="849629" h="283209">
                  <a:moveTo>
                    <a:pt x="707838" y="0"/>
                  </a:moveTo>
                  <a:lnTo>
                    <a:pt x="141568" y="0"/>
                  </a:lnTo>
                  <a:lnTo>
                    <a:pt x="0" y="283135"/>
                  </a:lnTo>
                  <a:lnTo>
                    <a:pt x="849406" y="283135"/>
                  </a:lnTo>
                  <a:lnTo>
                    <a:pt x="707838"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object 282"/>
            <p:cNvSpPr/>
            <p:nvPr/>
          </p:nvSpPr>
          <p:spPr>
            <a:xfrm>
              <a:off x="7929450" y="6942297"/>
              <a:ext cx="849630" cy="387985"/>
            </a:xfrm>
            <a:custGeom>
              <a:avLst/>
              <a:gdLst/>
              <a:ahLst/>
              <a:cxnLst/>
              <a:rect l="l" t="t" r="r" b="b"/>
              <a:pathLst>
                <a:path w="849629" h="387984">
                  <a:moveTo>
                    <a:pt x="0" y="387938"/>
                  </a:moveTo>
                  <a:lnTo>
                    <a:pt x="849406" y="387938"/>
                  </a:lnTo>
                  <a:lnTo>
                    <a:pt x="707838" y="104802"/>
                  </a:lnTo>
                  <a:lnTo>
                    <a:pt x="141567" y="104802"/>
                  </a:lnTo>
                  <a:lnTo>
                    <a:pt x="0" y="387938"/>
                  </a:lnTo>
                  <a:close/>
                </a:path>
                <a:path w="849629" h="387984">
                  <a:moveTo>
                    <a:pt x="423380" y="104802"/>
                  </a:moveTo>
                  <a:lnTo>
                    <a:pt x="42240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 name="object 283"/>
            <p:cNvSpPr/>
            <p:nvPr/>
          </p:nvSpPr>
          <p:spPr>
            <a:xfrm>
              <a:off x="8328478" y="6902975"/>
              <a:ext cx="47625" cy="63500"/>
            </a:xfrm>
            <a:custGeom>
              <a:avLst/>
              <a:gdLst/>
              <a:ahLst/>
              <a:cxnLst/>
              <a:rect l="l" t="t" r="r" b="b"/>
              <a:pathLst>
                <a:path w="47625" h="63500">
                  <a:moveTo>
                    <a:pt x="23006" y="0"/>
                  </a:moveTo>
                  <a:lnTo>
                    <a:pt x="0" y="63136"/>
                  </a:lnTo>
                  <a:lnTo>
                    <a:pt x="23373" y="39323"/>
                  </a:lnTo>
                  <a:lnTo>
                    <a:pt x="38173" y="39323"/>
                  </a:lnTo>
                  <a:lnTo>
                    <a:pt x="23006" y="0"/>
                  </a:lnTo>
                  <a:close/>
                </a:path>
                <a:path w="47625" h="63500">
                  <a:moveTo>
                    <a:pt x="38173" y="39323"/>
                  </a:moveTo>
                  <a:lnTo>
                    <a:pt x="23373" y="39323"/>
                  </a:lnTo>
                  <a:lnTo>
                    <a:pt x="47188" y="62695"/>
                  </a:lnTo>
                  <a:lnTo>
                    <a:pt x="38173" y="3932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object 284"/>
            <p:cNvSpPr/>
            <p:nvPr/>
          </p:nvSpPr>
          <p:spPr>
            <a:xfrm>
              <a:off x="8328478" y="6902974"/>
              <a:ext cx="47625" cy="63500"/>
            </a:xfrm>
            <a:custGeom>
              <a:avLst/>
              <a:gdLst/>
              <a:ahLst/>
              <a:cxnLst/>
              <a:rect l="l" t="t" r="r" b="b"/>
              <a:pathLst>
                <a:path w="47625" h="63500">
                  <a:moveTo>
                    <a:pt x="23006" y="0"/>
                  </a:moveTo>
                  <a:lnTo>
                    <a:pt x="0" y="63137"/>
                  </a:lnTo>
                  <a:lnTo>
                    <a:pt x="23372" y="39322"/>
                  </a:lnTo>
                  <a:lnTo>
                    <a:pt x="47187" y="62695"/>
                  </a:lnTo>
                  <a:lnTo>
                    <a:pt x="23006"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285" name="object 285"/>
          <p:cNvGrpSpPr/>
          <p:nvPr/>
        </p:nvGrpSpPr>
        <p:grpSpPr>
          <a:xfrm>
            <a:off x="5410260" y="5016971"/>
            <a:ext cx="142875" cy="142875"/>
            <a:chOff x="8656416" y="6655554"/>
            <a:chExt cx="228600" cy="228600"/>
          </a:xfrm>
        </p:grpSpPr>
        <p:sp>
          <p:nvSpPr>
            <p:cNvPr id="286" name="object 286"/>
            <p:cNvSpPr/>
            <p:nvPr/>
          </p:nvSpPr>
          <p:spPr>
            <a:xfrm>
              <a:off x="8664281" y="6663420"/>
              <a:ext cx="212725" cy="212725"/>
            </a:xfrm>
            <a:custGeom>
              <a:avLst/>
              <a:gdLst/>
              <a:ahLst/>
              <a:cxnLst/>
              <a:rect l="l" t="t" r="r" b="b"/>
              <a:pathLst>
                <a:path w="212725" h="212725">
                  <a:moveTo>
                    <a:pt x="212351" y="0"/>
                  </a:moveTo>
                  <a:lnTo>
                    <a:pt x="0" y="0"/>
                  </a:lnTo>
                  <a:lnTo>
                    <a:pt x="0" y="212351"/>
                  </a:lnTo>
                  <a:lnTo>
                    <a:pt x="212351" y="212351"/>
                  </a:lnTo>
                  <a:lnTo>
                    <a:pt x="212351"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object 287"/>
            <p:cNvSpPr/>
            <p:nvPr/>
          </p:nvSpPr>
          <p:spPr>
            <a:xfrm>
              <a:off x="8664281" y="6663419"/>
              <a:ext cx="212725" cy="212725"/>
            </a:xfrm>
            <a:custGeom>
              <a:avLst/>
              <a:gdLst/>
              <a:ahLst/>
              <a:cxnLst/>
              <a:rect l="l" t="t" r="r" b="b"/>
              <a:pathLst>
                <a:path w="212725" h="212725">
                  <a:moveTo>
                    <a:pt x="0" y="0"/>
                  </a:moveTo>
                  <a:lnTo>
                    <a:pt x="212351" y="0"/>
                  </a:lnTo>
                  <a:lnTo>
                    <a:pt x="212351" y="212351"/>
                  </a:lnTo>
                  <a:lnTo>
                    <a:pt x="0" y="212351"/>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88" name="object 288"/>
          <p:cNvSpPr txBox="1"/>
          <p:nvPr/>
        </p:nvSpPr>
        <p:spPr>
          <a:xfrm>
            <a:off x="5441647" y="4989372"/>
            <a:ext cx="92472" cy="173991"/>
          </a:xfrm>
          <a:prstGeom prst="rect">
            <a:avLst/>
          </a:prstGeom>
        </p:spPr>
        <p:txBody>
          <a:bodyPr vert="horz" wrap="square" lIns="0" tIns="10319" rIns="0" bIns="0" rtlCol="0">
            <a:spAutoFit/>
          </a:bodyPr>
          <a:lstStyle/>
          <a:p>
            <a:pPr marL="7938" marR="0" lvl="0" indent="0" algn="l" defTabSz="914400" rtl="0" eaLnBrk="1" fontAlgn="auto" latinLnBrk="0" hangingPunct="1">
              <a:lnSpc>
                <a:spcPct val="100000"/>
              </a:lnSpc>
              <a:spcBef>
                <a:spcPts val="81"/>
              </a:spcBef>
              <a:spcAft>
                <a:spcPts val="0"/>
              </a:spcAft>
              <a:buClrTx/>
              <a:buSzTx/>
              <a:buFontTx/>
              <a:buNone/>
              <a:tabLst/>
              <a:defRPr/>
            </a:pPr>
            <a:r>
              <a:rPr kumimoji="0" sz="1063" b="0" i="0" u="none" strike="noStrike" kern="1200" cap="none" spc="-31" normalizeH="0" baseline="0" noProof="0" dirty="0">
                <a:ln>
                  <a:noFill/>
                </a:ln>
                <a:solidFill>
                  <a:prstClr val="black"/>
                </a:solidFill>
                <a:effectLst/>
                <a:uLnTx/>
                <a:uFillTx/>
                <a:latin typeface="Arial"/>
                <a:ea typeface="+mn-ea"/>
                <a:cs typeface="Arial"/>
              </a:rPr>
              <a:t>4</a:t>
            </a:r>
            <a:endParaRPr kumimoji="0" sz="1063" b="0" i="0" u="none" strike="noStrike" kern="1200" cap="none" spc="0" normalizeH="0" baseline="0" noProof="0">
              <a:ln>
                <a:noFill/>
              </a:ln>
              <a:solidFill>
                <a:prstClr val="black"/>
              </a:solidFill>
              <a:effectLst/>
              <a:uLnTx/>
              <a:uFillTx/>
              <a:latin typeface="Arial"/>
              <a:ea typeface="+mn-ea"/>
              <a:cs typeface="Arial"/>
            </a:endParaRPr>
          </a:p>
        </p:txBody>
      </p:sp>
      <p:grpSp>
        <p:nvGrpSpPr>
          <p:cNvPr id="289" name="object 289"/>
          <p:cNvGrpSpPr/>
          <p:nvPr/>
        </p:nvGrpSpPr>
        <p:grpSpPr>
          <a:xfrm>
            <a:off x="5147567" y="5015864"/>
            <a:ext cx="257969" cy="142875"/>
            <a:chOff x="8236108" y="6653783"/>
            <a:chExt cx="412750" cy="228600"/>
          </a:xfrm>
        </p:grpSpPr>
        <p:sp>
          <p:nvSpPr>
            <p:cNvPr id="290" name="object 290"/>
            <p:cNvSpPr/>
            <p:nvPr/>
          </p:nvSpPr>
          <p:spPr>
            <a:xfrm>
              <a:off x="8525398" y="6768243"/>
              <a:ext cx="115570" cy="635"/>
            </a:xfrm>
            <a:custGeom>
              <a:avLst/>
              <a:gdLst/>
              <a:ahLst/>
              <a:cxnLst/>
              <a:rect l="l" t="t" r="r" b="b"/>
              <a:pathLst>
                <a:path w="115570" h="634">
                  <a:moveTo>
                    <a:pt x="115288" y="226"/>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1" name="object 291"/>
            <p:cNvSpPr/>
            <p:nvPr/>
          </p:nvSpPr>
          <p:spPr>
            <a:xfrm>
              <a:off x="8485865" y="6744695"/>
              <a:ext cx="63500" cy="47625"/>
            </a:xfrm>
            <a:custGeom>
              <a:avLst/>
              <a:gdLst/>
              <a:ahLst/>
              <a:cxnLst/>
              <a:rect l="l" t="t" r="r" b="b"/>
              <a:pathLst>
                <a:path w="63500" h="47625">
                  <a:moveTo>
                    <a:pt x="63174" y="0"/>
                  </a:moveTo>
                  <a:lnTo>
                    <a:pt x="0" y="23547"/>
                  </a:lnTo>
                  <a:lnTo>
                    <a:pt x="413" y="23547"/>
                  </a:lnTo>
                  <a:lnTo>
                    <a:pt x="63080" y="47189"/>
                  </a:lnTo>
                  <a:lnTo>
                    <a:pt x="39533" y="23547"/>
                  </a:lnTo>
                  <a:lnTo>
                    <a:pt x="63174"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object 292"/>
            <p:cNvSpPr/>
            <p:nvPr/>
          </p:nvSpPr>
          <p:spPr>
            <a:xfrm>
              <a:off x="8486074" y="6744694"/>
              <a:ext cx="63500" cy="47625"/>
            </a:xfrm>
            <a:custGeom>
              <a:avLst/>
              <a:gdLst/>
              <a:ahLst/>
              <a:cxnLst/>
              <a:rect l="l" t="t" r="r" b="b"/>
              <a:pathLst>
                <a:path w="63500" h="47625">
                  <a:moveTo>
                    <a:pt x="0" y="23470"/>
                  </a:moveTo>
                  <a:lnTo>
                    <a:pt x="62871" y="47189"/>
                  </a:lnTo>
                  <a:lnTo>
                    <a:pt x="39324" y="23549"/>
                  </a:lnTo>
                  <a:lnTo>
                    <a:pt x="62966" y="0"/>
                  </a:lnTo>
                  <a:lnTo>
                    <a:pt x="0" y="2347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object 293"/>
            <p:cNvSpPr/>
            <p:nvPr/>
          </p:nvSpPr>
          <p:spPr>
            <a:xfrm>
              <a:off x="8244046" y="6661721"/>
              <a:ext cx="212725" cy="212725"/>
            </a:xfrm>
            <a:custGeom>
              <a:avLst/>
              <a:gdLst/>
              <a:ahLst/>
              <a:cxnLst/>
              <a:rect l="l" t="t" r="r" b="b"/>
              <a:pathLst>
                <a:path w="212725" h="212725">
                  <a:moveTo>
                    <a:pt x="106175" y="0"/>
                  </a:moveTo>
                  <a:lnTo>
                    <a:pt x="0" y="106175"/>
                  </a:lnTo>
                  <a:lnTo>
                    <a:pt x="106175" y="212351"/>
                  </a:lnTo>
                  <a:lnTo>
                    <a:pt x="212351" y="106175"/>
                  </a:lnTo>
                  <a:lnTo>
                    <a:pt x="106175" y="0"/>
                  </a:lnTo>
                  <a:close/>
                </a:path>
              </a:pathLst>
            </a:custGeom>
            <a:solidFill>
              <a:srgbClr val="B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object 294"/>
            <p:cNvSpPr/>
            <p:nvPr/>
          </p:nvSpPr>
          <p:spPr>
            <a:xfrm>
              <a:off x="8244045" y="6661721"/>
              <a:ext cx="212725" cy="212725"/>
            </a:xfrm>
            <a:custGeom>
              <a:avLst/>
              <a:gdLst/>
              <a:ahLst/>
              <a:cxnLst/>
              <a:rect l="l" t="t" r="r" b="b"/>
              <a:pathLst>
                <a:path w="212725" h="212725">
                  <a:moveTo>
                    <a:pt x="212351" y="106175"/>
                  </a:moveTo>
                  <a:lnTo>
                    <a:pt x="106175" y="212351"/>
                  </a:lnTo>
                  <a:lnTo>
                    <a:pt x="0" y="106175"/>
                  </a:lnTo>
                  <a:lnTo>
                    <a:pt x="106175" y="0"/>
                  </a:lnTo>
                  <a:lnTo>
                    <a:pt x="212351" y="106175"/>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95" name="object 295"/>
          <p:cNvSpPr txBox="1"/>
          <p:nvPr/>
        </p:nvSpPr>
        <p:spPr>
          <a:xfrm>
            <a:off x="5113830" y="4627136"/>
            <a:ext cx="195659" cy="818124"/>
          </a:xfrm>
          <a:prstGeom prst="rect">
            <a:avLst/>
          </a:prstGeom>
        </p:spPr>
        <p:txBody>
          <a:bodyPr vert="horz" wrap="square" lIns="0" tIns="8334" rIns="0" bIns="0" rtlCol="0">
            <a:spAutoFit/>
          </a:bodyPr>
          <a:lstStyle/>
          <a:p>
            <a:pPr marL="7938" marR="0" lvl="0" indent="0" algn="l" defTabSz="914400" rtl="0" eaLnBrk="1" fontAlgn="auto" latinLnBrk="0" hangingPunct="1">
              <a:lnSpc>
                <a:spcPct val="100000"/>
              </a:lnSpc>
              <a:spcBef>
                <a:spcPts val="66"/>
              </a:spcBef>
              <a:spcAft>
                <a:spcPts val="0"/>
              </a:spcAft>
              <a:buClrTx/>
              <a:buSzTx/>
              <a:buFontTx/>
              <a:buNone/>
              <a:tabLst/>
              <a:defRPr/>
            </a:pPr>
            <a:r>
              <a:rPr kumimoji="0" sz="1313" b="0" i="0" u="none" strike="noStrike" kern="1200" cap="none" spc="-16" normalizeH="0" baseline="0" noProof="0" dirty="0">
                <a:ln>
                  <a:noFill/>
                </a:ln>
                <a:solidFill>
                  <a:prstClr val="black"/>
                </a:solidFill>
                <a:effectLst/>
                <a:uLnTx/>
                <a:uFillTx/>
                <a:latin typeface="Arial"/>
                <a:ea typeface="+mn-ea"/>
                <a:cs typeface="Arial"/>
              </a:rPr>
              <a:t>x4</a:t>
            </a:r>
            <a:endParaRPr kumimoji="0" sz="1313" b="0" i="0" u="none" strike="noStrike" kern="1200" cap="none" spc="0" normalizeH="0" baseline="0" noProof="0">
              <a:ln>
                <a:noFill/>
              </a:ln>
              <a:solidFill>
                <a:prstClr val="black"/>
              </a:solidFill>
              <a:effectLst/>
              <a:uLnTx/>
              <a:uFillTx/>
              <a:latin typeface="Arial"/>
              <a:ea typeface="+mn-ea"/>
              <a:cs typeface="Arial"/>
            </a:endParaRPr>
          </a:p>
          <a:p>
            <a:pPr marL="67866" marR="0" lvl="0" indent="0" algn="l" defTabSz="914400" rtl="0" eaLnBrk="1" fontAlgn="auto" latinLnBrk="0" hangingPunct="1">
              <a:lnSpc>
                <a:spcPct val="100000"/>
              </a:lnSpc>
              <a:spcBef>
                <a:spcPts val="1169"/>
              </a:spcBef>
              <a:spcAft>
                <a:spcPts val="0"/>
              </a:spcAft>
              <a:buClrTx/>
              <a:buSzTx/>
              <a:buFontTx/>
              <a:buNone/>
              <a:tabLst/>
              <a:defRPr/>
            </a:pPr>
            <a:r>
              <a:rPr kumimoji="0" sz="1063" b="0" i="0" u="none" strike="noStrike" kern="1200" cap="none" spc="-31" normalizeH="0" baseline="0" noProof="0" dirty="0">
                <a:ln>
                  <a:noFill/>
                </a:ln>
                <a:solidFill>
                  <a:prstClr val="black"/>
                </a:solidFill>
                <a:effectLst/>
                <a:uLnTx/>
                <a:uFillTx/>
                <a:latin typeface="Arial"/>
                <a:ea typeface="+mn-ea"/>
                <a:cs typeface="Arial"/>
              </a:rPr>
              <a:t>+</a:t>
            </a:r>
            <a:endParaRPr kumimoji="0" sz="1063" b="0" i="0" u="none" strike="noStrike" kern="1200" cap="none" spc="0" normalizeH="0" baseline="0" noProof="0">
              <a:ln>
                <a:noFill/>
              </a:ln>
              <a:solidFill>
                <a:prstClr val="black"/>
              </a:solidFill>
              <a:effectLst/>
              <a:uLnTx/>
              <a:uFillTx/>
              <a:latin typeface="Arial"/>
              <a:ea typeface="+mn-ea"/>
              <a:cs typeface="Arial"/>
            </a:endParaRPr>
          </a:p>
          <a:p>
            <a:pPr marL="59134" marR="0" lvl="0" indent="0" algn="l" defTabSz="914400" rtl="0" eaLnBrk="1" fontAlgn="auto" latinLnBrk="0" hangingPunct="1">
              <a:lnSpc>
                <a:spcPct val="100000"/>
              </a:lnSpc>
              <a:spcBef>
                <a:spcPts val="838"/>
              </a:spcBef>
              <a:spcAft>
                <a:spcPts val="0"/>
              </a:spcAft>
              <a:buClrTx/>
              <a:buSzTx/>
              <a:buFontTx/>
              <a:buNone/>
              <a:tabLst/>
              <a:defRPr/>
            </a:pPr>
            <a:r>
              <a:rPr kumimoji="0" sz="1219" b="0" i="0" u="none" strike="noStrike" kern="1200" cap="none" spc="-31" normalizeH="0" baseline="0" noProof="0" dirty="0">
                <a:ln>
                  <a:noFill/>
                </a:ln>
                <a:solidFill>
                  <a:prstClr val="black"/>
                </a:solidFill>
                <a:effectLst/>
                <a:uLnTx/>
                <a:uFillTx/>
                <a:latin typeface="Arial"/>
                <a:ea typeface="+mn-ea"/>
                <a:cs typeface="Arial"/>
              </a:rPr>
              <a:t>E</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grpSp>
        <p:nvGrpSpPr>
          <p:cNvPr id="296" name="object 296"/>
          <p:cNvGrpSpPr/>
          <p:nvPr/>
        </p:nvGrpSpPr>
        <p:grpSpPr>
          <a:xfrm>
            <a:off x="5193636" y="4866178"/>
            <a:ext cx="1389459" cy="769144"/>
            <a:chOff x="8309817" y="6414285"/>
            <a:chExt cx="2223135" cy="1230630"/>
          </a:xfrm>
        </p:grpSpPr>
        <p:sp>
          <p:nvSpPr>
            <p:cNvPr id="297" name="object 297"/>
            <p:cNvSpPr/>
            <p:nvPr/>
          </p:nvSpPr>
          <p:spPr>
            <a:xfrm>
              <a:off x="8357073" y="7399440"/>
              <a:ext cx="3810" cy="238125"/>
            </a:xfrm>
            <a:custGeom>
              <a:avLst/>
              <a:gdLst/>
              <a:ahLst/>
              <a:cxnLst/>
              <a:rect l="l" t="t" r="r" b="b"/>
              <a:pathLst>
                <a:path w="3809" h="238125">
                  <a:moveTo>
                    <a:pt x="3290" y="237525"/>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 name="object 298"/>
            <p:cNvSpPr/>
            <p:nvPr/>
          </p:nvSpPr>
          <p:spPr>
            <a:xfrm>
              <a:off x="8333806" y="7360119"/>
              <a:ext cx="47625" cy="63500"/>
            </a:xfrm>
            <a:custGeom>
              <a:avLst/>
              <a:gdLst/>
              <a:ahLst/>
              <a:cxnLst/>
              <a:rect l="l" t="t" r="r" b="b"/>
              <a:pathLst>
                <a:path w="47625" h="63500">
                  <a:moveTo>
                    <a:pt x="22721" y="0"/>
                  </a:moveTo>
                  <a:lnTo>
                    <a:pt x="0" y="63239"/>
                  </a:lnTo>
                  <a:lnTo>
                    <a:pt x="23266" y="39320"/>
                  </a:lnTo>
                  <a:lnTo>
                    <a:pt x="38092" y="39320"/>
                  </a:lnTo>
                  <a:lnTo>
                    <a:pt x="22721" y="0"/>
                  </a:lnTo>
                  <a:close/>
                </a:path>
                <a:path w="47625" h="63500">
                  <a:moveTo>
                    <a:pt x="38092" y="39320"/>
                  </a:moveTo>
                  <a:lnTo>
                    <a:pt x="23266" y="39320"/>
                  </a:lnTo>
                  <a:lnTo>
                    <a:pt x="47186" y="62586"/>
                  </a:lnTo>
                  <a:lnTo>
                    <a:pt x="38092" y="3932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object 299"/>
            <p:cNvSpPr/>
            <p:nvPr/>
          </p:nvSpPr>
          <p:spPr>
            <a:xfrm>
              <a:off x="8333807" y="7360118"/>
              <a:ext cx="47625" cy="63500"/>
            </a:xfrm>
            <a:custGeom>
              <a:avLst/>
              <a:gdLst/>
              <a:ahLst/>
              <a:cxnLst/>
              <a:rect l="l" t="t" r="r" b="b"/>
              <a:pathLst>
                <a:path w="47625" h="63500">
                  <a:moveTo>
                    <a:pt x="22721" y="0"/>
                  </a:moveTo>
                  <a:lnTo>
                    <a:pt x="0" y="63239"/>
                  </a:lnTo>
                  <a:lnTo>
                    <a:pt x="23265" y="39321"/>
                  </a:lnTo>
                  <a:lnTo>
                    <a:pt x="47186" y="62587"/>
                  </a:lnTo>
                  <a:lnTo>
                    <a:pt x="22721"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object 300"/>
            <p:cNvSpPr/>
            <p:nvPr/>
          </p:nvSpPr>
          <p:spPr>
            <a:xfrm>
              <a:off x="8340597" y="6461527"/>
              <a:ext cx="6985" cy="203835"/>
            </a:xfrm>
            <a:custGeom>
              <a:avLst/>
              <a:gdLst/>
              <a:ahLst/>
              <a:cxnLst/>
              <a:rect l="l" t="t" r="r" b="b"/>
              <a:pathLst>
                <a:path w="6984" h="203834">
                  <a:moveTo>
                    <a:pt x="6389" y="203428"/>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object 301"/>
            <p:cNvSpPr/>
            <p:nvPr/>
          </p:nvSpPr>
          <p:spPr>
            <a:xfrm>
              <a:off x="8317755" y="6422223"/>
              <a:ext cx="47625" cy="64135"/>
            </a:xfrm>
            <a:custGeom>
              <a:avLst/>
              <a:gdLst/>
              <a:ahLst/>
              <a:cxnLst/>
              <a:rect l="l" t="t" r="r" b="b"/>
              <a:pathLst>
                <a:path w="47625" h="64135">
                  <a:moveTo>
                    <a:pt x="21607" y="0"/>
                  </a:moveTo>
                  <a:lnTo>
                    <a:pt x="0" y="63628"/>
                  </a:lnTo>
                  <a:lnTo>
                    <a:pt x="22842" y="39303"/>
                  </a:lnTo>
                  <a:lnTo>
                    <a:pt x="37771" y="39303"/>
                  </a:lnTo>
                  <a:lnTo>
                    <a:pt x="21607" y="0"/>
                  </a:lnTo>
                  <a:close/>
                </a:path>
                <a:path w="47625" h="64135">
                  <a:moveTo>
                    <a:pt x="37771" y="39303"/>
                  </a:moveTo>
                  <a:lnTo>
                    <a:pt x="22842" y="39303"/>
                  </a:lnTo>
                  <a:lnTo>
                    <a:pt x="47165" y="62147"/>
                  </a:lnTo>
                  <a:lnTo>
                    <a:pt x="37771" y="3930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object 302"/>
            <p:cNvSpPr/>
            <p:nvPr/>
          </p:nvSpPr>
          <p:spPr>
            <a:xfrm>
              <a:off x="8317755" y="6422223"/>
              <a:ext cx="47625" cy="64135"/>
            </a:xfrm>
            <a:custGeom>
              <a:avLst/>
              <a:gdLst/>
              <a:ahLst/>
              <a:cxnLst/>
              <a:rect l="l" t="t" r="r" b="b"/>
              <a:pathLst>
                <a:path w="47625" h="64135">
                  <a:moveTo>
                    <a:pt x="21607" y="0"/>
                  </a:moveTo>
                  <a:lnTo>
                    <a:pt x="0" y="63628"/>
                  </a:lnTo>
                  <a:lnTo>
                    <a:pt x="22842" y="39303"/>
                  </a:lnTo>
                  <a:lnTo>
                    <a:pt x="47165" y="62146"/>
                  </a:lnTo>
                  <a:lnTo>
                    <a:pt x="21607"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03" name="object 303"/>
            <p:cNvPicPr/>
            <p:nvPr/>
          </p:nvPicPr>
          <p:blipFill>
            <a:blip r:embed="rId20" cstate="print"/>
            <a:stretch>
              <a:fillRect/>
            </a:stretch>
          </p:blipFill>
          <p:spPr>
            <a:xfrm>
              <a:off x="9258614" y="6543748"/>
              <a:ext cx="1274109" cy="1053893"/>
            </a:xfrm>
            <a:prstGeom prst="rect">
              <a:avLst/>
            </a:prstGeom>
          </p:spPr>
        </p:pic>
        <p:sp>
          <p:nvSpPr>
            <p:cNvPr id="304" name="object 304"/>
            <p:cNvSpPr/>
            <p:nvPr/>
          </p:nvSpPr>
          <p:spPr>
            <a:xfrm>
              <a:off x="9321532" y="6575207"/>
              <a:ext cx="1148715" cy="920750"/>
            </a:xfrm>
            <a:custGeom>
              <a:avLst/>
              <a:gdLst/>
              <a:ahLst/>
              <a:cxnLst/>
              <a:rect l="l" t="t" r="r" b="b"/>
              <a:pathLst>
                <a:path w="1148715" h="920750">
                  <a:moveTo>
                    <a:pt x="928055" y="0"/>
                  </a:moveTo>
                  <a:lnTo>
                    <a:pt x="220216" y="0"/>
                  </a:lnTo>
                  <a:lnTo>
                    <a:pt x="175835" y="4474"/>
                  </a:lnTo>
                  <a:lnTo>
                    <a:pt x="134498" y="17305"/>
                  </a:lnTo>
                  <a:lnTo>
                    <a:pt x="97091" y="37609"/>
                  </a:lnTo>
                  <a:lnTo>
                    <a:pt x="64499" y="64499"/>
                  </a:lnTo>
                  <a:lnTo>
                    <a:pt x="37609" y="97091"/>
                  </a:lnTo>
                  <a:lnTo>
                    <a:pt x="17305" y="134498"/>
                  </a:lnTo>
                  <a:lnTo>
                    <a:pt x="4474" y="175835"/>
                  </a:lnTo>
                  <a:lnTo>
                    <a:pt x="0" y="220216"/>
                  </a:lnTo>
                  <a:lnTo>
                    <a:pt x="0" y="699974"/>
                  </a:lnTo>
                  <a:lnTo>
                    <a:pt x="4474" y="744355"/>
                  </a:lnTo>
                  <a:lnTo>
                    <a:pt x="17305" y="785692"/>
                  </a:lnTo>
                  <a:lnTo>
                    <a:pt x="37609" y="823099"/>
                  </a:lnTo>
                  <a:lnTo>
                    <a:pt x="64499" y="855690"/>
                  </a:lnTo>
                  <a:lnTo>
                    <a:pt x="97091" y="882581"/>
                  </a:lnTo>
                  <a:lnTo>
                    <a:pt x="134498" y="902885"/>
                  </a:lnTo>
                  <a:lnTo>
                    <a:pt x="175835" y="915716"/>
                  </a:lnTo>
                  <a:lnTo>
                    <a:pt x="220216" y="920190"/>
                  </a:lnTo>
                  <a:lnTo>
                    <a:pt x="928055" y="920190"/>
                  </a:lnTo>
                  <a:lnTo>
                    <a:pt x="972436" y="915716"/>
                  </a:lnTo>
                  <a:lnTo>
                    <a:pt x="1013773" y="902885"/>
                  </a:lnTo>
                  <a:lnTo>
                    <a:pt x="1051180" y="882581"/>
                  </a:lnTo>
                  <a:lnTo>
                    <a:pt x="1083771" y="855690"/>
                  </a:lnTo>
                  <a:lnTo>
                    <a:pt x="1110662" y="823099"/>
                  </a:lnTo>
                  <a:lnTo>
                    <a:pt x="1130966" y="785692"/>
                  </a:lnTo>
                  <a:lnTo>
                    <a:pt x="1143797" y="744355"/>
                  </a:lnTo>
                  <a:lnTo>
                    <a:pt x="1148271" y="699974"/>
                  </a:lnTo>
                  <a:lnTo>
                    <a:pt x="1148271" y="220216"/>
                  </a:lnTo>
                  <a:lnTo>
                    <a:pt x="1143797" y="175835"/>
                  </a:lnTo>
                  <a:lnTo>
                    <a:pt x="1130966" y="134498"/>
                  </a:lnTo>
                  <a:lnTo>
                    <a:pt x="1110662" y="97091"/>
                  </a:lnTo>
                  <a:lnTo>
                    <a:pt x="1083771" y="64499"/>
                  </a:lnTo>
                  <a:lnTo>
                    <a:pt x="1051180" y="37609"/>
                  </a:lnTo>
                  <a:lnTo>
                    <a:pt x="1013773" y="17305"/>
                  </a:lnTo>
                  <a:lnTo>
                    <a:pt x="972436" y="4474"/>
                  </a:lnTo>
                  <a:lnTo>
                    <a:pt x="928055"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object 305"/>
            <p:cNvSpPr/>
            <p:nvPr/>
          </p:nvSpPr>
          <p:spPr>
            <a:xfrm>
              <a:off x="9321533" y="6575207"/>
              <a:ext cx="1148715" cy="920750"/>
            </a:xfrm>
            <a:custGeom>
              <a:avLst/>
              <a:gdLst/>
              <a:ahLst/>
              <a:cxnLst/>
              <a:rect l="l" t="t" r="r" b="b"/>
              <a:pathLst>
                <a:path w="1148715" h="920750">
                  <a:moveTo>
                    <a:pt x="220216" y="0"/>
                  </a:moveTo>
                  <a:lnTo>
                    <a:pt x="928055" y="0"/>
                  </a:lnTo>
                  <a:lnTo>
                    <a:pt x="972436" y="4474"/>
                  </a:lnTo>
                  <a:lnTo>
                    <a:pt x="1013773" y="17305"/>
                  </a:lnTo>
                  <a:lnTo>
                    <a:pt x="1051180" y="37609"/>
                  </a:lnTo>
                  <a:lnTo>
                    <a:pt x="1083771" y="64499"/>
                  </a:lnTo>
                  <a:lnTo>
                    <a:pt x="1110662" y="97091"/>
                  </a:lnTo>
                  <a:lnTo>
                    <a:pt x="1130966" y="134498"/>
                  </a:lnTo>
                  <a:lnTo>
                    <a:pt x="1143797" y="175835"/>
                  </a:lnTo>
                  <a:lnTo>
                    <a:pt x="1148271" y="220216"/>
                  </a:lnTo>
                  <a:lnTo>
                    <a:pt x="1148271" y="699973"/>
                  </a:lnTo>
                  <a:lnTo>
                    <a:pt x="1143797" y="744355"/>
                  </a:lnTo>
                  <a:lnTo>
                    <a:pt x="1130966" y="785692"/>
                  </a:lnTo>
                  <a:lnTo>
                    <a:pt x="1110662" y="823099"/>
                  </a:lnTo>
                  <a:lnTo>
                    <a:pt x="1083771" y="855690"/>
                  </a:lnTo>
                  <a:lnTo>
                    <a:pt x="1051180" y="882580"/>
                  </a:lnTo>
                  <a:lnTo>
                    <a:pt x="1013773" y="902884"/>
                  </a:lnTo>
                  <a:lnTo>
                    <a:pt x="972436" y="915716"/>
                  </a:lnTo>
                  <a:lnTo>
                    <a:pt x="928055" y="920190"/>
                  </a:lnTo>
                  <a:lnTo>
                    <a:pt x="220216" y="920190"/>
                  </a:lnTo>
                  <a:lnTo>
                    <a:pt x="175835" y="915716"/>
                  </a:lnTo>
                  <a:lnTo>
                    <a:pt x="134498" y="902884"/>
                  </a:lnTo>
                  <a:lnTo>
                    <a:pt x="97091" y="882580"/>
                  </a:lnTo>
                  <a:lnTo>
                    <a:pt x="64499" y="855690"/>
                  </a:lnTo>
                  <a:lnTo>
                    <a:pt x="37609" y="823099"/>
                  </a:lnTo>
                  <a:lnTo>
                    <a:pt x="17305" y="785692"/>
                  </a:lnTo>
                  <a:lnTo>
                    <a:pt x="4474" y="744355"/>
                  </a:lnTo>
                  <a:lnTo>
                    <a:pt x="0" y="699973"/>
                  </a:lnTo>
                  <a:lnTo>
                    <a:pt x="0" y="220216"/>
                  </a:lnTo>
                  <a:lnTo>
                    <a:pt x="4474" y="175835"/>
                  </a:lnTo>
                  <a:lnTo>
                    <a:pt x="17305" y="134498"/>
                  </a:lnTo>
                  <a:lnTo>
                    <a:pt x="37609" y="97091"/>
                  </a:lnTo>
                  <a:lnTo>
                    <a:pt x="64499" y="64499"/>
                  </a:lnTo>
                  <a:lnTo>
                    <a:pt x="97091" y="37609"/>
                  </a:lnTo>
                  <a:lnTo>
                    <a:pt x="134498" y="17305"/>
                  </a:lnTo>
                  <a:lnTo>
                    <a:pt x="175835" y="4474"/>
                  </a:lnTo>
                  <a:lnTo>
                    <a:pt x="220216" y="0"/>
                  </a:lnTo>
                  <a:close/>
                </a:path>
              </a:pathLst>
            </a:custGeom>
            <a:ln w="31459">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object 306"/>
            <p:cNvSpPr/>
            <p:nvPr/>
          </p:nvSpPr>
          <p:spPr>
            <a:xfrm>
              <a:off x="9408046" y="7047100"/>
              <a:ext cx="849630" cy="283210"/>
            </a:xfrm>
            <a:custGeom>
              <a:avLst/>
              <a:gdLst/>
              <a:ahLst/>
              <a:cxnLst/>
              <a:rect l="l" t="t" r="r" b="b"/>
              <a:pathLst>
                <a:path w="849629" h="283209">
                  <a:moveTo>
                    <a:pt x="707838" y="0"/>
                  </a:moveTo>
                  <a:lnTo>
                    <a:pt x="141568" y="0"/>
                  </a:lnTo>
                  <a:lnTo>
                    <a:pt x="0" y="283135"/>
                  </a:lnTo>
                  <a:lnTo>
                    <a:pt x="849406" y="283135"/>
                  </a:lnTo>
                  <a:lnTo>
                    <a:pt x="707838"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object 307"/>
            <p:cNvSpPr/>
            <p:nvPr/>
          </p:nvSpPr>
          <p:spPr>
            <a:xfrm>
              <a:off x="9408046" y="6942297"/>
              <a:ext cx="849630" cy="387985"/>
            </a:xfrm>
            <a:custGeom>
              <a:avLst/>
              <a:gdLst/>
              <a:ahLst/>
              <a:cxnLst/>
              <a:rect l="l" t="t" r="r" b="b"/>
              <a:pathLst>
                <a:path w="849629" h="387984">
                  <a:moveTo>
                    <a:pt x="0" y="387938"/>
                  </a:moveTo>
                  <a:lnTo>
                    <a:pt x="849406" y="387938"/>
                  </a:lnTo>
                  <a:lnTo>
                    <a:pt x="707838" y="104802"/>
                  </a:lnTo>
                  <a:lnTo>
                    <a:pt x="141567" y="104802"/>
                  </a:lnTo>
                  <a:lnTo>
                    <a:pt x="0" y="387938"/>
                  </a:lnTo>
                  <a:close/>
                </a:path>
                <a:path w="849629" h="387984">
                  <a:moveTo>
                    <a:pt x="423380" y="104802"/>
                  </a:moveTo>
                  <a:lnTo>
                    <a:pt x="42240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8" name="object 308"/>
            <p:cNvSpPr/>
            <p:nvPr/>
          </p:nvSpPr>
          <p:spPr>
            <a:xfrm>
              <a:off x="9807074" y="6902975"/>
              <a:ext cx="47625" cy="63500"/>
            </a:xfrm>
            <a:custGeom>
              <a:avLst/>
              <a:gdLst/>
              <a:ahLst/>
              <a:cxnLst/>
              <a:rect l="l" t="t" r="r" b="b"/>
              <a:pathLst>
                <a:path w="47625" h="63500">
                  <a:moveTo>
                    <a:pt x="23006" y="0"/>
                  </a:moveTo>
                  <a:lnTo>
                    <a:pt x="0" y="63136"/>
                  </a:lnTo>
                  <a:lnTo>
                    <a:pt x="23373" y="39323"/>
                  </a:lnTo>
                  <a:lnTo>
                    <a:pt x="38173" y="39323"/>
                  </a:lnTo>
                  <a:lnTo>
                    <a:pt x="23006" y="0"/>
                  </a:lnTo>
                  <a:close/>
                </a:path>
                <a:path w="47625" h="63500">
                  <a:moveTo>
                    <a:pt x="38173" y="39323"/>
                  </a:moveTo>
                  <a:lnTo>
                    <a:pt x="23373" y="39323"/>
                  </a:lnTo>
                  <a:lnTo>
                    <a:pt x="47188" y="62695"/>
                  </a:lnTo>
                  <a:lnTo>
                    <a:pt x="38173" y="3932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9" name="object 309"/>
            <p:cNvSpPr/>
            <p:nvPr/>
          </p:nvSpPr>
          <p:spPr>
            <a:xfrm>
              <a:off x="9807074" y="6902974"/>
              <a:ext cx="47625" cy="63500"/>
            </a:xfrm>
            <a:custGeom>
              <a:avLst/>
              <a:gdLst/>
              <a:ahLst/>
              <a:cxnLst/>
              <a:rect l="l" t="t" r="r" b="b"/>
              <a:pathLst>
                <a:path w="47625" h="63500">
                  <a:moveTo>
                    <a:pt x="23006" y="0"/>
                  </a:moveTo>
                  <a:lnTo>
                    <a:pt x="0" y="63137"/>
                  </a:lnTo>
                  <a:lnTo>
                    <a:pt x="23372" y="39322"/>
                  </a:lnTo>
                  <a:lnTo>
                    <a:pt x="47187" y="62695"/>
                  </a:lnTo>
                  <a:lnTo>
                    <a:pt x="23006"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310" name="object 310"/>
          <p:cNvGrpSpPr/>
          <p:nvPr/>
        </p:nvGrpSpPr>
        <p:grpSpPr>
          <a:xfrm>
            <a:off x="6334383" y="5016971"/>
            <a:ext cx="142875" cy="142875"/>
            <a:chOff x="10135013" y="6655554"/>
            <a:chExt cx="228600" cy="228600"/>
          </a:xfrm>
        </p:grpSpPr>
        <p:sp>
          <p:nvSpPr>
            <p:cNvPr id="311" name="object 311"/>
            <p:cNvSpPr/>
            <p:nvPr/>
          </p:nvSpPr>
          <p:spPr>
            <a:xfrm>
              <a:off x="10142877" y="6663420"/>
              <a:ext cx="212725" cy="212725"/>
            </a:xfrm>
            <a:custGeom>
              <a:avLst/>
              <a:gdLst/>
              <a:ahLst/>
              <a:cxnLst/>
              <a:rect l="l" t="t" r="r" b="b"/>
              <a:pathLst>
                <a:path w="212725" h="212725">
                  <a:moveTo>
                    <a:pt x="212351" y="0"/>
                  </a:moveTo>
                  <a:lnTo>
                    <a:pt x="0" y="0"/>
                  </a:lnTo>
                  <a:lnTo>
                    <a:pt x="0" y="212351"/>
                  </a:lnTo>
                  <a:lnTo>
                    <a:pt x="212351" y="212351"/>
                  </a:lnTo>
                  <a:lnTo>
                    <a:pt x="212351"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2" name="object 312"/>
            <p:cNvSpPr/>
            <p:nvPr/>
          </p:nvSpPr>
          <p:spPr>
            <a:xfrm>
              <a:off x="10142878" y="6663419"/>
              <a:ext cx="212725" cy="212725"/>
            </a:xfrm>
            <a:custGeom>
              <a:avLst/>
              <a:gdLst/>
              <a:ahLst/>
              <a:cxnLst/>
              <a:rect l="l" t="t" r="r" b="b"/>
              <a:pathLst>
                <a:path w="212725" h="212725">
                  <a:moveTo>
                    <a:pt x="0" y="0"/>
                  </a:moveTo>
                  <a:lnTo>
                    <a:pt x="212351" y="0"/>
                  </a:lnTo>
                  <a:lnTo>
                    <a:pt x="212351" y="212351"/>
                  </a:lnTo>
                  <a:lnTo>
                    <a:pt x="0" y="212351"/>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13" name="object 313"/>
          <p:cNvSpPr txBox="1"/>
          <p:nvPr/>
        </p:nvSpPr>
        <p:spPr>
          <a:xfrm>
            <a:off x="6365770" y="4989372"/>
            <a:ext cx="92472" cy="173991"/>
          </a:xfrm>
          <a:prstGeom prst="rect">
            <a:avLst/>
          </a:prstGeom>
        </p:spPr>
        <p:txBody>
          <a:bodyPr vert="horz" wrap="square" lIns="0" tIns="10319" rIns="0" bIns="0" rtlCol="0">
            <a:spAutoFit/>
          </a:bodyPr>
          <a:lstStyle/>
          <a:p>
            <a:pPr marL="7938" marR="0" lvl="0" indent="0" algn="l" defTabSz="914400" rtl="0" eaLnBrk="1" fontAlgn="auto" latinLnBrk="0" hangingPunct="1">
              <a:lnSpc>
                <a:spcPct val="100000"/>
              </a:lnSpc>
              <a:spcBef>
                <a:spcPts val="81"/>
              </a:spcBef>
              <a:spcAft>
                <a:spcPts val="0"/>
              </a:spcAft>
              <a:buClrTx/>
              <a:buSzTx/>
              <a:buFontTx/>
              <a:buNone/>
              <a:tabLst/>
              <a:defRPr/>
            </a:pPr>
            <a:r>
              <a:rPr kumimoji="0" sz="1063" b="0" i="0" u="none" strike="noStrike" kern="1200" cap="none" spc="-31" normalizeH="0" baseline="0" noProof="0" dirty="0">
                <a:ln>
                  <a:noFill/>
                </a:ln>
                <a:solidFill>
                  <a:prstClr val="black"/>
                </a:solidFill>
                <a:effectLst/>
                <a:uLnTx/>
                <a:uFillTx/>
                <a:latin typeface="Arial"/>
                <a:ea typeface="+mn-ea"/>
                <a:cs typeface="Arial"/>
              </a:rPr>
              <a:t>5</a:t>
            </a:r>
            <a:endParaRPr kumimoji="0" sz="1063" b="0" i="0" u="none" strike="noStrike" kern="1200" cap="none" spc="0" normalizeH="0" baseline="0" noProof="0">
              <a:ln>
                <a:noFill/>
              </a:ln>
              <a:solidFill>
                <a:prstClr val="black"/>
              </a:solidFill>
              <a:effectLst/>
              <a:uLnTx/>
              <a:uFillTx/>
              <a:latin typeface="Arial"/>
              <a:ea typeface="+mn-ea"/>
              <a:cs typeface="Arial"/>
            </a:endParaRPr>
          </a:p>
        </p:txBody>
      </p:sp>
      <p:grpSp>
        <p:nvGrpSpPr>
          <p:cNvPr id="314" name="object 314"/>
          <p:cNvGrpSpPr/>
          <p:nvPr/>
        </p:nvGrpSpPr>
        <p:grpSpPr>
          <a:xfrm>
            <a:off x="6071690" y="5015864"/>
            <a:ext cx="257969" cy="142875"/>
            <a:chOff x="9714704" y="6653783"/>
            <a:chExt cx="412750" cy="228600"/>
          </a:xfrm>
        </p:grpSpPr>
        <p:sp>
          <p:nvSpPr>
            <p:cNvPr id="315" name="object 315"/>
            <p:cNvSpPr/>
            <p:nvPr/>
          </p:nvSpPr>
          <p:spPr>
            <a:xfrm>
              <a:off x="10003995" y="6768243"/>
              <a:ext cx="115570" cy="635"/>
            </a:xfrm>
            <a:custGeom>
              <a:avLst/>
              <a:gdLst/>
              <a:ahLst/>
              <a:cxnLst/>
              <a:rect l="l" t="t" r="r" b="b"/>
              <a:pathLst>
                <a:path w="115570" h="634">
                  <a:moveTo>
                    <a:pt x="115288" y="226"/>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6" name="object 316"/>
            <p:cNvSpPr/>
            <p:nvPr/>
          </p:nvSpPr>
          <p:spPr>
            <a:xfrm>
              <a:off x="9964463" y="6744695"/>
              <a:ext cx="63500" cy="47625"/>
            </a:xfrm>
            <a:custGeom>
              <a:avLst/>
              <a:gdLst/>
              <a:ahLst/>
              <a:cxnLst/>
              <a:rect l="l" t="t" r="r" b="b"/>
              <a:pathLst>
                <a:path w="63500" h="47625">
                  <a:moveTo>
                    <a:pt x="63173" y="0"/>
                  </a:moveTo>
                  <a:lnTo>
                    <a:pt x="0" y="23547"/>
                  </a:lnTo>
                  <a:lnTo>
                    <a:pt x="413" y="23547"/>
                  </a:lnTo>
                  <a:lnTo>
                    <a:pt x="63079" y="47189"/>
                  </a:lnTo>
                  <a:lnTo>
                    <a:pt x="39532" y="23547"/>
                  </a:lnTo>
                  <a:lnTo>
                    <a:pt x="63173"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7" name="object 317"/>
            <p:cNvSpPr/>
            <p:nvPr/>
          </p:nvSpPr>
          <p:spPr>
            <a:xfrm>
              <a:off x="9964671" y="6744694"/>
              <a:ext cx="63500" cy="47625"/>
            </a:xfrm>
            <a:custGeom>
              <a:avLst/>
              <a:gdLst/>
              <a:ahLst/>
              <a:cxnLst/>
              <a:rect l="l" t="t" r="r" b="b"/>
              <a:pathLst>
                <a:path w="63500" h="47625">
                  <a:moveTo>
                    <a:pt x="0" y="23470"/>
                  </a:moveTo>
                  <a:lnTo>
                    <a:pt x="62871" y="47189"/>
                  </a:lnTo>
                  <a:lnTo>
                    <a:pt x="39324" y="23549"/>
                  </a:lnTo>
                  <a:lnTo>
                    <a:pt x="62966" y="0"/>
                  </a:lnTo>
                  <a:lnTo>
                    <a:pt x="0" y="2347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8" name="object 318"/>
            <p:cNvSpPr/>
            <p:nvPr/>
          </p:nvSpPr>
          <p:spPr>
            <a:xfrm>
              <a:off x="9722642" y="6661721"/>
              <a:ext cx="212725" cy="212725"/>
            </a:xfrm>
            <a:custGeom>
              <a:avLst/>
              <a:gdLst/>
              <a:ahLst/>
              <a:cxnLst/>
              <a:rect l="l" t="t" r="r" b="b"/>
              <a:pathLst>
                <a:path w="212725" h="212725">
                  <a:moveTo>
                    <a:pt x="106175" y="0"/>
                  </a:moveTo>
                  <a:lnTo>
                    <a:pt x="0" y="106175"/>
                  </a:lnTo>
                  <a:lnTo>
                    <a:pt x="106175" y="212351"/>
                  </a:lnTo>
                  <a:lnTo>
                    <a:pt x="212351" y="106175"/>
                  </a:lnTo>
                  <a:lnTo>
                    <a:pt x="106175" y="0"/>
                  </a:lnTo>
                  <a:close/>
                </a:path>
              </a:pathLst>
            </a:custGeom>
            <a:solidFill>
              <a:srgbClr val="B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9" name="object 319"/>
            <p:cNvSpPr/>
            <p:nvPr/>
          </p:nvSpPr>
          <p:spPr>
            <a:xfrm>
              <a:off x="9722642" y="6661721"/>
              <a:ext cx="212725" cy="212725"/>
            </a:xfrm>
            <a:custGeom>
              <a:avLst/>
              <a:gdLst/>
              <a:ahLst/>
              <a:cxnLst/>
              <a:rect l="l" t="t" r="r" b="b"/>
              <a:pathLst>
                <a:path w="212725" h="212725">
                  <a:moveTo>
                    <a:pt x="212351" y="106175"/>
                  </a:moveTo>
                  <a:lnTo>
                    <a:pt x="106175" y="212351"/>
                  </a:lnTo>
                  <a:lnTo>
                    <a:pt x="0" y="106175"/>
                  </a:lnTo>
                  <a:lnTo>
                    <a:pt x="106175" y="0"/>
                  </a:lnTo>
                  <a:lnTo>
                    <a:pt x="212351" y="106175"/>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20" name="object 320"/>
          <p:cNvSpPr txBox="1"/>
          <p:nvPr/>
        </p:nvSpPr>
        <p:spPr>
          <a:xfrm>
            <a:off x="6033037" y="4627136"/>
            <a:ext cx="195659" cy="818124"/>
          </a:xfrm>
          <a:prstGeom prst="rect">
            <a:avLst/>
          </a:prstGeom>
        </p:spPr>
        <p:txBody>
          <a:bodyPr vert="horz" wrap="square" lIns="0" tIns="8334" rIns="0" bIns="0" rtlCol="0">
            <a:spAutoFit/>
          </a:bodyPr>
          <a:lstStyle/>
          <a:p>
            <a:pPr marL="7938" marR="0" lvl="0" indent="0" algn="l" defTabSz="914400" rtl="0" eaLnBrk="1" fontAlgn="auto" latinLnBrk="0" hangingPunct="1">
              <a:lnSpc>
                <a:spcPct val="100000"/>
              </a:lnSpc>
              <a:spcBef>
                <a:spcPts val="66"/>
              </a:spcBef>
              <a:spcAft>
                <a:spcPts val="0"/>
              </a:spcAft>
              <a:buClrTx/>
              <a:buSzTx/>
              <a:buFontTx/>
              <a:buNone/>
              <a:tabLst/>
              <a:defRPr/>
            </a:pPr>
            <a:r>
              <a:rPr kumimoji="0" sz="1313" b="0" i="0" u="none" strike="noStrike" kern="1200" cap="none" spc="-16" normalizeH="0" baseline="0" noProof="0" dirty="0">
                <a:ln>
                  <a:noFill/>
                </a:ln>
                <a:solidFill>
                  <a:prstClr val="black"/>
                </a:solidFill>
                <a:effectLst/>
                <a:uLnTx/>
                <a:uFillTx/>
                <a:latin typeface="Arial"/>
                <a:ea typeface="+mn-ea"/>
                <a:cs typeface="Arial"/>
              </a:rPr>
              <a:t>x5</a:t>
            </a:r>
            <a:endParaRPr kumimoji="0" sz="1313" b="0" i="0" u="none" strike="noStrike" kern="1200" cap="none" spc="0" normalizeH="0" baseline="0" noProof="0">
              <a:ln>
                <a:noFill/>
              </a:ln>
              <a:solidFill>
                <a:prstClr val="black"/>
              </a:solidFill>
              <a:effectLst/>
              <a:uLnTx/>
              <a:uFillTx/>
              <a:latin typeface="Arial"/>
              <a:ea typeface="+mn-ea"/>
              <a:cs typeface="Arial"/>
            </a:endParaRPr>
          </a:p>
          <a:p>
            <a:pPr marL="73024" marR="0" lvl="0" indent="0" algn="l" defTabSz="914400" rtl="0" eaLnBrk="1" fontAlgn="auto" latinLnBrk="0" hangingPunct="1">
              <a:lnSpc>
                <a:spcPct val="100000"/>
              </a:lnSpc>
              <a:spcBef>
                <a:spcPts val="1169"/>
              </a:spcBef>
              <a:spcAft>
                <a:spcPts val="0"/>
              </a:spcAft>
              <a:buClrTx/>
              <a:buSzTx/>
              <a:buFontTx/>
              <a:buNone/>
              <a:tabLst/>
              <a:defRPr/>
            </a:pPr>
            <a:r>
              <a:rPr kumimoji="0" sz="1063" b="0" i="0" u="none" strike="noStrike" kern="1200" cap="none" spc="-31" normalizeH="0" baseline="0" noProof="0" dirty="0">
                <a:ln>
                  <a:noFill/>
                </a:ln>
                <a:solidFill>
                  <a:prstClr val="black"/>
                </a:solidFill>
                <a:effectLst/>
                <a:uLnTx/>
                <a:uFillTx/>
                <a:latin typeface="Arial"/>
                <a:ea typeface="+mn-ea"/>
                <a:cs typeface="Arial"/>
              </a:rPr>
              <a:t>+</a:t>
            </a:r>
            <a:endParaRPr kumimoji="0" sz="1063" b="0" i="0" u="none" strike="noStrike" kern="1200" cap="none" spc="0" normalizeH="0" baseline="0" noProof="0">
              <a:ln>
                <a:noFill/>
              </a:ln>
              <a:solidFill>
                <a:prstClr val="black"/>
              </a:solidFill>
              <a:effectLst/>
              <a:uLnTx/>
              <a:uFillTx/>
              <a:latin typeface="Arial"/>
              <a:ea typeface="+mn-ea"/>
              <a:cs typeface="Arial"/>
            </a:endParaRPr>
          </a:p>
          <a:p>
            <a:pPr marL="64294" marR="0" lvl="0" indent="0" algn="l" defTabSz="914400" rtl="0" eaLnBrk="1" fontAlgn="auto" latinLnBrk="0" hangingPunct="1">
              <a:lnSpc>
                <a:spcPct val="100000"/>
              </a:lnSpc>
              <a:spcBef>
                <a:spcPts val="838"/>
              </a:spcBef>
              <a:spcAft>
                <a:spcPts val="0"/>
              </a:spcAft>
              <a:buClrTx/>
              <a:buSzTx/>
              <a:buFontTx/>
              <a:buNone/>
              <a:tabLst/>
              <a:defRPr/>
            </a:pPr>
            <a:r>
              <a:rPr kumimoji="0" sz="1219" b="0" i="0" u="none" strike="noStrike" kern="1200" cap="none" spc="-31" normalizeH="0" baseline="0" noProof="0" dirty="0">
                <a:ln>
                  <a:noFill/>
                </a:ln>
                <a:solidFill>
                  <a:prstClr val="black"/>
                </a:solidFill>
                <a:effectLst/>
                <a:uLnTx/>
                <a:uFillTx/>
                <a:latin typeface="Arial"/>
                <a:ea typeface="+mn-ea"/>
                <a:cs typeface="Arial"/>
              </a:rPr>
              <a:t>E</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grpSp>
        <p:nvGrpSpPr>
          <p:cNvPr id="321" name="object 321"/>
          <p:cNvGrpSpPr/>
          <p:nvPr/>
        </p:nvGrpSpPr>
        <p:grpSpPr>
          <a:xfrm>
            <a:off x="2179806" y="3518589"/>
            <a:ext cx="4211638" cy="2116931"/>
            <a:chOff x="3487690" y="4258142"/>
            <a:chExt cx="6738620" cy="3387090"/>
          </a:xfrm>
        </p:grpSpPr>
        <p:sp>
          <p:nvSpPr>
            <p:cNvPr id="322" name="object 322"/>
            <p:cNvSpPr/>
            <p:nvPr/>
          </p:nvSpPr>
          <p:spPr>
            <a:xfrm>
              <a:off x="9838076" y="7399424"/>
              <a:ext cx="6350" cy="238125"/>
            </a:xfrm>
            <a:custGeom>
              <a:avLst/>
              <a:gdLst/>
              <a:ahLst/>
              <a:cxnLst/>
              <a:rect l="l" t="t" r="r" b="b"/>
              <a:pathLst>
                <a:path w="6350" h="238125">
                  <a:moveTo>
                    <a:pt x="6002" y="237541"/>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3" name="object 323"/>
            <p:cNvSpPr/>
            <p:nvPr/>
          </p:nvSpPr>
          <p:spPr>
            <a:xfrm>
              <a:off x="9815084" y="7360112"/>
              <a:ext cx="47625" cy="63500"/>
            </a:xfrm>
            <a:custGeom>
              <a:avLst/>
              <a:gdLst/>
              <a:ahLst/>
              <a:cxnLst/>
              <a:rect l="l" t="t" r="r" b="b"/>
              <a:pathLst>
                <a:path w="47625" h="63500">
                  <a:moveTo>
                    <a:pt x="21997" y="0"/>
                  </a:moveTo>
                  <a:lnTo>
                    <a:pt x="0" y="63495"/>
                  </a:lnTo>
                  <a:lnTo>
                    <a:pt x="22992" y="39311"/>
                  </a:lnTo>
                  <a:lnTo>
                    <a:pt x="37884" y="39311"/>
                  </a:lnTo>
                  <a:lnTo>
                    <a:pt x="21997" y="0"/>
                  </a:lnTo>
                  <a:close/>
                </a:path>
                <a:path w="47625" h="63500">
                  <a:moveTo>
                    <a:pt x="37884" y="39311"/>
                  </a:moveTo>
                  <a:lnTo>
                    <a:pt x="22992" y="39311"/>
                  </a:lnTo>
                  <a:lnTo>
                    <a:pt x="47175" y="62303"/>
                  </a:lnTo>
                  <a:lnTo>
                    <a:pt x="37884" y="39311"/>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4" name="object 324"/>
            <p:cNvSpPr/>
            <p:nvPr/>
          </p:nvSpPr>
          <p:spPr>
            <a:xfrm>
              <a:off x="9815084" y="7360112"/>
              <a:ext cx="47625" cy="63500"/>
            </a:xfrm>
            <a:custGeom>
              <a:avLst/>
              <a:gdLst/>
              <a:ahLst/>
              <a:cxnLst/>
              <a:rect l="l" t="t" r="r" b="b"/>
              <a:pathLst>
                <a:path w="47625" h="63500">
                  <a:moveTo>
                    <a:pt x="21998" y="0"/>
                  </a:moveTo>
                  <a:lnTo>
                    <a:pt x="0" y="63494"/>
                  </a:lnTo>
                  <a:lnTo>
                    <a:pt x="22992" y="39311"/>
                  </a:lnTo>
                  <a:lnTo>
                    <a:pt x="47175" y="62302"/>
                  </a:lnTo>
                  <a:lnTo>
                    <a:pt x="21998"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5" name="object 325"/>
            <p:cNvSpPr/>
            <p:nvPr/>
          </p:nvSpPr>
          <p:spPr>
            <a:xfrm>
              <a:off x="9812775" y="6461467"/>
              <a:ext cx="10795" cy="205740"/>
            </a:xfrm>
            <a:custGeom>
              <a:avLst/>
              <a:gdLst/>
              <a:ahLst/>
              <a:cxnLst/>
              <a:rect l="l" t="t" r="r" b="b"/>
              <a:pathLst>
                <a:path w="10795" h="205740">
                  <a:moveTo>
                    <a:pt x="10760" y="205535"/>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6" name="object 326"/>
            <p:cNvSpPr/>
            <p:nvPr/>
          </p:nvSpPr>
          <p:spPr>
            <a:xfrm>
              <a:off x="9790445" y="6422196"/>
              <a:ext cx="47625" cy="64135"/>
            </a:xfrm>
            <a:custGeom>
              <a:avLst/>
              <a:gdLst/>
              <a:ahLst/>
              <a:cxnLst/>
              <a:rect l="l" t="t" r="r" b="b"/>
              <a:pathLst>
                <a:path w="47625" h="64135">
                  <a:moveTo>
                    <a:pt x="20273" y="0"/>
                  </a:moveTo>
                  <a:lnTo>
                    <a:pt x="0" y="64066"/>
                  </a:lnTo>
                  <a:lnTo>
                    <a:pt x="22330" y="39270"/>
                  </a:lnTo>
                  <a:lnTo>
                    <a:pt x="37391" y="39270"/>
                  </a:lnTo>
                  <a:lnTo>
                    <a:pt x="20273" y="0"/>
                  </a:lnTo>
                  <a:close/>
                </a:path>
                <a:path w="47625" h="64135">
                  <a:moveTo>
                    <a:pt x="37391" y="39270"/>
                  </a:moveTo>
                  <a:lnTo>
                    <a:pt x="22330" y="39270"/>
                  </a:lnTo>
                  <a:lnTo>
                    <a:pt x="47124" y="61600"/>
                  </a:lnTo>
                  <a:lnTo>
                    <a:pt x="37391" y="3927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7" name="object 327"/>
            <p:cNvSpPr/>
            <p:nvPr/>
          </p:nvSpPr>
          <p:spPr>
            <a:xfrm>
              <a:off x="9790445" y="6422196"/>
              <a:ext cx="47625" cy="64135"/>
            </a:xfrm>
            <a:custGeom>
              <a:avLst/>
              <a:gdLst/>
              <a:ahLst/>
              <a:cxnLst/>
              <a:rect l="l" t="t" r="r" b="b"/>
              <a:pathLst>
                <a:path w="47625" h="64135">
                  <a:moveTo>
                    <a:pt x="20272" y="0"/>
                  </a:moveTo>
                  <a:lnTo>
                    <a:pt x="0" y="64067"/>
                  </a:lnTo>
                  <a:lnTo>
                    <a:pt x="22329" y="39270"/>
                  </a:lnTo>
                  <a:lnTo>
                    <a:pt x="47124" y="61599"/>
                  </a:lnTo>
                  <a:lnTo>
                    <a:pt x="20272"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8" name="object 328"/>
            <p:cNvSpPr/>
            <p:nvPr/>
          </p:nvSpPr>
          <p:spPr>
            <a:xfrm>
              <a:off x="3495626" y="4266080"/>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9" name="object 329"/>
            <p:cNvSpPr/>
            <p:nvPr/>
          </p:nvSpPr>
          <p:spPr>
            <a:xfrm>
              <a:off x="3495627" y="4266080"/>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0" name="object 330"/>
            <p:cNvSpPr/>
            <p:nvPr/>
          </p:nvSpPr>
          <p:spPr>
            <a:xfrm>
              <a:off x="3495626" y="4369897"/>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1" name="object 331"/>
            <p:cNvSpPr/>
            <p:nvPr/>
          </p:nvSpPr>
          <p:spPr>
            <a:xfrm>
              <a:off x="3495627" y="4369896"/>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2" name="object 332"/>
            <p:cNvSpPr/>
            <p:nvPr/>
          </p:nvSpPr>
          <p:spPr>
            <a:xfrm>
              <a:off x="3495626" y="4473713"/>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3" name="object 333"/>
            <p:cNvSpPr/>
            <p:nvPr/>
          </p:nvSpPr>
          <p:spPr>
            <a:xfrm>
              <a:off x="3495627" y="4473713"/>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4" name="object 334"/>
            <p:cNvSpPr/>
            <p:nvPr/>
          </p:nvSpPr>
          <p:spPr>
            <a:xfrm>
              <a:off x="3495626" y="4577529"/>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5" name="object 335"/>
            <p:cNvSpPr/>
            <p:nvPr/>
          </p:nvSpPr>
          <p:spPr>
            <a:xfrm>
              <a:off x="3495627" y="4577529"/>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6" name="object 336"/>
            <p:cNvSpPr/>
            <p:nvPr/>
          </p:nvSpPr>
          <p:spPr>
            <a:xfrm>
              <a:off x="5019446" y="4266080"/>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7" name="object 337"/>
            <p:cNvSpPr/>
            <p:nvPr/>
          </p:nvSpPr>
          <p:spPr>
            <a:xfrm>
              <a:off x="5019447" y="4266080"/>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8" name="object 338"/>
            <p:cNvSpPr/>
            <p:nvPr/>
          </p:nvSpPr>
          <p:spPr>
            <a:xfrm>
              <a:off x="5019446" y="4369897"/>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9" name="object 339"/>
            <p:cNvSpPr/>
            <p:nvPr/>
          </p:nvSpPr>
          <p:spPr>
            <a:xfrm>
              <a:off x="5019447" y="4369896"/>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0" name="object 340"/>
            <p:cNvSpPr/>
            <p:nvPr/>
          </p:nvSpPr>
          <p:spPr>
            <a:xfrm>
              <a:off x="5019446" y="4473713"/>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1" name="object 341"/>
            <p:cNvSpPr/>
            <p:nvPr/>
          </p:nvSpPr>
          <p:spPr>
            <a:xfrm>
              <a:off x="5019447" y="4473713"/>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2" name="object 342"/>
            <p:cNvSpPr/>
            <p:nvPr/>
          </p:nvSpPr>
          <p:spPr>
            <a:xfrm>
              <a:off x="5019446" y="4577529"/>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3" name="object 343"/>
            <p:cNvSpPr/>
            <p:nvPr/>
          </p:nvSpPr>
          <p:spPr>
            <a:xfrm>
              <a:off x="5019447" y="4577529"/>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4" name="object 344"/>
            <p:cNvSpPr/>
            <p:nvPr/>
          </p:nvSpPr>
          <p:spPr>
            <a:xfrm>
              <a:off x="6395799" y="4266080"/>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5" name="object 345"/>
            <p:cNvSpPr/>
            <p:nvPr/>
          </p:nvSpPr>
          <p:spPr>
            <a:xfrm>
              <a:off x="6395800" y="4266080"/>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6" name="object 346"/>
            <p:cNvSpPr/>
            <p:nvPr/>
          </p:nvSpPr>
          <p:spPr>
            <a:xfrm>
              <a:off x="6395799" y="4369897"/>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7" name="object 347"/>
            <p:cNvSpPr/>
            <p:nvPr/>
          </p:nvSpPr>
          <p:spPr>
            <a:xfrm>
              <a:off x="6395800" y="4369896"/>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8" name="object 348"/>
            <p:cNvSpPr/>
            <p:nvPr/>
          </p:nvSpPr>
          <p:spPr>
            <a:xfrm>
              <a:off x="6395799" y="4473713"/>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9" name="object 349"/>
            <p:cNvSpPr/>
            <p:nvPr/>
          </p:nvSpPr>
          <p:spPr>
            <a:xfrm>
              <a:off x="6395800" y="4473713"/>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0" name="object 350"/>
            <p:cNvSpPr/>
            <p:nvPr/>
          </p:nvSpPr>
          <p:spPr>
            <a:xfrm>
              <a:off x="6395799" y="4577529"/>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1" name="object 351"/>
            <p:cNvSpPr/>
            <p:nvPr/>
          </p:nvSpPr>
          <p:spPr>
            <a:xfrm>
              <a:off x="6395800" y="4577529"/>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2" name="object 352"/>
            <p:cNvSpPr/>
            <p:nvPr/>
          </p:nvSpPr>
          <p:spPr>
            <a:xfrm>
              <a:off x="7905855" y="4266080"/>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3" name="object 353"/>
            <p:cNvSpPr/>
            <p:nvPr/>
          </p:nvSpPr>
          <p:spPr>
            <a:xfrm>
              <a:off x="7905856" y="4266080"/>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4" name="object 354"/>
            <p:cNvSpPr/>
            <p:nvPr/>
          </p:nvSpPr>
          <p:spPr>
            <a:xfrm>
              <a:off x="7905855" y="4369897"/>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5" name="object 355"/>
            <p:cNvSpPr/>
            <p:nvPr/>
          </p:nvSpPr>
          <p:spPr>
            <a:xfrm>
              <a:off x="7905856" y="4369896"/>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6" name="object 356"/>
            <p:cNvSpPr/>
            <p:nvPr/>
          </p:nvSpPr>
          <p:spPr>
            <a:xfrm>
              <a:off x="7905855" y="4473713"/>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7" name="object 357"/>
            <p:cNvSpPr/>
            <p:nvPr/>
          </p:nvSpPr>
          <p:spPr>
            <a:xfrm>
              <a:off x="7905856" y="4473713"/>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8" name="object 358"/>
            <p:cNvSpPr/>
            <p:nvPr/>
          </p:nvSpPr>
          <p:spPr>
            <a:xfrm>
              <a:off x="7905855" y="4577529"/>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9" name="object 359"/>
            <p:cNvSpPr/>
            <p:nvPr/>
          </p:nvSpPr>
          <p:spPr>
            <a:xfrm>
              <a:off x="7905856" y="4577529"/>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0" name="object 360"/>
            <p:cNvSpPr/>
            <p:nvPr/>
          </p:nvSpPr>
          <p:spPr>
            <a:xfrm>
              <a:off x="9368722" y="4266080"/>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1" name="object 361"/>
            <p:cNvSpPr/>
            <p:nvPr/>
          </p:nvSpPr>
          <p:spPr>
            <a:xfrm>
              <a:off x="9368722" y="4266080"/>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2" name="object 362"/>
            <p:cNvSpPr/>
            <p:nvPr/>
          </p:nvSpPr>
          <p:spPr>
            <a:xfrm>
              <a:off x="9368722" y="4369897"/>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3" name="object 363"/>
            <p:cNvSpPr/>
            <p:nvPr/>
          </p:nvSpPr>
          <p:spPr>
            <a:xfrm>
              <a:off x="9368722" y="4369896"/>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4" name="object 364"/>
            <p:cNvSpPr/>
            <p:nvPr/>
          </p:nvSpPr>
          <p:spPr>
            <a:xfrm>
              <a:off x="9368722" y="4473713"/>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5" name="object 365"/>
            <p:cNvSpPr/>
            <p:nvPr/>
          </p:nvSpPr>
          <p:spPr>
            <a:xfrm>
              <a:off x="9368722" y="4473713"/>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6" name="object 366"/>
            <p:cNvSpPr/>
            <p:nvPr/>
          </p:nvSpPr>
          <p:spPr>
            <a:xfrm>
              <a:off x="9368722" y="4577529"/>
              <a:ext cx="849630" cy="71120"/>
            </a:xfrm>
            <a:custGeom>
              <a:avLst/>
              <a:gdLst/>
              <a:ahLst/>
              <a:cxnLst/>
              <a:rect l="l" t="t" r="r" b="b"/>
              <a:pathLst>
                <a:path w="849629" h="71120">
                  <a:moveTo>
                    <a:pt x="849406" y="0"/>
                  </a:moveTo>
                  <a:lnTo>
                    <a:pt x="0" y="0"/>
                  </a:lnTo>
                  <a:lnTo>
                    <a:pt x="0" y="70783"/>
                  </a:lnTo>
                  <a:lnTo>
                    <a:pt x="849406" y="70783"/>
                  </a:lnTo>
                  <a:lnTo>
                    <a:pt x="849406"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7" name="object 367"/>
            <p:cNvSpPr/>
            <p:nvPr/>
          </p:nvSpPr>
          <p:spPr>
            <a:xfrm>
              <a:off x="9368722" y="4577529"/>
              <a:ext cx="849630" cy="71120"/>
            </a:xfrm>
            <a:custGeom>
              <a:avLst/>
              <a:gdLst/>
              <a:ahLst/>
              <a:cxnLst/>
              <a:rect l="l" t="t" r="r" b="b"/>
              <a:pathLst>
                <a:path w="849629" h="71120">
                  <a:moveTo>
                    <a:pt x="0" y="0"/>
                  </a:moveTo>
                  <a:lnTo>
                    <a:pt x="849406" y="0"/>
                  </a:lnTo>
                  <a:lnTo>
                    <a:pt x="849406" y="70783"/>
                  </a:lnTo>
                  <a:lnTo>
                    <a:pt x="0" y="70783"/>
                  </a:lnTo>
                  <a:lnTo>
                    <a:pt x="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68" name="object 368"/>
          <p:cNvSpPr txBox="1"/>
          <p:nvPr/>
        </p:nvSpPr>
        <p:spPr>
          <a:xfrm>
            <a:off x="6987922" y="4550827"/>
            <a:ext cx="232172" cy="269770"/>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688" b="0" i="0" u="none" strike="noStrike" kern="1200" cap="none" spc="-31" normalizeH="0" baseline="0" noProof="0" dirty="0">
                <a:ln>
                  <a:noFill/>
                </a:ln>
                <a:solidFill>
                  <a:prstClr val="black"/>
                </a:solidFill>
                <a:effectLst/>
                <a:uLnTx/>
                <a:uFillTx/>
                <a:latin typeface="Arial"/>
                <a:ea typeface="+mn-ea"/>
                <a:cs typeface="Arial"/>
              </a:rPr>
              <a:t>…</a:t>
            </a:r>
            <a:endParaRPr kumimoji="0" sz="1688" b="0" i="0" u="none" strike="noStrike" kern="1200" cap="none" spc="0" normalizeH="0" baseline="0" noProof="0">
              <a:ln>
                <a:noFill/>
              </a:ln>
              <a:solidFill>
                <a:prstClr val="black"/>
              </a:solidFill>
              <a:effectLst/>
              <a:uLnTx/>
              <a:uFillTx/>
              <a:latin typeface="Arial"/>
              <a:ea typeface="+mn-ea"/>
              <a:cs typeface="Arial"/>
            </a:endParaRPr>
          </a:p>
        </p:txBody>
      </p:sp>
      <p:sp>
        <p:nvSpPr>
          <p:cNvPr id="369" name="object 369"/>
          <p:cNvSpPr txBox="1"/>
          <p:nvPr/>
        </p:nvSpPr>
        <p:spPr>
          <a:xfrm>
            <a:off x="5087833" y="3743822"/>
            <a:ext cx="232172" cy="269770"/>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688" b="0" i="0" u="none" strike="noStrike" kern="1200" cap="none" spc="-31" normalizeH="0" baseline="0" noProof="0" dirty="0">
                <a:ln>
                  <a:noFill/>
                </a:ln>
                <a:solidFill>
                  <a:prstClr val="black"/>
                </a:solidFill>
                <a:effectLst/>
                <a:uLnTx/>
                <a:uFillTx/>
                <a:latin typeface="Arial"/>
                <a:ea typeface="+mn-ea"/>
                <a:cs typeface="Arial"/>
              </a:rPr>
              <a:t>…</a:t>
            </a:r>
            <a:endParaRPr kumimoji="0" sz="1688" b="0" i="0" u="none" strike="noStrike" kern="1200" cap="none" spc="0" normalizeH="0" baseline="0" noProof="0">
              <a:ln>
                <a:noFill/>
              </a:ln>
              <a:solidFill>
                <a:prstClr val="black"/>
              </a:solidFill>
              <a:effectLst/>
              <a:uLnTx/>
              <a:uFillTx/>
              <a:latin typeface="Arial"/>
              <a:ea typeface="+mn-ea"/>
              <a:cs typeface="Arial"/>
            </a:endParaRPr>
          </a:p>
        </p:txBody>
      </p:sp>
      <p:sp>
        <p:nvSpPr>
          <p:cNvPr id="370" name="object 370"/>
          <p:cNvSpPr txBox="1"/>
          <p:nvPr/>
        </p:nvSpPr>
        <p:spPr>
          <a:xfrm>
            <a:off x="6004812" y="3754509"/>
            <a:ext cx="232172" cy="269770"/>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688" b="0" i="0" u="none" strike="noStrike" kern="1200" cap="none" spc="-31" normalizeH="0" baseline="0" noProof="0" dirty="0">
                <a:ln>
                  <a:noFill/>
                </a:ln>
                <a:solidFill>
                  <a:prstClr val="black"/>
                </a:solidFill>
                <a:effectLst/>
                <a:uLnTx/>
                <a:uFillTx/>
                <a:latin typeface="Arial"/>
                <a:ea typeface="+mn-ea"/>
                <a:cs typeface="Arial"/>
              </a:rPr>
              <a:t>…</a:t>
            </a:r>
            <a:endParaRPr kumimoji="0" sz="1688" b="0" i="0" u="none" strike="noStrike" kern="1200" cap="none" spc="0" normalizeH="0" baseline="0" noProof="0">
              <a:ln>
                <a:noFill/>
              </a:ln>
              <a:solidFill>
                <a:prstClr val="black"/>
              </a:solidFill>
              <a:effectLst/>
              <a:uLnTx/>
              <a:uFillTx/>
              <a:latin typeface="Arial"/>
              <a:ea typeface="+mn-ea"/>
              <a:cs typeface="Arial"/>
            </a:endParaRPr>
          </a:p>
        </p:txBody>
      </p:sp>
      <p:grpSp>
        <p:nvGrpSpPr>
          <p:cNvPr id="371" name="object 371"/>
          <p:cNvGrpSpPr/>
          <p:nvPr/>
        </p:nvGrpSpPr>
        <p:grpSpPr>
          <a:xfrm>
            <a:off x="2430182" y="3776164"/>
            <a:ext cx="39688" cy="119063"/>
            <a:chOff x="3888292" y="4670262"/>
            <a:chExt cx="63500" cy="190500"/>
          </a:xfrm>
        </p:grpSpPr>
        <p:sp>
          <p:nvSpPr>
            <p:cNvPr id="372" name="object 372"/>
            <p:cNvSpPr/>
            <p:nvPr/>
          </p:nvSpPr>
          <p:spPr>
            <a:xfrm>
              <a:off x="3919382" y="4717524"/>
              <a:ext cx="635" cy="135890"/>
            </a:xfrm>
            <a:custGeom>
              <a:avLst/>
              <a:gdLst/>
              <a:ahLst/>
              <a:cxnLst/>
              <a:rect l="l" t="t" r="r" b="b"/>
              <a:pathLst>
                <a:path w="635" h="135889">
                  <a:moveTo>
                    <a:pt x="0" y="135275"/>
                  </a:moveTo>
                  <a:lnTo>
                    <a:pt x="534"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3" name="object 373"/>
            <p:cNvSpPr/>
            <p:nvPr/>
          </p:nvSpPr>
          <p:spPr>
            <a:xfrm>
              <a:off x="3896229" y="4678199"/>
              <a:ext cx="47625" cy="62865"/>
            </a:xfrm>
            <a:custGeom>
              <a:avLst/>
              <a:gdLst/>
              <a:ahLst/>
              <a:cxnLst/>
              <a:rect l="l" t="t" r="r" b="b"/>
              <a:pathLst>
                <a:path w="47625" h="62864">
                  <a:moveTo>
                    <a:pt x="23842" y="0"/>
                  </a:moveTo>
                  <a:lnTo>
                    <a:pt x="0" y="62824"/>
                  </a:lnTo>
                  <a:lnTo>
                    <a:pt x="23688" y="39324"/>
                  </a:lnTo>
                  <a:lnTo>
                    <a:pt x="38412" y="39324"/>
                  </a:lnTo>
                  <a:lnTo>
                    <a:pt x="23842" y="0"/>
                  </a:lnTo>
                  <a:close/>
                </a:path>
                <a:path w="47625" h="62864">
                  <a:moveTo>
                    <a:pt x="38412" y="39324"/>
                  </a:moveTo>
                  <a:lnTo>
                    <a:pt x="23688" y="39324"/>
                  </a:lnTo>
                  <a:lnTo>
                    <a:pt x="47002" y="62824"/>
                  </a:lnTo>
                  <a:lnTo>
                    <a:pt x="38412" y="3932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4" name="object 374"/>
            <p:cNvSpPr/>
            <p:nvPr/>
          </p:nvSpPr>
          <p:spPr>
            <a:xfrm>
              <a:off x="3896230" y="4678199"/>
              <a:ext cx="47625" cy="63500"/>
            </a:xfrm>
            <a:custGeom>
              <a:avLst/>
              <a:gdLst/>
              <a:ahLst/>
              <a:cxnLst/>
              <a:rect l="l" t="t" r="r" b="b"/>
              <a:pathLst>
                <a:path w="47625" h="63500">
                  <a:moveTo>
                    <a:pt x="23843" y="0"/>
                  </a:moveTo>
                  <a:lnTo>
                    <a:pt x="0" y="62824"/>
                  </a:lnTo>
                  <a:lnTo>
                    <a:pt x="23687" y="39324"/>
                  </a:lnTo>
                  <a:lnTo>
                    <a:pt x="47189" y="63011"/>
                  </a:lnTo>
                  <a:lnTo>
                    <a:pt x="23843"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75" name="object 375"/>
          <p:cNvSpPr txBox="1"/>
          <p:nvPr/>
        </p:nvSpPr>
        <p:spPr>
          <a:xfrm>
            <a:off x="3281599" y="3754509"/>
            <a:ext cx="232172" cy="269770"/>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688" b="0" i="0" u="none" strike="noStrike" kern="1200" cap="none" spc="-31" normalizeH="0" baseline="0" noProof="0" dirty="0">
                <a:ln>
                  <a:noFill/>
                </a:ln>
                <a:solidFill>
                  <a:prstClr val="black"/>
                </a:solidFill>
                <a:effectLst/>
                <a:uLnTx/>
                <a:uFillTx/>
                <a:latin typeface="Arial"/>
                <a:ea typeface="+mn-ea"/>
                <a:cs typeface="Arial"/>
              </a:rPr>
              <a:t>…</a:t>
            </a:r>
            <a:endParaRPr kumimoji="0" sz="1688" b="0" i="0" u="none" strike="noStrike" kern="1200" cap="none" spc="0" normalizeH="0" baseline="0" noProof="0">
              <a:ln>
                <a:noFill/>
              </a:ln>
              <a:solidFill>
                <a:prstClr val="black"/>
              </a:solidFill>
              <a:effectLst/>
              <a:uLnTx/>
              <a:uFillTx/>
              <a:latin typeface="Arial"/>
              <a:ea typeface="+mn-ea"/>
              <a:cs typeface="Arial"/>
            </a:endParaRPr>
          </a:p>
        </p:txBody>
      </p:sp>
      <p:grpSp>
        <p:nvGrpSpPr>
          <p:cNvPr id="376" name="object 376"/>
          <p:cNvGrpSpPr/>
          <p:nvPr/>
        </p:nvGrpSpPr>
        <p:grpSpPr>
          <a:xfrm>
            <a:off x="2429270" y="3776164"/>
            <a:ext cx="3711972" cy="386159"/>
            <a:chOff x="3886832" y="4670262"/>
            <a:chExt cx="5939155" cy="617855"/>
          </a:xfrm>
        </p:grpSpPr>
        <p:sp>
          <p:nvSpPr>
            <p:cNvPr id="377" name="object 377"/>
            <p:cNvSpPr/>
            <p:nvPr/>
          </p:nvSpPr>
          <p:spPr>
            <a:xfrm>
              <a:off x="3918364" y="5123870"/>
              <a:ext cx="0" cy="156845"/>
            </a:xfrm>
            <a:custGeom>
              <a:avLst/>
              <a:gdLst/>
              <a:ahLst/>
              <a:cxnLst/>
              <a:rect l="l" t="t" r="r" b="b"/>
              <a:pathLst>
                <a:path h="156845">
                  <a:moveTo>
                    <a:pt x="0" y="156259"/>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8" name="object 378"/>
            <p:cNvSpPr/>
            <p:nvPr/>
          </p:nvSpPr>
          <p:spPr>
            <a:xfrm>
              <a:off x="3894769" y="5084546"/>
              <a:ext cx="47625" cy="63500"/>
            </a:xfrm>
            <a:custGeom>
              <a:avLst/>
              <a:gdLst/>
              <a:ahLst/>
              <a:cxnLst/>
              <a:rect l="l" t="t" r="r" b="b"/>
              <a:pathLst>
                <a:path w="47625" h="63500">
                  <a:moveTo>
                    <a:pt x="23594" y="0"/>
                  </a:moveTo>
                  <a:lnTo>
                    <a:pt x="0" y="62919"/>
                  </a:lnTo>
                  <a:lnTo>
                    <a:pt x="23594" y="39324"/>
                  </a:lnTo>
                  <a:lnTo>
                    <a:pt x="38340" y="39324"/>
                  </a:lnTo>
                  <a:lnTo>
                    <a:pt x="23594" y="0"/>
                  </a:lnTo>
                  <a:close/>
                </a:path>
                <a:path w="47625" h="63500">
                  <a:moveTo>
                    <a:pt x="38340" y="39324"/>
                  </a:moveTo>
                  <a:lnTo>
                    <a:pt x="23594" y="39324"/>
                  </a:lnTo>
                  <a:lnTo>
                    <a:pt x="47189" y="62919"/>
                  </a:lnTo>
                  <a:lnTo>
                    <a:pt x="38340" y="3932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9" name="object 379"/>
            <p:cNvSpPr/>
            <p:nvPr/>
          </p:nvSpPr>
          <p:spPr>
            <a:xfrm>
              <a:off x="3894770" y="5084546"/>
              <a:ext cx="47625" cy="63500"/>
            </a:xfrm>
            <a:custGeom>
              <a:avLst/>
              <a:gdLst/>
              <a:ahLst/>
              <a:cxnLst/>
              <a:rect l="l" t="t" r="r" b="b"/>
              <a:pathLst>
                <a:path w="47625" h="63500">
                  <a:moveTo>
                    <a:pt x="23594" y="0"/>
                  </a:moveTo>
                  <a:lnTo>
                    <a:pt x="0" y="62918"/>
                  </a:lnTo>
                  <a:lnTo>
                    <a:pt x="23594" y="39324"/>
                  </a:lnTo>
                  <a:lnTo>
                    <a:pt x="47189" y="62918"/>
                  </a:lnTo>
                  <a:lnTo>
                    <a:pt x="2359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0" name="object 380"/>
            <p:cNvSpPr/>
            <p:nvPr/>
          </p:nvSpPr>
          <p:spPr>
            <a:xfrm>
              <a:off x="5444428" y="4717524"/>
              <a:ext cx="1270" cy="167005"/>
            </a:xfrm>
            <a:custGeom>
              <a:avLst/>
              <a:gdLst/>
              <a:ahLst/>
              <a:cxnLst/>
              <a:rect l="l" t="t" r="r" b="b"/>
              <a:pathLst>
                <a:path w="1270" h="167004">
                  <a:moveTo>
                    <a:pt x="668" y="166735"/>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1" name="object 381"/>
            <p:cNvSpPr/>
            <p:nvPr/>
          </p:nvSpPr>
          <p:spPr>
            <a:xfrm>
              <a:off x="5420998" y="4678199"/>
              <a:ext cx="47625" cy="62865"/>
            </a:xfrm>
            <a:custGeom>
              <a:avLst/>
              <a:gdLst/>
              <a:ahLst/>
              <a:cxnLst/>
              <a:rect l="l" t="t" r="r" b="b"/>
              <a:pathLst>
                <a:path w="47625" h="62864">
                  <a:moveTo>
                    <a:pt x="23270" y="0"/>
                  </a:moveTo>
                  <a:lnTo>
                    <a:pt x="0" y="62823"/>
                  </a:lnTo>
                  <a:lnTo>
                    <a:pt x="23430" y="39324"/>
                  </a:lnTo>
                  <a:lnTo>
                    <a:pt x="38198" y="39324"/>
                  </a:lnTo>
                  <a:lnTo>
                    <a:pt x="23270" y="0"/>
                  </a:lnTo>
                  <a:close/>
                </a:path>
                <a:path w="47625" h="62864">
                  <a:moveTo>
                    <a:pt x="38198" y="39324"/>
                  </a:moveTo>
                  <a:lnTo>
                    <a:pt x="23430" y="39324"/>
                  </a:lnTo>
                  <a:lnTo>
                    <a:pt x="47118" y="62823"/>
                  </a:lnTo>
                  <a:lnTo>
                    <a:pt x="38198" y="3932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2" name="object 382"/>
            <p:cNvSpPr/>
            <p:nvPr/>
          </p:nvSpPr>
          <p:spPr>
            <a:xfrm>
              <a:off x="5420928" y="4678199"/>
              <a:ext cx="47625" cy="63500"/>
            </a:xfrm>
            <a:custGeom>
              <a:avLst/>
              <a:gdLst/>
              <a:ahLst/>
              <a:cxnLst/>
              <a:rect l="l" t="t" r="r" b="b"/>
              <a:pathLst>
                <a:path w="47625" h="63500">
                  <a:moveTo>
                    <a:pt x="23341" y="0"/>
                  </a:moveTo>
                  <a:lnTo>
                    <a:pt x="0" y="63013"/>
                  </a:lnTo>
                  <a:lnTo>
                    <a:pt x="23500" y="39324"/>
                  </a:lnTo>
                  <a:lnTo>
                    <a:pt x="47189" y="62823"/>
                  </a:lnTo>
                  <a:lnTo>
                    <a:pt x="23341"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3" name="object 383"/>
            <p:cNvSpPr/>
            <p:nvPr/>
          </p:nvSpPr>
          <p:spPr>
            <a:xfrm>
              <a:off x="6823125" y="4733250"/>
              <a:ext cx="1270" cy="133350"/>
            </a:xfrm>
            <a:custGeom>
              <a:avLst/>
              <a:gdLst/>
              <a:ahLst/>
              <a:cxnLst/>
              <a:rect l="l" t="t" r="r" b="b"/>
              <a:pathLst>
                <a:path w="1270" h="133350">
                  <a:moveTo>
                    <a:pt x="1256" y="132727"/>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4" name="object 384"/>
            <p:cNvSpPr/>
            <p:nvPr/>
          </p:nvSpPr>
          <p:spPr>
            <a:xfrm>
              <a:off x="6799755" y="4693927"/>
              <a:ext cx="47625" cy="63500"/>
            </a:xfrm>
            <a:custGeom>
              <a:avLst/>
              <a:gdLst/>
              <a:ahLst/>
              <a:cxnLst/>
              <a:rect l="l" t="t" r="r" b="b"/>
              <a:pathLst>
                <a:path w="47625" h="63500">
                  <a:moveTo>
                    <a:pt x="22997" y="0"/>
                  </a:moveTo>
                  <a:lnTo>
                    <a:pt x="0" y="63139"/>
                  </a:lnTo>
                  <a:lnTo>
                    <a:pt x="23370" y="39323"/>
                  </a:lnTo>
                  <a:lnTo>
                    <a:pt x="38169" y="39323"/>
                  </a:lnTo>
                  <a:lnTo>
                    <a:pt x="22997" y="0"/>
                  </a:lnTo>
                  <a:close/>
                </a:path>
                <a:path w="47625" h="63500">
                  <a:moveTo>
                    <a:pt x="38169" y="39323"/>
                  </a:moveTo>
                  <a:lnTo>
                    <a:pt x="23370" y="39323"/>
                  </a:lnTo>
                  <a:lnTo>
                    <a:pt x="47186" y="62693"/>
                  </a:lnTo>
                  <a:lnTo>
                    <a:pt x="38169" y="39323"/>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5" name="object 385"/>
            <p:cNvSpPr/>
            <p:nvPr/>
          </p:nvSpPr>
          <p:spPr>
            <a:xfrm>
              <a:off x="6799755" y="4693927"/>
              <a:ext cx="47625" cy="63500"/>
            </a:xfrm>
            <a:custGeom>
              <a:avLst/>
              <a:gdLst/>
              <a:ahLst/>
              <a:cxnLst/>
              <a:rect l="l" t="t" r="r" b="b"/>
              <a:pathLst>
                <a:path w="47625" h="63500">
                  <a:moveTo>
                    <a:pt x="22996" y="0"/>
                  </a:moveTo>
                  <a:lnTo>
                    <a:pt x="0" y="63139"/>
                  </a:lnTo>
                  <a:lnTo>
                    <a:pt x="23369" y="39322"/>
                  </a:lnTo>
                  <a:lnTo>
                    <a:pt x="47186" y="62692"/>
                  </a:lnTo>
                  <a:lnTo>
                    <a:pt x="22996"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6" name="object 386"/>
            <p:cNvSpPr/>
            <p:nvPr/>
          </p:nvSpPr>
          <p:spPr>
            <a:xfrm>
              <a:off x="8341887" y="4733238"/>
              <a:ext cx="2540" cy="111125"/>
            </a:xfrm>
            <a:custGeom>
              <a:avLst/>
              <a:gdLst/>
              <a:ahLst/>
              <a:cxnLst/>
              <a:rect l="l" t="t" r="r" b="b"/>
              <a:pathLst>
                <a:path w="2540" h="111125">
                  <a:moveTo>
                    <a:pt x="2395" y="110757"/>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7" name="object 387"/>
            <p:cNvSpPr/>
            <p:nvPr/>
          </p:nvSpPr>
          <p:spPr>
            <a:xfrm>
              <a:off x="8318808" y="4693923"/>
              <a:ext cx="47625" cy="63500"/>
            </a:xfrm>
            <a:custGeom>
              <a:avLst/>
              <a:gdLst/>
              <a:ahLst/>
              <a:cxnLst/>
              <a:rect l="l" t="t" r="r" b="b"/>
              <a:pathLst>
                <a:path w="47625" h="63500">
                  <a:moveTo>
                    <a:pt x="22228" y="0"/>
                  </a:moveTo>
                  <a:lnTo>
                    <a:pt x="0" y="63413"/>
                  </a:lnTo>
                  <a:lnTo>
                    <a:pt x="23079" y="39314"/>
                  </a:lnTo>
                  <a:lnTo>
                    <a:pt x="37949" y="39314"/>
                  </a:lnTo>
                  <a:lnTo>
                    <a:pt x="22228" y="0"/>
                  </a:lnTo>
                  <a:close/>
                </a:path>
                <a:path w="47625" h="63500">
                  <a:moveTo>
                    <a:pt x="37949" y="39314"/>
                  </a:moveTo>
                  <a:lnTo>
                    <a:pt x="23079" y="39314"/>
                  </a:lnTo>
                  <a:lnTo>
                    <a:pt x="47179" y="62393"/>
                  </a:lnTo>
                  <a:lnTo>
                    <a:pt x="37949" y="3931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8" name="object 388"/>
            <p:cNvSpPr/>
            <p:nvPr/>
          </p:nvSpPr>
          <p:spPr>
            <a:xfrm>
              <a:off x="8318809" y="4693923"/>
              <a:ext cx="47625" cy="63500"/>
            </a:xfrm>
            <a:custGeom>
              <a:avLst/>
              <a:gdLst/>
              <a:ahLst/>
              <a:cxnLst/>
              <a:rect l="l" t="t" r="r" b="b"/>
              <a:pathLst>
                <a:path w="47625" h="63500">
                  <a:moveTo>
                    <a:pt x="22227" y="0"/>
                  </a:moveTo>
                  <a:lnTo>
                    <a:pt x="0" y="63414"/>
                  </a:lnTo>
                  <a:lnTo>
                    <a:pt x="23078" y="39314"/>
                  </a:lnTo>
                  <a:lnTo>
                    <a:pt x="47178" y="62393"/>
                  </a:lnTo>
                  <a:lnTo>
                    <a:pt x="22227"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9" name="object 389"/>
            <p:cNvSpPr/>
            <p:nvPr/>
          </p:nvSpPr>
          <p:spPr>
            <a:xfrm>
              <a:off x="9793425" y="4733250"/>
              <a:ext cx="1270" cy="123825"/>
            </a:xfrm>
            <a:custGeom>
              <a:avLst/>
              <a:gdLst/>
              <a:ahLst/>
              <a:cxnLst/>
              <a:rect l="l" t="t" r="r" b="b"/>
              <a:pathLst>
                <a:path w="1270" h="123825">
                  <a:moveTo>
                    <a:pt x="0" y="123481"/>
                  </a:moveTo>
                  <a:lnTo>
                    <a:pt x="1259"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0" name="object 390"/>
            <p:cNvSpPr/>
            <p:nvPr/>
          </p:nvSpPr>
          <p:spPr>
            <a:xfrm>
              <a:off x="9770851" y="4693927"/>
              <a:ext cx="47625" cy="63500"/>
            </a:xfrm>
            <a:custGeom>
              <a:avLst/>
              <a:gdLst/>
              <a:ahLst/>
              <a:cxnLst/>
              <a:rect l="l" t="t" r="r" b="b"/>
              <a:pathLst>
                <a:path w="47625" h="63500">
                  <a:moveTo>
                    <a:pt x="38525" y="39323"/>
                  </a:moveTo>
                  <a:lnTo>
                    <a:pt x="23834" y="39323"/>
                  </a:lnTo>
                  <a:lnTo>
                    <a:pt x="47186" y="63157"/>
                  </a:lnTo>
                  <a:lnTo>
                    <a:pt x="38525" y="39323"/>
                  </a:lnTo>
                  <a:close/>
                </a:path>
                <a:path w="47625" h="63500">
                  <a:moveTo>
                    <a:pt x="24235" y="0"/>
                  </a:moveTo>
                  <a:lnTo>
                    <a:pt x="0" y="62675"/>
                  </a:lnTo>
                  <a:lnTo>
                    <a:pt x="23834" y="39323"/>
                  </a:lnTo>
                  <a:lnTo>
                    <a:pt x="38525" y="39323"/>
                  </a:lnTo>
                  <a:lnTo>
                    <a:pt x="24235"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1" name="object 391"/>
            <p:cNvSpPr/>
            <p:nvPr/>
          </p:nvSpPr>
          <p:spPr>
            <a:xfrm>
              <a:off x="9770852" y="4693927"/>
              <a:ext cx="47625" cy="63500"/>
            </a:xfrm>
            <a:custGeom>
              <a:avLst/>
              <a:gdLst/>
              <a:ahLst/>
              <a:cxnLst/>
              <a:rect l="l" t="t" r="r" b="b"/>
              <a:pathLst>
                <a:path w="47625" h="63500">
                  <a:moveTo>
                    <a:pt x="24234" y="0"/>
                  </a:moveTo>
                  <a:lnTo>
                    <a:pt x="0" y="62675"/>
                  </a:lnTo>
                  <a:lnTo>
                    <a:pt x="23833" y="39322"/>
                  </a:lnTo>
                  <a:lnTo>
                    <a:pt x="47186" y="63156"/>
                  </a:lnTo>
                  <a:lnTo>
                    <a:pt x="2423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92" name="object 392"/>
          <p:cNvSpPr txBox="1"/>
          <p:nvPr/>
        </p:nvSpPr>
        <p:spPr>
          <a:xfrm>
            <a:off x="2342730" y="3749593"/>
            <a:ext cx="232172" cy="269770"/>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688" b="0" i="0" u="none" strike="noStrike" kern="1200" cap="none" spc="-31" normalizeH="0" baseline="0" noProof="0" dirty="0">
                <a:ln>
                  <a:noFill/>
                </a:ln>
                <a:solidFill>
                  <a:prstClr val="black"/>
                </a:solidFill>
                <a:effectLst/>
                <a:uLnTx/>
                <a:uFillTx/>
                <a:latin typeface="Arial"/>
                <a:ea typeface="+mn-ea"/>
                <a:cs typeface="Arial"/>
              </a:rPr>
              <a:t>…</a:t>
            </a:r>
            <a:endParaRPr kumimoji="0" sz="1688" b="0" i="0" u="none" strike="noStrike" kern="1200" cap="none" spc="0" normalizeH="0" baseline="0" noProof="0">
              <a:ln>
                <a:noFill/>
              </a:ln>
              <a:solidFill>
                <a:prstClr val="black"/>
              </a:solidFill>
              <a:effectLst/>
              <a:uLnTx/>
              <a:uFillTx/>
              <a:latin typeface="Arial"/>
              <a:ea typeface="+mn-ea"/>
              <a:cs typeface="Arial"/>
            </a:endParaRPr>
          </a:p>
        </p:txBody>
      </p:sp>
      <p:grpSp>
        <p:nvGrpSpPr>
          <p:cNvPr id="393" name="object 393"/>
          <p:cNvGrpSpPr/>
          <p:nvPr/>
        </p:nvGrpSpPr>
        <p:grpSpPr>
          <a:xfrm>
            <a:off x="2438561" y="2695772"/>
            <a:ext cx="4105275" cy="1230709"/>
            <a:chOff x="3901698" y="2941634"/>
            <a:chExt cx="6568440" cy="1969135"/>
          </a:xfrm>
        </p:grpSpPr>
        <p:pic>
          <p:nvPicPr>
            <p:cNvPr id="394" name="object 394"/>
            <p:cNvPicPr/>
            <p:nvPr/>
          </p:nvPicPr>
          <p:blipFill>
            <a:blip r:embed="rId22" cstate="print"/>
            <a:stretch>
              <a:fillRect/>
            </a:stretch>
          </p:blipFill>
          <p:spPr>
            <a:xfrm>
              <a:off x="4728446" y="2941634"/>
              <a:ext cx="1399947" cy="1116812"/>
            </a:xfrm>
            <a:prstGeom prst="rect">
              <a:avLst/>
            </a:prstGeom>
          </p:spPr>
        </p:pic>
        <p:sp>
          <p:nvSpPr>
            <p:cNvPr id="395" name="object 395"/>
            <p:cNvSpPr/>
            <p:nvPr/>
          </p:nvSpPr>
          <p:spPr>
            <a:xfrm>
              <a:off x="4799230" y="2965230"/>
              <a:ext cx="1274445" cy="991235"/>
            </a:xfrm>
            <a:custGeom>
              <a:avLst/>
              <a:gdLst/>
              <a:ahLst/>
              <a:cxnLst/>
              <a:rect l="l" t="t" r="r" b="b"/>
              <a:pathLst>
                <a:path w="1274445" h="991235">
                  <a:moveTo>
                    <a:pt x="959514" y="0"/>
                  </a:moveTo>
                  <a:lnTo>
                    <a:pt x="314594" y="0"/>
                  </a:lnTo>
                  <a:lnTo>
                    <a:pt x="268105" y="3410"/>
                  </a:lnTo>
                  <a:lnTo>
                    <a:pt x="223735" y="13319"/>
                  </a:lnTo>
                  <a:lnTo>
                    <a:pt x="181969" y="29239"/>
                  </a:lnTo>
                  <a:lnTo>
                    <a:pt x="143294" y="50682"/>
                  </a:lnTo>
                  <a:lnTo>
                    <a:pt x="108197" y="77164"/>
                  </a:lnTo>
                  <a:lnTo>
                    <a:pt x="77164" y="108197"/>
                  </a:lnTo>
                  <a:lnTo>
                    <a:pt x="50682" y="143294"/>
                  </a:lnTo>
                  <a:lnTo>
                    <a:pt x="29239" y="181969"/>
                  </a:lnTo>
                  <a:lnTo>
                    <a:pt x="13319" y="223735"/>
                  </a:lnTo>
                  <a:lnTo>
                    <a:pt x="3410" y="268105"/>
                  </a:lnTo>
                  <a:lnTo>
                    <a:pt x="0" y="314594"/>
                  </a:lnTo>
                  <a:lnTo>
                    <a:pt x="0" y="676379"/>
                  </a:lnTo>
                  <a:lnTo>
                    <a:pt x="3410" y="722867"/>
                  </a:lnTo>
                  <a:lnTo>
                    <a:pt x="13319" y="767238"/>
                  </a:lnTo>
                  <a:lnTo>
                    <a:pt x="29239" y="809004"/>
                  </a:lnTo>
                  <a:lnTo>
                    <a:pt x="50682" y="847679"/>
                  </a:lnTo>
                  <a:lnTo>
                    <a:pt x="77164" y="882776"/>
                  </a:lnTo>
                  <a:lnTo>
                    <a:pt x="108197" y="913809"/>
                  </a:lnTo>
                  <a:lnTo>
                    <a:pt x="143294" y="940291"/>
                  </a:lnTo>
                  <a:lnTo>
                    <a:pt x="181969" y="961735"/>
                  </a:lnTo>
                  <a:lnTo>
                    <a:pt x="223735" y="977654"/>
                  </a:lnTo>
                  <a:lnTo>
                    <a:pt x="268105" y="987563"/>
                  </a:lnTo>
                  <a:lnTo>
                    <a:pt x="314594" y="990974"/>
                  </a:lnTo>
                  <a:lnTo>
                    <a:pt x="959514" y="990974"/>
                  </a:lnTo>
                  <a:lnTo>
                    <a:pt x="1006002" y="987563"/>
                  </a:lnTo>
                  <a:lnTo>
                    <a:pt x="1050373" y="977654"/>
                  </a:lnTo>
                  <a:lnTo>
                    <a:pt x="1092139" y="961735"/>
                  </a:lnTo>
                  <a:lnTo>
                    <a:pt x="1130814" y="940291"/>
                  </a:lnTo>
                  <a:lnTo>
                    <a:pt x="1165911" y="913809"/>
                  </a:lnTo>
                  <a:lnTo>
                    <a:pt x="1196944" y="882776"/>
                  </a:lnTo>
                  <a:lnTo>
                    <a:pt x="1223426" y="847679"/>
                  </a:lnTo>
                  <a:lnTo>
                    <a:pt x="1244870" y="809004"/>
                  </a:lnTo>
                  <a:lnTo>
                    <a:pt x="1260790" y="767238"/>
                  </a:lnTo>
                  <a:lnTo>
                    <a:pt x="1270698" y="722867"/>
                  </a:lnTo>
                  <a:lnTo>
                    <a:pt x="1274109" y="676379"/>
                  </a:lnTo>
                  <a:lnTo>
                    <a:pt x="1274109" y="314594"/>
                  </a:lnTo>
                  <a:lnTo>
                    <a:pt x="1270698" y="268105"/>
                  </a:lnTo>
                  <a:lnTo>
                    <a:pt x="1260790" y="223735"/>
                  </a:lnTo>
                  <a:lnTo>
                    <a:pt x="1244870" y="181969"/>
                  </a:lnTo>
                  <a:lnTo>
                    <a:pt x="1223426" y="143294"/>
                  </a:lnTo>
                  <a:lnTo>
                    <a:pt x="1196944" y="108197"/>
                  </a:lnTo>
                  <a:lnTo>
                    <a:pt x="1165911" y="77164"/>
                  </a:lnTo>
                  <a:lnTo>
                    <a:pt x="1130814" y="50682"/>
                  </a:lnTo>
                  <a:lnTo>
                    <a:pt x="1092139" y="29239"/>
                  </a:lnTo>
                  <a:lnTo>
                    <a:pt x="1050373" y="13319"/>
                  </a:lnTo>
                  <a:lnTo>
                    <a:pt x="1006002" y="3410"/>
                  </a:lnTo>
                  <a:lnTo>
                    <a:pt x="959514" y="0"/>
                  </a:lnTo>
                  <a:close/>
                </a:path>
              </a:pathLst>
            </a:custGeom>
            <a:solidFill>
              <a:srgbClr val="DCFFE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6" name="object 396"/>
            <p:cNvSpPr/>
            <p:nvPr/>
          </p:nvSpPr>
          <p:spPr>
            <a:xfrm>
              <a:off x="4799230" y="2965230"/>
              <a:ext cx="1274445" cy="991235"/>
            </a:xfrm>
            <a:custGeom>
              <a:avLst/>
              <a:gdLst/>
              <a:ahLst/>
              <a:cxnLst/>
              <a:rect l="l" t="t" r="r" b="b"/>
              <a:pathLst>
                <a:path w="1274445" h="991235">
                  <a:moveTo>
                    <a:pt x="314594" y="0"/>
                  </a:moveTo>
                  <a:lnTo>
                    <a:pt x="959514" y="0"/>
                  </a:lnTo>
                  <a:lnTo>
                    <a:pt x="1006003" y="3411"/>
                  </a:lnTo>
                  <a:lnTo>
                    <a:pt x="1050373" y="13319"/>
                  </a:lnTo>
                  <a:lnTo>
                    <a:pt x="1092140" y="29239"/>
                  </a:lnTo>
                  <a:lnTo>
                    <a:pt x="1130815" y="50683"/>
                  </a:lnTo>
                  <a:lnTo>
                    <a:pt x="1165912" y="77164"/>
                  </a:lnTo>
                  <a:lnTo>
                    <a:pt x="1196944" y="108197"/>
                  </a:lnTo>
                  <a:lnTo>
                    <a:pt x="1223426" y="143294"/>
                  </a:lnTo>
                  <a:lnTo>
                    <a:pt x="1244870" y="181969"/>
                  </a:lnTo>
                  <a:lnTo>
                    <a:pt x="1260790" y="223735"/>
                  </a:lnTo>
                  <a:lnTo>
                    <a:pt x="1270698" y="268106"/>
                  </a:lnTo>
                  <a:lnTo>
                    <a:pt x="1274109" y="314594"/>
                  </a:lnTo>
                  <a:lnTo>
                    <a:pt x="1274109" y="676379"/>
                  </a:lnTo>
                  <a:lnTo>
                    <a:pt x="1270698" y="722867"/>
                  </a:lnTo>
                  <a:lnTo>
                    <a:pt x="1260790" y="767238"/>
                  </a:lnTo>
                  <a:lnTo>
                    <a:pt x="1244870" y="809004"/>
                  </a:lnTo>
                  <a:lnTo>
                    <a:pt x="1223426" y="847679"/>
                  </a:lnTo>
                  <a:lnTo>
                    <a:pt x="1196944" y="882776"/>
                  </a:lnTo>
                  <a:lnTo>
                    <a:pt x="1165912" y="913809"/>
                  </a:lnTo>
                  <a:lnTo>
                    <a:pt x="1130815" y="940291"/>
                  </a:lnTo>
                  <a:lnTo>
                    <a:pt x="1092140" y="961734"/>
                  </a:lnTo>
                  <a:lnTo>
                    <a:pt x="1050373" y="977654"/>
                  </a:lnTo>
                  <a:lnTo>
                    <a:pt x="1006003" y="987563"/>
                  </a:lnTo>
                  <a:lnTo>
                    <a:pt x="959514" y="990974"/>
                  </a:lnTo>
                  <a:lnTo>
                    <a:pt x="314594" y="990974"/>
                  </a:lnTo>
                  <a:lnTo>
                    <a:pt x="268106" y="987563"/>
                  </a:lnTo>
                  <a:lnTo>
                    <a:pt x="223735" y="977654"/>
                  </a:lnTo>
                  <a:lnTo>
                    <a:pt x="181969" y="961734"/>
                  </a:lnTo>
                  <a:lnTo>
                    <a:pt x="143294" y="940291"/>
                  </a:lnTo>
                  <a:lnTo>
                    <a:pt x="108197" y="913809"/>
                  </a:lnTo>
                  <a:lnTo>
                    <a:pt x="77164" y="882776"/>
                  </a:lnTo>
                  <a:lnTo>
                    <a:pt x="50683" y="847679"/>
                  </a:lnTo>
                  <a:lnTo>
                    <a:pt x="29239" y="809004"/>
                  </a:lnTo>
                  <a:lnTo>
                    <a:pt x="13319" y="767238"/>
                  </a:lnTo>
                  <a:lnTo>
                    <a:pt x="3411" y="722867"/>
                  </a:lnTo>
                  <a:lnTo>
                    <a:pt x="0" y="676379"/>
                  </a:lnTo>
                  <a:lnTo>
                    <a:pt x="0" y="314594"/>
                  </a:lnTo>
                  <a:lnTo>
                    <a:pt x="3411" y="268106"/>
                  </a:lnTo>
                  <a:lnTo>
                    <a:pt x="13319" y="223735"/>
                  </a:lnTo>
                  <a:lnTo>
                    <a:pt x="29239" y="181969"/>
                  </a:lnTo>
                  <a:lnTo>
                    <a:pt x="50683" y="143294"/>
                  </a:lnTo>
                  <a:lnTo>
                    <a:pt x="77164" y="108197"/>
                  </a:lnTo>
                  <a:lnTo>
                    <a:pt x="108197" y="77164"/>
                  </a:lnTo>
                  <a:lnTo>
                    <a:pt x="143294" y="50683"/>
                  </a:lnTo>
                  <a:lnTo>
                    <a:pt x="181969" y="29239"/>
                  </a:lnTo>
                  <a:lnTo>
                    <a:pt x="223735" y="13319"/>
                  </a:lnTo>
                  <a:lnTo>
                    <a:pt x="268106" y="3411"/>
                  </a:lnTo>
                  <a:lnTo>
                    <a:pt x="314594" y="0"/>
                  </a:lnTo>
                  <a:close/>
                </a:path>
              </a:pathLst>
            </a:custGeom>
            <a:ln w="31459">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7" name="object 397"/>
            <p:cNvSpPr/>
            <p:nvPr/>
          </p:nvSpPr>
          <p:spPr>
            <a:xfrm>
              <a:off x="5216068" y="3043878"/>
              <a:ext cx="456565" cy="228600"/>
            </a:xfrm>
            <a:custGeom>
              <a:avLst/>
              <a:gdLst/>
              <a:ahLst/>
              <a:cxnLst/>
              <a:rect l="l" t="t" r="r" b="b"/>
              <a:pathLst>
                <a:path w="456564" h="228600">
                  <a:moveTo>
                    <a:pt x="342121" y="0"/>
                  </a:moveTo>
                  <a:lnTo>
                    <a:pt x="114040" y="0"/>
                  </a:lnTo>
                  <a:lnTo>
                    <a:pt x="69650" y="8961"/>
                  </a:lnTo>
                  <a:lnTo>
                    <a:pt x="33401" y="33401"/>
                  </a:lnTo>
                  <a:lnTo>
                    <a:pt x="8961" y="69650"/>
                  </a:lnTo>
                  <a:lnTo>
                    <a:pt x="0" y="114040"/>
                  </a:lnTo>
                  <a:lnTo>
                    <a:pt x="8961" y="158430"/>
                  </a:lnTo>
                  <a:lnTo>
                    <a:pt x="33401" y="194680"/>
                  </a:lnTo>
                  <a:lnTo>
                    <a:pt x="69650" y="219119"/>
                  </a:lnTo>
                  <a:lnTo>
                    <a:pt x="114040" y="228081"/>
                  </a:lnTo>
                  <a:lnTo>
                    <a:pt x="342121" y="228081"/>
                  </a:lnTo>
                  <a:lnTo>
                    <a:pt x="386511" y="219119"/>
                  </a:lnTo>
                  <a:lnTo>
                    <a:pt x="422760" y="194680"/>
                  </a:lnTo>
                  <a:lnTo>
                    <a:pt x="447200" y="158430"/>
                  </a:lnTo>
                  <a:lnTo>
                    <a:pt x="456162" y="114040"/>
                  </a:lnTo>
                  <a:lnTo>
                    <a:pt x="447200" y="69650"/>
                  </a:lnTo>
                  <a:lnTo>
                    <a:pt x="422760" y="33401"/>
                  </a:lnTo>
                  <a:lnTo>
                    <a:pt x="386511" y="8961"/>
                  </a:lnTo>
                  <a:lnTo>
                    <a:pt x="34212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8" name="object 398"/>
            <p:cNvSpPr/>
            <p:nvPr/>
          </p:nvSpPr>
          <p:spPr>
            <a:xfrm>
              <a:off x="5216068" y="3043878"/>
              <a:ext cx="456565" cy="228600"/>
            </a:xfrm>
            <a:custGeom>
              <a:avLst/>
              <a:gdLst/>
              <a:ahLst/>
              <a:cxnLst/>
              <a:rect l="l" t="t" r="r" b="b"/>
              <a:pathLst>
                <a:path w="456564" h="228600">
                  <a:moveTo>
                    <a:pt x="114040" y="0"/>
                  </a:moveTo>
                  <a:lnTo>
                    <a:pt x="342122" y="0"/>
                  </a:lnTo>
                  <a:lnTo>
                    <a:pt x="386512" y="8961"/>
                  </a:lnTo>
                  <a:lnTo>
                    <a:pt x="422761" y="33401"/>
                  </a:lnTo>
                  <a:lnTo>
                    <a:pt x="447200" y="69650"/>
                  </a:lnTo>
                  <a:lnTo>
                    <a:pt x="456162" y="114040"/>
                  </a:lnTo>
                  <a:lnTo>
                    <a:pt x="447200" y="158430"/>
                  </a:lnTo>
                  <a:lnTo>
                    <a:pt x="422761" y="194679"/>
                  </a:lnTo>
                  <a:lnTo>
                    <a:pt x="386512" y="219119"/>
                  </a:lnTo>
                  <a:lnTo>
                    <a:pt x="342122" y="228081"/>
                  </a:lnTo>
                  <a:lnTo>
                    <a:pt x="114040" y="228081"/>
                  </a:lnTo>
                  <a:lnTo>
                    <a:pt x="69650" y="219119"/>
                  </a:lnTo>
                  <a:lnTo>
                    <a:pt x="33401" y="194679"/>
                  </a:lnTo>
                  <a:lnTo>
                    <a:pt x="8961" y="158430"/>
                  </a:lnTo>
                  <a:lnTo>
                    <a:pt x="0" y="114040"/>
                  </a:lnTo>
                  <a:lnTo>
                    <a:pt x="8961" y="69650"/>
                  </a:lnTo>
                  <a:lnTo>
                    <a:pt x="33401" y="33401"/>
                  </a:lnTo>
                  <a:lnTo>
                    <a:pt x="69650" y="8961"/>
                  </a:lnTo>
                  <a:lnTo>
                    <a:pt x="11404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99" name="object 399"/>
            <p:cNvPicPr/>
            <p:nvPr/>
          </p:nvPicPr>
          <p:blipFill>
            <a:blip r:embed="rId19" cstate="print"/>
            <a:stretch>
              <a:fillRect/>
            </a:stretch>
          </p:blipFill>
          <p:spPr>
            <a:xfrm>
              <a:off x="5351989" y="3077960"/>
              <a:ext cx="210133" cy="159919"/>
            </a:xfrm>
            <a:prstGeom prst="rect">
              <a:avLst/>
            </a:prstGeom>
          </p:spPr>
        </p:pic>
        <p:sp>
          <p:nvSpPr>
            <p:cNvPr id="400" name="object 400"/>
            <p:cNvSpPr/>
            <p:nvPr/>
          </p:nvSpPr>
          <p:spPr>
            <a:xfrm>
              <a:off x="5444150" y="3828793"/>
              <a:ext cx="0" cy="437515"/>
            </a:xfrm>
            <a:custGeom>
              <a:avLst/>
              <a:gdLst/>
              <a:ahLst/>
              <a:cxnLst/>
              <a:rect l="l" t="t" r="r" b="b"/>
              <a:pathLst>
                <a:path h="437514">
                  <a:moveTo>
                    <a:pt x="0" y="437287"/>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1" name="object 401"/>
            <p:cNvSpPr/>
            <p:nvPr/>
          </p:nvSpPr>
          <p:spPr>
            <a:xfrm>
              <a:off x="5420555" y="3789469"/>
              <a:ext cx="47625" cy="63500"/>
            </a:xfrm>
            <a:custGeom>
              <a:avLst/>
              <a:gdLst/>
              <a:ahLst/>
              <a:cxnLst/>
              <a:rect l="l" t="t" r="r" b="b"/>
              <a:pathLst>
                <a:path w="47625" h="63500">
                  <a:moveTo>
                    <a:pt x="23594" y="0"/>
                  </a:moveTo>
                  <a:lnTo>
                    <a:pt x="0" y="62918"/>
                  </a:lnTo>
                  <a:lnTo>
                    <a:pt x="23594" y="39324"/>
                  </a:lnTo>
                  <a:lnTo>
                    <a:pt x="38341" y="39324"/>
                  </a:lnTo>
                  <a:lnTo>
                    <a:pt x="23594" y="0"/>
                  </a:lnTo>
                  <a:close/>
                </a:path>
                <a:path w="47625" h="63500">
                  <a:moveTo>
                    <a:pt x="38341" y="39324"/>
                  </a:moveTo>
                  <a:lnTo>
                    <a:pt x="23594" y="39324"/>
                  </a:lnTo>
                  <a:lnTo>
                    <a:pt x="47189" y="62918"/>
                  </a:lnTo>
                  <a:lnTo>
                    <a:pt x="38341" y="3932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2" name="object 402"/>
            <p:cNvSpPr/>
            <p:nvPr/>
          </p:nvSpPr>
          <p:spPr>
            <a:xfrm>
              <a:off x="5420555" y="3789469"/>
              <a:ext cx="47625" cy="63500"/>
            </a:xfrm>
            <a:custGeom>
              <a:avLst/>
              <a:gdLst/>
              <a:ahLst/>
              <a:cxnLst/>
              <a:rect l="l" t="t" r="r" b="b"/>
              <a:pathLst>
                <a:path w="47625" h="63500">
                  <a:moveTo>
                    <a:pt x="23594" y="0"/>
                  </a:moveTo>
                  <a:lnTo>
                    <a:pt x="0" y="62918"/>
                  </a:lnTo>
                  <a:lnTo>
                    <a:pt x="23594" y="39324"/>
                  </a:lnTo>
                  <a:lnTo>
                    <a:pt x="47189" y="62918"/>
                  </a:lnTo>
                  <a:lnTo>
                    <a:pt x="2359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3" name="object 403"/>
            <p:cNvSpPr/>
            <p:nvPr/>
          </p:nvSpPr>
          <p:spPr>
            <a:xfrm>
              <a:off x="5045007" y="3476447"/>
              <a:ext cx="798830" cy="283210"/>
            </a:xfrm>
            <a:custGeom>
              <a:avLst/>
              <a:gdLst/>
              <a:ahLst/>
              <a:cxnLst/>
              <a:rect l="l" t="t" r="r" b="b"/>
              <a:pathLst>
                <a:path w="798829" h="283210">
                  <a:moveTo>
                    <a:pt x="798285" y="0"/>
                  </a:moveTo>
                  <a:lnTo>
                    <a:pt x="0" y="0"/>
                  </a:lnTo>
                  <a:lnTo>
                    <a:pt x="133046" y="283135"/>
                  </a:lnTo>
                  <a:lnTo>
                    <a:pt x="665237" y="283135"/>
                  </a:lnTo>
                  <a:lnTo>
                    <a:pt x="798285"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4" name="object 404"/>
            <p:cNvSpPr/>
            <p:nvPr/>
          </p:nvSpPr>
          <p:spPr>
            <a:xfrm>
              <a:off x="5045007" y="3341171"/>
              <a:ext cx="798830" cy="418465"/>
            </a:xfrm>
            <a:custGeom>
              <a:avLst/>
              <a:gdLst/>
              <a:ahLst/>
              <a:cxnLst/>
              <a:rect l="l" t="t" r="r" b="b"/>
              <a:pathLst>
                <a:path w="798829" h="418464">
                  <a:moveTo>
                    <a:pt x="0" y="135275"/>
                  </a:moveTo>
                  <a:lnTo>
                    <a:pt x="798284" y="135275"/>
                  </a:lnTo>
                  <a:lnTo>
                    <a:pt x="665237" y="418411"/>
                  </a:lnTo>
                  <a:lnTo>
                    <a:pt x="133046" y="418411"/>
                  </a:lnTo>
                  <a:lnTo>
                    <a:pt x="0" y="135275"/>
                  </a:lnTo>
                  <a:close/>
                </a:path>
                <a:path w="798829" h="418464">
                  <a:moveTo>
                    <a:pt x="399142" y="135275"/>
                  </a:moveTo>
                  <a:lnTo>
                    <a:pt x="399142"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5" name="object 405"/>
            <p:cNvSpPr/>
            <p:nvPr/>
          </p:nvSpPr>
          <p:spPr>
            <a:xfrm>
              <a:off x="5420555" y="3301846"/>
              <a:ext cx="47625" cy="63500"/>
            </a:xfrm>
            <a:custGeom>
              <a:avLst/>
              <a:gdLst/>
              <a:ahLst/>
              <a:cxnLst/>
              <a:rect l="l" t="t" r="r" b="b"/>
              <a:pathLst>
                <a:path w="47625" h="63500">
                  <a:moveTo>
                    <a:pt x="23594" y="0"/>
                  </a:moveTo>
                  <a:lnTo>
                    <a:pt x="0" y="62919"/>
                  </a:lnTo>
                  <a:lnTo>
                    <a:pt x="23594" y="39324"/>
                  </a:lnTo>
                  <a:lnTo>
                    <a:pt x="38340" y="39324"/>
                  </a:lnTo>
                  <a:lnTo>
                    <a:pt x="23594" y="0"/>
                  </a:lnTo>
                  <a:close/>
                </a:path>
                <a:path w="47625" h="63500">
                  <a:moveTo>
                    <a:pt x="38340" y="39324"/>
                  </a:moveTo>
                  <a:lnTo>
                    <a:pt x="23594" y="39324"/>
                  </a:lnTo>
                  <a:lnTo>
                    <a:pt x="47189" y="62919"/>
                  </a:lnTo>
                  <a:lnTo>
                    <a:pt x="38340" y="3932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6" name="object 406"/>
            <p:cNvSpPr/>
            <p:nvPr/>
          </p:nvSpPr>
          <p:spPr>
            <a:xfrm>
              <a:off x="5420555" y="3301846"/>
              <a:ext cx="47625" cy="63500"/>
            </a:xfrm>
            <a:custGeom>
              <a:avLst/>
              <a:gdLst/>
              <a:ahLst/>
              <a:cxnLst/>
              <a:rect l="l" t="t" r="r" b="b"/>
              <a:pathLst>
                <a:path w="47625" h="63500">
                  <a:moveTo>
                    <a:pt x="23594" y="0"/>
                  </a:moveTo>
                  <a:lnTo>
                    <a:pt x="0" y="62918"/>
                  </a:lnTo>
                  <a:lnTo>
                    <a:pt x="23594" y="39324"/>
                  </a:lnTo>
                  <a:lnTo>
                    <a:pt x="47189" y="62918"/>
                  </a:lnTo>
                  <a:lnTo>
                    <a:pt x="2359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07" name="object 407"/>
            <p:cNvPicPr/>
            <p:nvPr/>
          </p:nvPicPr>
          <p:blipFill>
            <a:blip r:embed="rId18" cstate="print"/>
            <a:stretch>
              <a:fillRect/>
            </a:stretch>
          </p:blipFill>
          <p:spPr>
            <a:xfrm>
              <a:off x="6191313" y="2941634"/>
              <a:ext cx="1399947" cy="1116812"/>
            </a:xfrm>
            <a:prstGeom prst="rect">
              <a:avLst/>
            </a:prstGeom>
          </p:spPr>
        </p:pic>
        <p:sp>
          <p:nvSpPr>
            <p:cNvPr id="408" name="object 408"/>
            <p:cNvSpPr/>
            <p:nvPr/>
          </p:nvSpPr>
          <p:spPr>
            <a:xfrm>
              <a:off x="6254231" y="2965230"/>
              <a:ext cx="1274445" cy="991235"/>
            </a:xfrm>
            <a:custGeom>
              <a:avLst/>
              <a:gdLst/>
              <a:ahLst/>
              <a:cxnLst/>
              <a:rect l="l" t="t" r="r" b="b"/>
              <a:pathLst>
                <a:path w="1274445" h="991235">
                  <a:moveTo>
                    <a:pt x="959515" y="0"/>
                  </a:moveTo>
                  <a:lnTo>
                    <a:pt x="314595" y="0"/>
                  </a:lnTo>
                  <a:lnTo>
                    <a:pt x="268106" y="3410"/>
                  </a:lnTo>
                  <a:lnTo>
                    <a:pt x="223736" y="13319"/>
                  </a:lnTo>
                  <a:lnTo>
                    <a:pt x="181970" y="29239"/>
                  </a:lnTo>
                  <a:lnTo>
                    <a:pt x="143295" y="50682"/>
                  </a:lnTo>
                  <a:lnTo>
                    <a:pt x="108197" y="77164"/>
                  </a:lnTo>
                  <a:lnTo>
                    <a:pt x="77165" y="108197"/>
                  </a:lnTo>
                  <a:lnTo>
                    <a:pt x="50683" y="143294"/>
                  </a:lnTo>
                  <a:lnTo>
                    <a:pt x="29239" y="181969"/>
                  </a:lnTo>
                  <a:lnTo>
                    <a:pt x="13319" y="223735"/>
                  </a:lnTo>
                  <a:lnTo>
                    <a:pt x="3411" y="268105"/>
                  </a:lnTo>
                  <a:lnTo>
                    <a:pt x="0" y="314594"/>
                  </a:lnTo>
                  <a:lnTo>
                    <a:pt x="0" y="676379"/>
                  </a:lnTo>
                  <a:lnTo>
                    <a:pt x="3411" y="722867"/>
                  </a:lnTo>
                  <a:lnTo>
                    <a:pt x="13319" y="767238"/>
                  </a:lnTo>
                  <a:lnTo>
                    <a:pt x="29239" y="809004"/>
                  </a:lnTo>
                  <a:lnTo>
                    <a:pt x="50683" y="847679"/>
                  </a:lnTo>
                  <a:lnTo>
                    <a:pt x="77165" y="882776"/>
                  </a:lnTo>
                  <a:lnTo>
                    <a:pt x="108197" y="913809"/>
                  </a:lnTo>
                  <a:lnTo>
                    <a:pt x="143295" y="940291"/>
                  </a:lnTo>
                  <a:lnTo>
                    <a:pt x="181970" y="961735"/>
                  </a:lnTo>
                  <a:lnTo>
                    <a:pt x="223736" y="977654"/>
                  </a:lnTo>
                  <a:lnTo>
                    <a:pt x="268106" y="987563"/>
                  </a:lnTo>
                  <a:lnTo>
                    <a:pt x="314595" y="990974"/>
                  </a:lnTo>
                  <a:lnTo>
                    <a:pt x="959515" y="990974"/>
                  </a:lnTo>
                  <a:lnTo>
                    <a:pt x="1006004" y="987563"/>
                  </a:lnTo>
                  <a:lnTo>
                    <a:pt x="1050374" y="977654"/>
                  </a:lnTo>
                  <a:lnTo>
                    <a:pt x="1092140" y="961735"/>
                  </a:lnTo>
                  <a:lnTo>
                    <a:pt x="1130815" y="940291"/>
                  </a:lnTo>
                  <a:lnTo>
                    <a:pt x="1165912" y="913809"/>
                  </a:lnTo>
                  <a:lnTo>
                    <a:pt x="1196945" y="882776"/>
                  </a:lnTo>
                  <a:lnTo>
                    <a:pt x="1223426" y="847679"/>
                  </a:lnTo>
                  <a:lnTo>
                    <a:pt x="1244870" y="809004"/>
                  </a:lnTo>
                  <a:lnTo>
                    <a:pt x="1260790" y="767238"/>
                  </a:lnTo>
                  <a:lnTo>
                    <a:pt x="1270698" y="722867"/>
                  </a:lnTo>
                  <a:lnTo>
                    <a:pt x="1274109" y="676379"/>
                  </a:lnTo>
                  <a:lnTo>
                    <a:pt x="1274109" y="314594"/>
                  </a:lnTo>
                  <a:lnTo>
                    <a:pt x="1270698" y="268105"/>
                  </a:lnTo>
                  <a:lnTo>
                    <a:pt x="1260790" y="223735"/>
                  </a:lnTo>
                  <a:lnTo>
                    <a:pt x="1244870" y="181969"/>
                  </a:lnTo>
                  <a:lnTo>
                    <a:pt x="1223426" y="143294"/>
                  </a:lnTo>
                  <a:lnTo>
                    <a:pt x="1196945" y="108197"/>
                  </a:lnTo>
                  <a:lnTo>
                    <a:pt x="1165912" y="77164"/>
                  </a:lnTo>
                  <a:lnTo>
                    <a:pt x="1130815" y="50682"/>
                  </a:lnTo>
                  <a:lnTo>
                    <a:pt x="1092140" y="29239"/>
                  </a:lnTo>
                  <a:lnTo>
                    <a:pt x="1050374" y="13319"/>
                  </a:lnTo>
                  <a:lnTo>
                    <a:pt x="1006004" y="3410"/>
                  </a:lnTo>
                  <a:lnTo>
                    <a:pt x="959515" y="0"/>
                  </a:lnTo>
                  <a:close/>
                </a:path>
              </a:pathLst>
            </a:custGeom>
            <a:solidFill>
              <a:srgbClr val="DCFFE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9" name="object 409"/>
            <p:cNvSpPr/>
            <p:nvPr/>
          </p:nvSpPr>
          <p:spPr>
            <a:xfrm>
              <a:off x="6254232" y="2965230"/>
              <a:ext cx="1274445" cy="991235"/>
            </a:xfrm>
            <a:custGeom>
              <a:avLst/>
              <a:gdLst/>
              <a:ahLst/>
              <a:cxnLst/>
              <a:rect l="l" t="t" r="r" b="b"/>
              <a:pathLst>
                <a:path w="1274445" h="991235">
                  <a:moveTo>
                    <a:pt x="314594" y="0"/>
                  </a:moveTo>
                  <a:lnTo>
                    <a:pt x="959514" y="0"/>
                  </a:lnTo>
                  <a:lnTo>
                    <a:pt x="1006003" y="3411"/>
                  </a:lnTo>
                  <a:lnTo>
                    <a:pt x="1050373" y="13319"/>
                  </a:lnTo>
                  <a:lnTo>
                    <a:pt x="1092140" y="29239"/>
                  </a:lnTo>
                  <a:lnTo>
                    <a:pt x="1130815" y="50683"/>
                  </a:lnTo>
                  <a:lnTo>
                    <a:pt x="1165912" y="77164"/>
                  </a:lnTo>
                  <a:lnTo>
                    <a:pt x="1196944" y="108197"/>
                  </a:lnTo>
                  <a:lnTo>
                    <a:pt x="1223426" y="143294"/>
                  </a:lnTo>
                  <a:lnTo>
                    <a:pt x="1244870" y="181969"/>
                  </a:lnTo>
                  <a:lnTo>
                    <a:pt x="1260790" y="223735"/>
                  </a:lnTo>
                  <a:lnTo>
                    <a:pt x="1270698" y="268106"/>
                  </a:lnTo>
                  <a:lnTo>
                    <a:pt x="1274109" y="314594"/>
                  </a:lnTo>
                  <a:lnTo>
                    <a:pt x="1274109" y="676379"/>
                  </a:lnTo>
                  <a:lnTo>
                    <a:pt x="1270698" y="722867"/>
                  </a:lnTo>
                  <a:lnTo>
                    <a:pt x="1260790" y="767238"/>
                  </a:lnTo>
                  <a:lnTo>
                    <a:pt x="1244870" y="809004"/>
                  </a:lnTo>
                  <a:lnTo>
                    <a:pt x="1223426" y="847679"/>
                  </a:lnTo>
                  <a:lnTo>
                    <a:pt x="1196944" y="882776"/>
                  </a:lnTo>
                  <a:lnTo>
                    <a:pt x="1165912" y="913809"/>
                  </a:lnTo>
                  <a:lnTo>
                    <a:pt x="1130815" y="940291"/>
                  </a:lnTo>
                  <a:lnTo>
                    <a:pt x="1092140" y="961734"/>
                  </a:lnTo>
                  <a:lnTo>
                    <a:pt x="1050373" y="977654"/>
                  </a:lnTo>
                  <a:lnTo>
                    <a:pt x="1006003" y="987563"/>
                  </a:lnTo>
                  <a:lnTo>
                    <a:pt x="959514" y="990974"/>
                  </a:lnTo>
                  <a:lnTo>
                    <a:pt x="314594" y="990974"/>
                  </a:lnTo>
                  <a:lnTo>
                    <a:pt x="268106" y="987563"/>
                  </a:lnTo>
                  <a:lnTo>
                    <a:pt x="223735" y="977654"/>
                  </a:lnTo>
                  <a:lnTo>
                    <a:pt x="181969" y="961734"/>
                  </a:lnTo>
                  <a:lnTo>
                    <a:pt x="143294" y="940291"/>
                  </a:lnTo>
                  <a:lnTo>
                    <a:pt x="108197" y="913809"/>
                  </a:lnTo>
                  <a:lnTo>
                    <a:pt x="77164" y="882776"/>
                  </a:lnTo>
                  <a:lnTo>
                    <a:pt x="50683" y="847679"/>
                  </a:lnTo>
                  <a:lnTo>
                    <a:pt x="29239" y="809004"/>
                  </a:lnTo>
                  <a:lnTo>
                    <a:pt x="13319" y="767238"/>
                  </a:lnTo>
                  <a:lnTo>
                    <a:pt x="3411" y="722867"/>
                  </a:lnTo>
                  <a:lnTo>
                    <a:pt x="0" y="676379"/>
                  </a:lnTo>
                  <a:lnTo>
                    <a:pt x="0" y="314594"/>
                  </a:lnTo>
                  <a:lnTo>
                    <a:pt x="3411" y="268106"/>
                  </a:lnTo>
                  <a:lnTo>
                    <a:pt x="13319" y="223735"/>
                  </a:lnTo>
                  <a:lnTo>
                    <a:pt x="29239" y="181969"/>
                  </a:lnTo>
                  <a:lnTo>
                    <a:pt x="50683" y="143294"/>
                  </a:lnTo>
                  <a:lnTo>
                    <a:pt x="77164" y="108197"/>
                  </a:lnTo>
                  <a:lnTo>
                    <a:pt x="108197" y="77164"/>
                  </a:lnTo>
                  <a:lnTo>
                    <a:pt x="143294" y="50683"/>
                  </a:lnTo>
                  <a:lnTo>
                    <a:pt x="181969" y="29239"/>
                  </a:lnTo>
                  <a:lnTo>
                    <a:pt x="223735" y="13319"/>
                  </a:lnTo>
                  <a:lnTo>
                    <a:pt x="268106" y="3411"/>
                  </a:lnTo>
                  <a:lnTo>
                    <a:pt x="314594" y="0"/>
                  </a:lnTo>
                  <a:close/>
                </a:path>
              </a:pathLst>
            </a:custGeom>
            <a:ln w="31459">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0" name="object 410"/>
            <p:cNvSpPr/>
            <p:nvPr/>
          </p:nvSpPr>
          <p:spPr>
            <a:xfrm>
              <a:off x="6592421" y="3051743"/>
              <a:ext cx="456565" cy="228600"/>
            </a:xfrm>
            <a:custGeom>
              <a:avLst/>
              <a:gdLst/>
              <a:ahLst/>
              <a:cxnLst/>
              <a:rect l="l" t="t" r="r" b="b"/>
              <a:pathLst>
                <a:path w="456565" h="228600">
                  <a:moveTo>
                    <a:pt x="342122" y="0"/>
                  </a:moveTo>
                  <a:lnTo>
                    <a:pt x="114040" y="0"/>
                  </a:lnTo>
                  <a:lnTo>
                    <a:pt x="69651" y="8961"/>
                  </a:lnTo>
                  <a:lnTo>
                    <a:pt x="33401" y="33401"/>
                  </a:lnTo>
                  <a:lnTo>
                    <a:pt x="8961" y="69650"/>
                  </a:lnTo>
                  <a:lnTo>
                    <a:pt x="0" y="114040"/>
                  </a:lnTo>
                  <a:lnTo>
                    <a:pt x="8961" y="158430"/>
                  </a:lnTo>
                  <a:lnTo>
                    <a:pt x="33401" y="194679"/>
                  </a:lnTo>
                  <a:lnTo>
                    <a:pt x="69651" y="219118"/>
                  </a:lnTo>
                  <a:lnTo>
                    <a:pt x="114040" y="228080"/>
                  </a:lnTo>
                  <a:lnTo>
                    <a:pt x="342122" y="228080"/>
                  </a:lnTo>
                  <a:lnTo>
                    <a:pt x="386512" y="219118"/>
                  </a:lnTo>
                  <a:lnTo>
                    <a:pt x="422761" y="194679"/>
                  </a:lnTo>
                  <a:lnTo>
                    <a:pt x="447201" y="158430"/>
                  </a:lnTo>
                  <a:lnTo>
                    <a:pt x="456163" y="114040"/>
                  </a:lnTo>
                  <a:lnTo>
                    <a:pt x="447201" y="69650"/>
                  </a:lnTo>
                  <a:lnTo>
                    <a:pt x="422761" y="33401"/>
                  </a:lnTo>
                  <a:lnTo>
                    <a:pt x="386512" y="8961"/>
                  </a:lnTo>
                  <a:lnTo>
                    <a:pt x="34212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1" name="object 411"/>
            <p:cNvSpPr/>
            <p:nvPr/>
          </p:nvSpPr>
          <p:spPr>
            <a:xfrm>
              <a:off x="6592422" y="3051743"/>
              <a:ext cx="456565" cy="228600"/>
            </a:xfrm>
            <a:custGeom>
              <a:avLst/>
              <a:gdLst/>
              <a:ahLst/>
              <a:cxnLst/>
              <a:rect l="l" t="t" r="r" b="b"/>
              <a:pathLst>
                <a:path w="456565" h="228600">
                  <a:moveTo>
                    <a:pt x="114040" y="0"/>
                  </a:moveTo>
                  <a:lnTo>
                    <a:pt x="342122" y="0"/>
                  </a:lnTo>
                  <a:lnTo>
                    <a:pt x="386512" y="8961"/>
                  </a:lnTo>
                  <a:lnTo>
                    <a:pt x="422761" y="33401"/>
                  </a:lnTo>
                  <a:lnTo>
                    <a:pt x="447200" y="69650"/>
                  </a:lnTo>
                  <a:lnTo>
                    <a:pt x="456162" y="114040"/>
                  </a:lnTo>
                  <a:lnTo>
                    <a:pt x="447200" y="158430"/>
                  </a:lnTo>
                  <a:lnTo>
                    <a:pt x="422761" y="194679"/>
                  </a:lnTo>
                  <a:lnTo>
                    <a:pt x="386512" y="219119"/>
                  </a:lnTo>
                  <a:lnTo>
                    <a:pt x="342122" y="228081"/>
                  </a:lnTo>
                  <a:lnTo>
                    <a:pt x="114040" y="228081"/>
                  </a:lnTo>
                  <a:lnTo>
                    <a:pt x="69650" y="219119"/>
                  </a:lnTo>
                  <a:lnTo>
                    <a:pt x="33401" y="194679"/>
                  </a:lnTo>
                  <a:lnTo>
                    <a:pt x="8961" y="158430"/>
                  </a:lnTo>
                  <a:lnTo>
                    <a:pt x="0" y="114040"/>
                  </a:lnTo>
                  <a:lnTo>
                    <a:pt x="8961" y="69650"/>
                  </a:lnTo>
                  <a:lnTo>
                    <a:pt x="33401" y="33401"/>
                  </a:lnTo>
                  <a:lnTo>
                    <a:pt x="69650" y="8961"/>
                  </a:lnTo>
                  <a:lnTo>
                    <a:pt x="11404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12" name="object 412"/>
            <p:cNvPicPr/>
            <p:nvPr/>
          </p:nvPicPr>
          <p:blipFill>
            <a:blip r:embed="rId19" cstate="print"/>
            <a:stretch>
              <a:fillRect/>
            </a:stretch>
          </p:blipFill>
          <p:spPr>
            <a:xfrm>
              <a:off x="6728342" y="3085825"/>
              <a:ext cx="210133" cy="159919"/>
            </a:xfrm>
            <a:prstGeom prst="rect">
              <a:avLst/>
            </a:prstGeom>
          </p:spPr>
        </p:pic>
        <p:sp>
          <p:nvSpPr>
            <p:cNvPr id="413" name="object 413"/>
            <p:cNvSpPr/>
            <p:nvPr/>
          </p:nvSpPr>
          <p:spPr>
            <a:xfrm>
              <a:off x="6820503" y="3828793"/>
              <a:ext cx="0" cy="437515"/>
            </a:xfrm>
            <a:custGeom>
              <a:avLst/>
              <a:gdLst/>
              <a:ahLst/>
              <a:cxnLst/>
              <a:rect l="l" t="t" r="r" b="b"/>
              <a:pathLst>
                <a:path h="437514">
                  <a:moveTo>
                    <a:pt x="0" y="437287"/>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4" name="object 414"/>
            <p:cNvSpPr/>
            <p:nvPr/>
          </p:nvSpPr>
          <p:spPr>
            <a:xfrm>
              <a:off x="6796908" y="3789469"/>
              <a:ext cx="47625" cy="63500"/>
            </a:xfrm>
            <a:custGeom>
              <a:avLst/>
              <a:gdLst/>
              <a:ahLst/>
              <a:cxnLst/>
              <a:rect l="l" t="t" r="r" b="b"/>
              <a:pathLst>
                <a:path w="47625" h="63500">
                  <a:moveTo>
                    <a:pt x="23594" y="0"/>
                  </a:moveTo>
                  <a:lnTo>
                    <a:pt x="0" y="62918"/>
                  </a:lnTo>
                  <a:lnTo>
                    <a:pt x="23594" y="39324"/>
                  </a:lnTo>
                  <a:lnTo>
                    <a:pt x="38340" y="39324"/>
                  </a:lnTo>
                  <a:lnTo>
                    <a:pt x="23594" y="0"/>
                  </a:lnTo>
                  <a:close/>
                </a:path>
                <a:path w="47625" h="63500">
                  <a:moveTo>
                    <a:pt x="38340" y="39324"/>
                  </a:moveTo>
                  <a:lnTo>
                    <a:pt x="23594" y="39324"/>
                  </a:lnTo>
                  <a:lnTo>
                    <a:pt x="47188" y="62918"/>
                  </a:lnTo>
                  <a:lnTo>
                    <a:pt x="38340" y="3932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5" name="object 415"/>
            <p:cNvSpPr/>
            <p:nvPr/>
          </p:nvSpPr>
          <p:spPr>
            <a:xfrm>
              <a:off x="6796908" y="3789469"/>
              <a:ext cx="47625" cy="63500"/>
            </a:xfrm>
            <a:custGeom>
              <a:avLst/>
              <a:gdLst/>
              <a:ahLst/>
              <a:cxnLst/>
              <a:rect l="l" t="t" r="r" b="b"/>
              <a:pathLst>
                <a:path w="47625" h="63500">
                  <a:moveTo>
                    <a:pt x="23594" y="0"/>
                  </a:moveTo>
                  <a:lnTo>
                    <a:pt x="0" y="62918"/>
                  </a:lnTo>
                  <a:lnTo>
                    <a:pt x="23594" y="39324"/>
                  </a:lnTo>
                  <a:lnTo>
                    <a:pt x="47189" y="62918"/>
                  </a:lnTo>
                  <a:lnTo>
                    <a:pt x="2359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6" name="object 416"/>
            <p:cNvSpPr/>
            <p:nvPr/>
          </p:nvSpPr>
          <p:spPr>
            <a:xfrm>
              <a:off x="6421361" y="3476447"/>
              <a:ext cx="798830" cy="283210"/>
            </a:xfrm>
            <a:custGeom>
              <a:avLst/>
              <a:gdLst/>
              <a:ahLst/>
              <a:cxnLst/>
              <a:rect l="l" t="t" r="r" b="b"/>
              <a:pathLst>
                <a:path w="798829" h="283210">
                  <a:moveTo>
                    <a:pt x="798283" y="0"/>
                  </a:moveTo>
                  <a:lnTo>
                    <a:pt x="0" y="0"/>
                  </a:lnTo>
                  <a:lnTo>
                    <a:pt x="133046" y="283135"/>
                  </a:lnTo>
                  <a:lnTo>
                    <a:pt x="665237" y="283135"/>
                  </a:lnTo>
                  <a:lnTo>
                    <a:pt x="79828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7" name="object 417"/>
            <p:cNvSpPr/>
            <p:nvPr/>
          </p:nvSpPr>
          <p:spPr>
            <a:xfrm>
              <a:off x="6421360" y="3349036"/>
              <a:ext cx="798830" cy="410845"/>
            </a:xfrm>
            <a:custGeom>
              <a:avLst/>
              <a:gdLst/>
              <a:ahLst/>
              <a:cxnLst/>
              <a:rect l="l" t="t" r="r" b="b"/>
              <a:pathLst>
                <a:path w="798829" h="410845">
                  <a:moveTo>
                    <a:pt x="0" y="127410"/>
                  </a:moveTo>
                  <a:lnTo>
                    <a:pt x="798284" y="127410"/>
                  </a:lnTo>
                  <a:lnTo>
                    <a:pt x="665237" y="410546"/>
                  </a:lnTo>
                  <a:lnTo>
                    <a:pt x="133046" y="410546"/>
                  </a:lnTo>
                  <a:lnTo>
                    <a:pt x="0" y="127410"/>
                  </a:lnTo>
                  <a:close/>
                </a:path>
                <a:path w="798829" h="410845">
                  <a:moveTo>
                    <a:pt x="399142" y="127410"/>
                  </a:moveTo>
                  <a:lnTo>
                    <a:pt x="399142"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8" name="object 418"/>
            <p:cNvSpPr/>
            <p:nvPr/>
          </p:nvSpPr>
          <p:spPr>
            <a:xfrm>
              <a:off x="6796908" y="3309711"/>
              <a:ext cx="47625" cy="63500"/>
            </a:xfrm>
            <a:custGeom>
              <a:avLst/>
              <a:gdLst/>
              <a:ahLst/>
              <a:cxnLst/>
              <a:rect l="l" t="t" r="r" b="b"/>
              <a:pathLst>
                <a:path w="47625" h="63500">
                  <a:moveTo>
                    <a:pt x="23594" y="0"/>
                  </a:moveTo>
                  <a:lnTo>
                    <a:pt x="0" y="62919"/>
                  </a:lnTo>
                  <a:lnTo>
                    <a:pt x="23594" y="39324"/>
                  </a:lnTo>
                  <a:lnTo>
                    <a:pt x="38340" y="39324"/>
                  </a:lnTo>
                  <a:lnTo>
                    <a:pt x="23594" y="0"/>
                  </a:lnTo>
                  <a:close/>
                </a:path>
                <a:path w="47625" h="63500">
                  <a:moveTo>
                    <a:pt x="38340" y="39324"/>
                  </a:moveTo>
                  <a:lnTo>
                    <a:pt x="23594" y="39324"/>
                  </a:lnTo>
                  <a:lnTo>
                    <a:pt x="47188" y="62919"/>
                  </a:lnTo>
                  <a:lnTo>
                    <a:pt x="38340" y="3932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9" name="object 419"/>
            <p:cNvSpPr/>
            <p:nvPr/>
          </p:nvSpPr>
          <p:spPr>
            <a:xfrm>
              <a:off x="6796908" y="3309711"/>
              <a:ext cx="47625" cy="63500"/>
            </a:xfrm>
            <a:custGeom>
              <a:avLst/>
              <a:gdLst/>
              <a:ahLst/>
              <a:cxnLst/>
              <a:rect l="l" t="t" r="r" b="b"/>
              <a:pathLst>
                <a:path w="47625" h="63500">
                  <a:moveTo>
                    <a:pt x="23594" y="0"/>
                  </a:moveTo>
                  <a:lnTo>
                    <a:pt x="0" y="62918"/>
                  </a:lnTo>
                  <a:lnTo>
                    <a:pt x="23594" y="39324"/>
                  </a:lnTo>
                  <a:lnTo>
                    <a:pt x="47189" y="62918"/>
                  </a:lnTo>
                  <a:lnTo>
                    <a:pt x="2359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20" name="object 420"/>
            <p:cNvPicPr/>
            <p:nvPr/>
          </p:nvPicPr>
          <p:blipFill>
            <a:blip r:embed="rId18" cstate="print"/>
            <a:stretch>
              <a:fillRect/>
            </a:stretch>
          </p:blipFill>
          <p:spPr>
            <a:xfrm>
              <a:off x="7606989" y="2941634"/>
              <a:ext cx="1399947" cy="1116812"/>
            </a:xfrm>
            <a:prstGeom prst="rect">
              <a:avLst/>
            </a:prstGeom>
          </p:spPr>
        </p:pic>
        <p:sp>
          <p:nvSpPr>
            <p:cNvPr id="421" name="object 421"/>
            <p:cNvSpPr/>
            <p:nvPr/>
          </p:nvSpPr>
          <p:spPr>
            <a:xfrm>
              <a:off x="7669909" y="2965230"/>
              <a:ext cx="1274445" cy="991235"/>
            </a:xfrm>
            <a:custGeom>
              <a:avLst/>
              <a:gdLst/>
              <a:ahLst/>
              <a:cxnLst/>
              <a:rect l="l" t="t" r="r" b="b"/>
              <a:pathLst>
                <a:path w="1274445" h="991235">
                  <a:moveTo>
                    <a:pt x="959514" y="0"/>
                  </a:moveTo>
                  <a:lnTo>
                    <a:pt x="314595" y="0"/>
                  </a:lnTo>
                  <a:lnTo>
                    <a:pt x="268106" y="3410"/>
                  </a:lnTo>
                  <a:lnTo>
                    <a:pt x="223736" y="13319"/>
                  </a:lnTo>
                  <a:lnTo>
                    <a:pt x="181970" y="29239"/>
                  </a:lnTo>
                  <a:lnTo>
                    <a:pt x="143295" y="50682"/>
                  </a:lnTo>
                  <a:lnTo>
                    <a:pt x="108197" y="77164"/>
                  </a:lnTo>
                  <a:lnTo>
                    <a:pt x="77165" y="108197"/>
                  </a:lnTo>
                  <a:lnTo>
                    <a:pt x="50683" y="143294"/>
                  </a:lnTo>
                  <a:lnTo>
                    <a:pt x="29239" y="181969"/>
                  </a:lnTo>
                  <a:lnTo>
                    <a:pt x="13319" y="223735"/>
                  </a:lnTo>
                  <a:lnTo>
                    <a:pt x="3411" y="268105"/>
                  </a:lnTo>
                  <a:lnTo>
                    <a:pt x="0" y="314594"/>
                  </a:lnTo>
                  <a:lnTo>
                    <a:pt x="0" y="676379"/>
                  </a:lnTo>
                  <a:lnTo>
                    <a:pt x="3411" y="722867"/>
                  </a:lnTo>
                  <a:lnTo>
                    <a:pt x="13319" y="767238"/>
                  </a:lnTo>
                  <a:lnTo>
                    <a:pt x="29239" y="809004"/>
                  </a:lnTo>
                  <a:lnTo>
                    <a:pt x="50683" y="847679"/>
                  </a:lnTo>
                  <a:lnTo>
                    <a:pt x="77165" y="882776"/>
                  </a:lnTo>
                  <a:lnTo>
                    <a:pt x="108197" y="913809"/>
                  </a:lnTo>
                  <a:lnTo>
                    <a:pt x="143295" y="940291"/>
                  </a:lnTo>
                  <a:lnTo>
                    <a:pt x="181970" y="961735"/>
                  </a:lnTo>
                  <a:lnTo>
                    <a:pt x="223736" y="977654"/>
                  </a:lnTo>
                  <a:lnTo>
                    <a:pt x="268106" y="987563"/>
                  </a:lnTo>
                  <a:lnTo>
                    <a:pt x="314595" y="990974"/>
                  </a:lnTo>
                  <a:lnTo>
                    <a:pt x="959514" y="990974"/>
                  </a:lnTo>
                  <a:lnTo>
                    <a:pt x="1006002" y="987563"/>
                  </a:lnTo>
                  <a:lnTo>
                    <a:pt x="1050373" y="977654"/>
                  </a:lnTo>
                  <a:lnTo>
                    <a:pt x="1092139" y="961735"/>
                  </a:lnTo>
                  <a:lnTo>
                    <a:pt x="1130814" y="940291"/>
                  </a:lnTo>
                  <a:lnTo>
                    <a:pt x="1165911" y="913809"/>
                  </a:lnTo>
                  <a:lnTo>
                    <a:pt x="1196944" y="882776"/>
                  </a:lnTo>
                  <a:lnTo>
                    <a:pt x="1223426" y="847679"/>
                  </a:lnTo>
                  <a:lnTo>
                    <a:pt x="1244870" y="809004"/>
                  </a:lnTo>
                  <a:lnTo>
                    <a:pt x="1260790" y="767238"/>
                  </a:lnTo>
                  <a:lnTo>
                    <a:pt x="1270698" y="722867"/>
                  </a:lnTo>
                  <a:lnTo>
                    <a:pt x="1274109" y="676379"/>
                  </a:lnTo>
                  <a:lnTo>
                    <a:pt x="1274109" y="314594"/>
                  </a:lnTo>
                  <a:lnTo>
                    <a:pt x="1270698" y="268105"/>
                  </a:lnTo>
                  <a:lnTo>
                    <a:pt x="1260790" y="223735"/>
                  </a:lnTo>
                  <a:lnTo>
                    <a:pt x="1244870" y="181969"/>
                  </a:lnTo>
                  <a:lnTo>
                    <a:pt x="1223426" y="143294"/>
                  </a:lnTo>
                  <a:lnTo>
                    <a:pt x="1196944" y="108197"/>
                  </a:lnTo>
                  <a:lnTo>
                    <a:pt x="1165911" y="77164"/>
                  </a:lnTo>
                  <a:lnTo>
                    <a:pt x="1130814" y="50682"/>
                  </a:lnTo>
                  <a:lnTo>
                    <a:pt x="1092139" y="29239"/>
                  </a:lnTo>
                  <a:lnTo>
                    <a:pt x="1050373" y="13319"/>
                  </a:lnTo>
                  <a:lnTo>
                    <a:pt x="1006002" y="3410"/>
                  </a:lnTo>
                  <a:lnTo>
                    <a:pt x="959514" y="0"/>
                  </a:lnTo>
                  <a:close/>
                </a:path>
              </a:pathLst>
            </a:custGeom>
            <a:solidFill>
              <a:srgbClr val="DCFFE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2" name="object 422"/>
            <p:cNvSpPr/>
            <p:nvPr/>
          </p:nvSpPr>
          <p:spPr>
            <a:xfrm>
              <a:off x="7669909" y="2965230"/>
              <a:ext cx="1274445" cy="991235"/>
            </a:xfrm>
            <a:custGeom>
              <a:avLst/>
              <a:gdLst/>
              <a:ahLst/>
              <a:cxnLst/>
              <a:rect l="l" t="t" r="r" b="b"/>
              <a:pathLst>
                <a:path w="1274445" h="991235">
                  <a:moveTo>
                    <a:pt x="314594" y="0"/>
                  </a:moveTo>
                  <a:lnTo>
                    <a:pt x="959514" y="0"/>
                  </a:lnTo>
                  <a:lnTo>
                    <a:pt x="1006003" y="3411"/>
                  </a:lnTo>
                  <a:lnTo>
                    <a:pt x="1050373" y="13319"/>
                  </a:lnTo>
                  <a:lnTo>
                    <a:pt x="1092140" y="29239"/>
                  </a:lnTo>
                  <a:lnTo>
                    <a:pt x="1130815" y="50683"/>
                  </a:lnTo>
                  <a:lnTo>
                    <a:pt x="1165912" y="77164"/>
                  </a:lnTo>
                  <a:lnTo>
                    <a:pt x="1196944" y="108197"/>
                  </a:lnTo>
                  <a:lnTo>
                    <a:pt x="1223426" y="143294"/>
                  </a:lnTo>
                  <a:lnTo>
                    <a:pt x="1244870" y="181969"/>
                  </a:lnTo>
                  <a:lnTo>
                    <a:pt x="1260790" y="223735"/>
                  </a:lnTo>
                  <a:lnTo>
                    <a:pt x="1270698" y="268106"/>
                  </a:lnTo>
                  <a:lnTo>
                    <a:pt x="1274109" y="314594"/>
                  </a:lnTo>
                  <a:lnTo>
                    <a:pt x="1274109" y="676379"/>
                  </a:lnTo>
                  <a:lnTo>
                    <a:pt x="1270698" y="722867"/>
                  </a:lnTo>
                  <a:lnTo>
                    <a:pt x="1260790" y="767238"/>
                  </a:lnTo>
                  <a:lnTo>
                    <a:pt x="1244870" y="809004"/>
                  </a:lnTo>
                  <a:lnTo>
                    <a:pt x="1223426" y="847679"/>
                  </a:lnTo>
                  <a:lnTo>
                    <a:pt x="1196944" y="882776"/>
                  </a:lnTo>
                  <a:lnTo>
                    <a:pt x="1165912" y="913809"/>
                  </a:lnTo>
                  <a:lnTo>
                    <a:pt x="1130815" y="940291"/>
                  </a:lnTo>
                  <a:lnTo>
                    <a:pt x="1092140" y="961734"/>
                  </a:lnTo>
                  <a:lnTo>
                    <a:pt x="1050373" y="977654"/>
                  </a:lnTo>
                  <a:lnTo>
                    <a:pt x="1006003" y="987563"/>
                  </a:lnTo>
                  <a:lnTo>
                    <a:pt x="959514" y="990974"/>
                  </a:lnTo>
                  <a:lnTo>
                    <a:pt x="314594" y="990974"/>
                  </a:lnTo>
                  <a:lnTo>
                    <a:pt x="268106" y="987563"/>
                  </a:lnTo>
                  <a:lnTo>
                    <a:pt x="223735" y="977654"/>
                  </a:lnTo>
                  <a:lnTo>
                    <a:pt x="181969" y="961734"/>
                  </a:lnTo>
                  <a:lnTo>
                    <a:pt x="143294" y="940291"/>
                  </a:lnTo>
                  <a:lnTo>
                    <a:pt x="108197" y="913809"/>
                  </a:lnTo>
                  <a:lnTo>
                    <a:pt x="77164" y="882776"/>
                  </a:lnTo>
                  <a:lnTo>
                    <a:pt x="50683" y="847679"/>
                  </a:lnTo>
                  <a:lnTo>
                    <a:pt x="29239" y="809004"/>
                  </a:lnTo>
                  <a:lnTo>
                    <a:pt x="13319" y="767238"/>
                  </a:lnTo>
                  <a:lnTo>
                    <a:pt x="3411" y="722867"/>
                  </a:lnTo>
                  <a:lnTo>
                    <a:pt x="0" y="676379"/>
                  </a:lnTo>
                  <a:lnTo>
                    <a:pt x="0" y="314594"/>
                  </a:lnTo>
                  <a:lnTo>
                    <a:pt x="3411" y="268106"/>
                  </a:lnTo>
                  <a:lnTo>
                    <a:pt x="13319" y="223735"/>
                  </a:lnTo>
                  <a:lnTo>
                    <a:pt x="29239" y="181969"/>
                  </a:lnTo>
                  <a:lnTo>
                    <a:pt x="50683" y="143294"/>
                  </a:lnTo>
                  <a:lnTo>
                    <a:pt x="77164" y="108197"/>
                  </a:lnTo>
                  <a:lnTo>
                    <a:pt x="108197" y="77164"/>
                  </a:lnTo>
                  <a:lnTo>
                    <a:pt x="143294" y="50683"/>
                  </a:lnTo>
                  <a:lnTo>
                    <a:pt x="181969" y="29239"/>
                  </a:lnTo>
                  <a:lnTo>
                    <a:pt x="223735" y="13319"/>
                  </a:lnTo>
                  <a:lnTo>
                    <a:pt x="268106" y="3411"/>
                  </a:lnTo>
                  <a:lnTo>
                    <a:pt x="314594" y="0"/>
                  </a:lnTo>
                  <a:close/>
                </a:path>
              </a:pathLst>
            </a:custGeom>
            <a:ln w="31459">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3" name="object 423"/>
            <p:cNvSpPr/>
            <p:nvPr/>
          </p:nvSpPr>
          <p:spPr>
            <a:xfrm>
              <a:off x="8102477" y="3051743"/>
              <a:ext cx="456565" cy="228600"/>
            </a:xfrm>
            <a:custGeom>
              <a:avLst/>
              <a:gdLst/>
              <a:ahLst/>
              <a:cxnLst/>
              <a:rect l="l" t="t" r="r" b="b"/>
              <a:pathLst>
                <a:path w="456565" h="228600">
                  <a:moveTo>
                    <a:pt x="342121" y="0"/>
                  </a:moveTo>
                  <a:lnTo>
                    <a:pt x="114040" y="0"/>
                  </a:lnTo>
                  <a:lnTo>
                    <a:pt x="69650" y="8961"/>
                  </a:lnTo>
                  <a:lnTo>
                    <a:pt x="33401" y="33401"/>
                  </a:lnTo>
                  <a:lnTo>
                    <a:pt x="8961" y="69650"/>
                  </a:lnTo>
                  <a:lnTo>
                    <a:pt x="0" y="114040"/>
                  </a:lnTo>
                  <a:lnTo>
                    <a:pt x="8961" y="158430"/>
                  </a:lnTo>
                  <a:lnTo>
                    <a:pt x="33401" y="194679"/>
                  </a:lnTo>
                  <a:lnTo>
                    <a:pt x="69650" y="219118"/>
                  </a:lnTo>
                  <a:lnTo>
                    <a:pt x="114040" y="228080"/>
                  </a:lnTo>
                  <a:lnTo>
                    <a:pt x="342121" y="228080"/>
                  </a:lnTo>
                  <a:lnTo>
                    <a:pt x="386511" y="219118"/>
                  </a:lnTo>
                  <a:lnTo>
                    <a:pt x="422761" y="194679"/>
                  </a:lnTo>
                  <a:lnTo>
                    <a:pt x="447200" y="158430"/>
                  </a:lnTo>
                  <a:lnTo>
                    <a:pt x="456162" y="114040"/>
                  </a:lnTo>
                  <a:lnTo>
                    <a:pt x="447200" y="69650"/>
                  </a:lnTo>
                  <a:lnTo>
                    <a:pt x="422761" y="33401"/>
                  </a:lnTo>
                  <a:lnTo>
                    <a:pt x="386511" y="8961"/>
                  </a:lnTo>
                  <a:lnTo>
                    <a:pt x="34212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4" name="object 424"/>
            <p:cNvSpPr/>
            <p:nvPr/>
          </p:nvSpPr>
          <p:spPr>
            <a:xfrm>
              <a:off x="8102477" y="3051743"/>
              <a:ext cx="456565" cy="228600"/>
            </a:xfrm>
            <a:custGeom>
              <a:avLst/>
              <a:gdLst/>
              <a:ahLst/>
              <a:cxnLst/>
              <a:rect l="l" t="t" r="r" b="b"/>
              <a:pathLst>
                <a:path w="456565" h="228600">
                  <a:moveTo>
                    <a:pt x="114040" y="0"/>
                  </a:moveTo>
                  <a:lnTo>
                    <a:pt x="342122" y="0"/>
                  </a:lnTo>
                  <a:lnTo>
                    <a:pt x="386512" y="8961"/>
                  </a:lnTo>
                  <a:lnTo>
                    <a:pt x="422761" y="33401"/>
                  </a:lnTo>
                  <a:lnTo>
                    <a:pt x="447200" y="69650"/>
                  </a:lnTo>
                  <a:lnTo>
                    <a:pt x="456162" y="114040"/>
                  </a:lnTo>
                  <a:lnTo>
                    <a:pt x="447200" y="158430"/>
                  </a:lnTo>
                  <a:lnTo>
                    <a:pt x="422761" y="194679"/>
                  </a:lnTo>
                  <a:lnTo>
                    <a:pt x="386512" y="219119"/>
                  </a:lnTo>
                  <a:lnTo>
                    <a:pt x="342122" y="228081"/>
                  </a:lnTo>
                  <a:lnTo>
                    <a:pt x="114040" y="228081"/>
                  </a:lnTo>
                  <a:lnTo>
                    <a:pt x="69650" y="219119"/>
                  </a:lnTo>
                  <a:lnTo>
                    <a:pt x="33401" y="194679"/>
                  </a:lnTo>
                  <a:lnTo>
                    <a:pt x="8961" y="158430"/>
                  </a:lnTo>
                  <a:lnTo>
                    <a:pt x="0" y="114040"/>
                  </a:lnTo>
                  <a:lnTo>
                    <a:pt x="8961" y="69650"/>
                  </a:lnTo>
                  <a:lnTo>
                    <a:pt x="33401" y="33401"/>
                  </a:lnTo>
                  <a:lnTo>
                    <a:pt x="69650" y="8961"/>
                  </a:lnTo>
                  <a:lnTo>
                    <a:pt x="11404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25" name="object 425"/>
            <p:cNvPicPr/>
            <p:nvPr/>
          </p:nvPicPr>
          <p:blipFill>
            <a:blip r:embed="rId19" cstate="print"/>
            <a:stretch>
              <a:fillRect/>
            </a:stretch>
          </p:blipFill>
          <p:spPr>
            <a:xfrm>
              <a:off x="8238398" y="3085825"/>
              <a:ext cx="210133" cy="159919"/>
            </a:xfrm>
            <a:prstGeom prst="rect">
              <a:avLst/>
            </a:prstGeom>
          </p:spPr>
        </p:pic>
        <p:sp>
          <p:nvSpPr>
            <p:cNvPr id="426" name="object 426"/>
            <p:cNvSpPr/>
            <p:nvPr/>
          </p:nvSpPr>
          <p:spPr>
            <a:xfrm>
              <a:off x="8330559" y="3828793"/>
              <a:ext cx="0" cy="437515"/>
            </a:xfrm>
            <a:custGeom>
              <a:avLst/>
              <a:gdLst/>
              <a:ahLst/>
              <a:cxnLst/>
              <a:rect l="l" t="t" r="r" b="b"/>
              <a:pathLst>
                <a:path h="437514">
                  <a:moveTo>
                    <a:pt x="0" y="437287"/>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7" name="object 427"/>
            <p:cNvSpPr/>
            <p:nvPr/>
          </p:nvSpPr>
          <p:spPr>
            <a:xfrm>
              <a:off x="8306964" y="3789469"/>
              <a:ext cx="47625" cy="63500"/>
            </a:xfrm>
            <a:custGeom>
              <a:avLst/>
              <a:gdLst/>
              <a:ahLst/>
              <a:cxnLst/>
              <a:rect l="l" t="t" r="r" b="b"/>
              <a:pathLst>
                <a:path w="47625" h="63500">
                  <a:moveTo>
                    <a:pt x="23594" y="0"/>
                  </a:moveTo>
                  <a:lnTo>
                    <a:pt x="0" y="62918"/>
                  </a:lnTo>
                  <a:lnTo>
                    <a:pt x="23594" y="39324"/>
                  </a:lnTo>
                  <a:lnTo>
                    <a:pt x="38341" y="39324"/>
                  </a:lnTo>
                  <a:lnTo>
                    <a:pt x="23594" y="0"/>
                  </a:lnTo>
                  <a:close/>
                </a:path>
                <a:path w="47625" h="63500">
                  <a:moveTo>
                    <a:pt x="38341" y="39324"/>
                  </a:moveTo>
                  <a:lnTo>
                    <a:pt x="23594" y="39324"/>
                  </a:lnTo>
                  <a:lnTo>
                    <a:pt x="47189" y="62918"/>
                  </a:lnTo>
                  <a:lnTo>
                    <a:pt x="38341" y="3932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8" name="object 428"/>
            <p:cNvSpPr/>
            <p:nvPr/>
          </p:nvSpPr>
          <p:spPr>
            <a:xfrm>
              <a:off x="8306964" y="3789469"/>
              <a:ext cx="47625" cy="63500"/>
            </a:xfrm>
            <a:custGeom>
              <a:avLst/>
              <a:gdLst/>
              <a:ahLst/>
              <a:cxnLst/>
              <a:rect l="l" t="t" r="r" b="b"/>
              <a:pathLst>
                <a:path w="47625" h="63500">
                  <a:moveTo>
                    <a:pt x="23594" y="0"/>
                  </a:moveTo>
                  <a:lnTo>
                    <a:pt x="0" y="62918"/>
                  </a:lnTo>
                  <a:lnTo>
                    <a:pt x="23594" y="39324"/>
                  </a:lnTo>
                  <a:lnTo>
                    <a:pt x="47189" y="62918"/>
                  </a:lnTo>
                  <a:lnTo>
                    <a:pt x="2359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9" name="object 429"/>
            <p:cNvSpPr/>
            <p:nvPr/>
          </p:nvSpPr>
          <p:spPr>
            <a:xfrm>
              <a:off x="7931416" y="3476447"/>
              <a:ext cx="798830" cy="283210"/>
            </a:xfrm>
            <a:custGeom>
              <a:avLst/>
              <a:gdLst/>
              <a:ahLst/>
              <a:cxnLst/>
              <a:rect l="l" t="t" r="r" b="b"/>
              <a:pathLst>
                <a:path w="798829" h="283210">
                  <a:moveTo>
                    <a:pt x="798285" y="0"/>
                  </a:moveTo>
                  <a:lnTo>
                    <a:pt x="0" y="0"/>
                  </a:lnTo>
                  <a:lnTo>
                    <a:pt x="133046" y="283135"/>
                  </a:lnTo>
                  <a:lnTo>
                    <a:pt x="665237" y="283135"/>
                  </a:lnTo>
                  <a:lnTo>
                    <a:pt x="798285"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0" name="object 430"/>
            <p:cNvSpPr/>
            <p:nvPr/>
          </p:nvSpPr>
          <p:spPr>
            <a:xfrm>
              <a:off x="7931417" y="3349036"/>
              <a:ext cx="798830" cy="410845"/>
            </a:xfrm>
            <a:custGeom>
              <a:avLst/>
              <a:gdLst/>
              <a:ahLst/>
              <a:cxnLst/>
              <a:rect l="l" t="t" r="r" b="b"/>
              <a:pathLst>
                <a:path w="798829" h="410845">
                  <a:moveTo>
                    <a:pt x="0" y="127410"/>
                  </a:moveTo>
                  <a:lnTo>
                    <a:pt x="798284" y="127410"/>
                  </a:lnTo>
                  <a:lnTo>
                    <a:pt x="665237" y="410546"/>
                  </a:lnTo>
                  <a:lnTo>
                    <a:pt x="133046" y="410546"/>
                  </a:lnTo>
                  <a:lnTo>
                    <a:pt x="0" y="127410"/>
                  </a:lnTo>
                  <a:close/>
                </a:path>
                <a:path w="798829" h="410845">
                  <a:moveTo>
                    <a:pt x="399142" y="127410"/>
                  </a:moveTo>
                  <a:lnTo>
                    <a:pt x="399142"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1" name="object 431"/>
            <p:cNvSpPr/>
            <p:nvPr/>
          </p:nvSpPr>
          <p:spPr>
            <a:xfrm>
              <a:off x="8306964" y="3309711"/>
              <a:ext cx="47625" cy="63500"/>
            </a:xfrm>
            <a:custGeom>
              <a:avLst/>
              <a:gdLst/>
              <a:ahLst/>
              <a:cxnLst/>
              <a:rect l="l" t="t" r="r" b="b"/>
              <a:pathLst>
                <a:path w="47625" h="63500">
                  <a:moveTo>
                    <a:pt x="23594" y="0"/>
                  </a:moveTo>
                  <a:lnTo>
                    <a:pt x="0" y="62919"/>
                  </a:lnTo>
                  <a:lnTo>
                    <a:pt x="23594" y="39324"/>
                  </a:lnTo>
                  <a:lnTo>
                    <a:pt x="38340" y="39324"/>
                  </a:lnTo>
                  <a:lnTo>
                    <a:pt x="23594" y="0"/>
                  </a:lnTo>
                  <a:close/>
                </a:path>
                <a:path w="47625" h="63500">
                  <a:moveTo>
                    <a:pt x="38340" y="39324"/>
                  </a:moveTo>
                  <a:lnTo>
                    <a:pt x="23594" y="39324"/>
                  </a:lnTo>
                  <a:lnTo>
                    <a:pt x="47189" y="62919"/>
                  </a:lnTo>
                  <a:lnTo>
                    <a:pt x="38340" y="3932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2" name="object 432"/>
            <p:cNvSpPr/>
            <p:nvPr/>
          </p:nvSpPr>
          <p:spPr>
            <a:xfrm>
              <a:off x="8306964" y="3309711"/>
              <a:ext cx="47625" cy="63500"/>
            </a:xfrm>
            <a:custGeom>
              <a:avLst/>
              <a:gdLst/>
              <a:ahLst/>
              <a:cxnLst/>
              <a:rect l="l" t="t" r="r" b="b"/>
              <a:pathLst>
                <a:path w="47625" h="63500">
                  <a:moveTo>
                    <a:pt x="23594" y="0"/>
                  </a:moveTo>
                  <a:lnTo>
                    <a:pt x="0" y="62918"/>
                  </a:lnTo>
                  <a:lnTo>
                    <a:pt x="23594" y="39324"/>
                  </a:lnTo>
                  <a:lnTo>
                    <a:pt x="47189" y="62918"/>
                  </a:lnTo>
                  <a:lnTo>
                    <a:pt x="2359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33" name="object 433"/>
            <p:cNvPicPr/>
            <p:nvPr/>
          </p:nvPicPr>
          <p:blipFill>
            <a:blip r:embed="rId22" cstate="print"/>
            <a:stretch>
              <a:fillRect/>
            </a:stretch>
          </p:blipFill>
          <p:spPr>
            <a:xfrm>
              <a:off x="9069857" y="2941634"/>
              <a:ext cx="1399947" cy="1116812"/>
            </a:xfrm>
            <a:prstGeom prst="rect">
              <a:avLst/>
            </a:prstGeom>
          </p:spPr>
        </p:pic>
        <p:sp>
          <p:nvSpPr>
            <p:cNvPr id="434" name="object 434"/>
            <p:cNvSpPr/>
            <p:nvPr/>
          </p:nvSpPr>
          <p:spPr>
            <a:xfrm>
              <a:off x="9140640" y="2965230"/>
              <a:ext cx="1274445" cy="991235"/>
            </a:xfrm>
            <a:custGeom>
              <a:avLst/>
              <a:gdLst/>
              <a:ahLst/>
              <a:cxnLst/>
              <a:rect l="l" t="t" r="r" b="b"/>
              <a:pathLst>
                <a:path w="1274445" h="991235">
                  <a:moveTo>
                    <a:pt x="959515" y="0"/>
                  </a:moveTo>
                  <a:lnTo>
                    <a:pt x="314595" y="0"/>
                  </a:lnTo>
                  <a:lnTo>
                    <a:pt x="268106" y="3410"/>
                  </a:lnTo>
                  <a:lnTo>
                    <a:pt x="223736" y="13319"/>
                  </a:lnTo>
                  <a:lnTo>
                    <a:pt x="181970" y="29239"/>
                  </a:lnTo>
                  <a:lnTo>
                    <a:pt x="143295" y="50682"/>
                  </a:lnTo>
                  <a:lnTo>
                    <a:pt x="108197" y="77164"/>
                  </a:lnTo>
                  <a:lnTo>
                    <a:pt x="77165" y="108197"/>
                  </a:lnTo>
                  <a:lnTo>
                    <a:pt x="50683" y="143294"/>
                  </a:lnTo>
                  <a:lnTo>
                    <a:pt x="29239" y="181969"/>
                  </a:lnTo>
                  <a:lnTo>
                    <a:pt x="13319" y="223735"/>
                  </a:lnTo>
                  <a:lnTo>
                    <a:pt x="3411" y="268105"/>
                  </a:lnTo>
                  <a:lnTo>
                    <a:pt x="0" y="314594"/>
                  </a:lnTo>
                  <a:lnTo>
                    <a:pt x="0" y="676379"/>
                  </a:lnTo>
                  <a:lnTo>
                    <a:pt x="3411" y="722867"/>
                  </a:lnTo>
                  <a:lnTo>
                    <a:pt x="13319" y="767238"/>
                  </a:lnTo>
                  <a:lnTo>
                    <a:pt x="29239" y="809004"/>
                  </a:lnTo>
                  <a:lnTo>
                    <a:pt x="50683" y="847679"/>
                  </a:lnTo>
                  <a:lnTo>
                    <a:pt x="77165" y="882776"/>
                  </a:lnTo>
                  <a:lnTo>
                    <a:pt x="108197" y="913809"/>
                  </a:lnTo>
                  <a:lnTo>
                    <a:pt x="143295" y="940291"/>
                  </a:lnTo>
                  <a:lnTo>
                    <a:pt x="181970" y="961735"/>
                  </a:lnTo>
                  <a:lnTo>
                    <a:pt x="223736" y="977654"/>
                  </a:lnTo>
                  <a:lnTo>
                    <a:pt x="268106" y="987563"/>
                  </a:lnTo>
                  <a:lnTo>
                    <a:pt x="314595" y="990974"/>
                  </a:lnTo>
                  <a:lnTo>
                    <a:pt x="959515" y="990974"/>
                  </a:lnTo>
                  <a:lnTo>
                    <a:pt x="1006004" y="987563"/>
                  </a:lnTo>
                  <a:lnTo>
                    <a:pt x="1050374" y="977654"/>
                  </a:lnTo>
                  <a:lnTo>
                    <a:pt x="1092140" y="961735"/>
                  </a:lnTo>
                  <a:lnTo>
                    <a:pt x="1130815" y="940291"/>
                  </a:lnTo>
                  <a:lnTo>
                    <a:pt x="1165912" y="913809"/>
                  </a:lnTo>
                  <a:lnTo>
                    <a:pt x="1196945" y="882776"/>
                  </a:lnTo>
                  <a:lnTo>
                    <a:pt x="1223426" y="847679"/>
                  </a:lnTo>
                  <a:lnTo>
                    <a:pt x="1244870" y="809004"/>
                  </a:lnTo>
                  <a:lnTo>
                    <a:pt x="1260790" y="767238"/>
                  </a:lnTo>
                  <a:lnTo>
                    <a:pt x="1270698" y="722867"/>
                  </a:lnTo>
                  <a:lnTo>
                    <a:pt x="1274109" y="676379"/>
                  </a:lnTo>
                  <a:lnTo>
                    <a:pt x="1274109" y="314594"/>
                  </a:lnTo>
                  <a:lnTo>
                    <a:pt x="1270698" y="268105"/>
                  </a:lnTo>
                  <a:lnTo>
                    <a:pt x="1260790" y="223735"/>
                  </a:lnTo>
                  <a:lnTo>
                    <a:pt x="1244870" y="181969"/>
                  </a:lnTo>
                  <a:lnTo>
                    <a:pt x="1223426" y="143294"/>
                  </a:lnTo>
                  <a:lnTo>
                    <a:pt x="1196945" y="108197"/>
                  </a:lnTo>
                  <a:lnTo>
                    <a:pt x="1165912" y="77164"/>
                  </a:lnTo>
                  <a:lnTo>
                    <a:pt x="1130815" y="50682"/>
                  </a:lnTo>
                  <a:lnTo>
                    <a:pt x="1092140" y="29239"/>
                  </a:lnTo>
                  <a:lnTo>
                    <a:pt x="1050374" y="13319"/>
                  </a:lnTo>
                  <a:lnTo>
                    <a:pt x="1006004" y="3410"/>
                  </a:lnTo>
                  <a:lnTo>
                    <a:pt x="959515" y="0"/>
                  </a:lnTo>
                  <a:close/>
                </a:path>
              </a:pathLst>
            </a:custGeom>
            <a:solidFill>
              <a:srgbClr val="DCFFE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5" name="object 435"/>
            <p:cNvSpPr/>
            <p:nvPr/>
          </p:nvSpPr>
          <p:spPr>
            <a:xfrm>
              <a:off x="9140641" y="2965230"/>
              <a:ext cx="1274445" cy="991235"/>
            </a:xfrm>
            <a:custGeom>
              <a:avLst/>
              <a:gdLst/>
              <a:ahLst/>
              <a:cxnLst/>
              <a:rect l="l" t="t" r="r" b="b"/>
              <a:pathLst>
                <a:path w="1274445" h="991235">
                  <a:moveTo>
                    <a:pt x="314594" y="0"/>
                  </a:moveTo>
                  <a:lnTo>
                    <a:pt x="959514" y="0"/>
                  </a:lnTo>
                  <a:lnTo>
                    <a:pt x="1006003" y="3411"/>
                  </a:lnTo>
                  <a:lnTo>
                    <a:pt x="1050373" y="13319"/>
                  </a:lnTo>
                  <a:lnTo>
                    <a:pt x="1092140" y="29239"/>
                  </a:lnTo>
                  <a:lnTo>
                    <a:pt x="1130815" y="50683"/>
                  </a:lnTo>
                  <a:lnTo>
                    <a:pt x="1165912" y="77164"/>
                  </a:lnTo>
                  <a:lnTo>
                    <a:pt x="1196944" y="108197"/>
                  </a:lnTo>
                  <a:lnTo>
                    <a:pt x="1223426" y="143294"/>
                  </a:lnTo>
                  <a:lnTo>
                    <a:pt x="1244870" y="181969"/>
                  </a:lnTo>
                  <a:lnTo>
                    <a:pt x="1260790" y="223735"/>
                  </a:lnTo>
                  <a:lnTo>
                    <a:pt x="1270698" y="268106"/>
                  </a:lnTo>
                  <a:lnTo>
                    <a:pt x="1274109" y="314594"/>
                  </a:lnTo>
                  <a:lnTo>
                    <a:pt x="1274109" y="676379"/>
                  </a:lnTo>
                  <a:lnTo>
                    <a:pt x="1270698" y="722867"/>
                  </a:lnTo>
                  <a:lnTo>
                    <a:pt x="1260790" y="767238"/>
                  </a:lnTo>
                  <a:lnTo>
                    <a:pt x="1244870" y="809004"/>
                  </a:lnTo>
                  <a:lnTo>
                    <a:pt x="1223426" y="847679"/>
                  </a:lnTo>
                  <a:lnTo>
                    <a:pt x="1196944" y="882776"/>
                  </a:lnTo>
                  <a:lnTo>
                    <a:pt x="1165912" y="913809"/>
                  </a:lnTo>
                  <a:lnTo>
                    <a:pt x="1130815" y="940291"/>
                  </a:lnTo>
                  <a:lnTo>
                    <a:pt x="1092140" y="961734"/>
                  </a:lnTo>
                  <a:lnTo>
                    <a:pt x="1050373" y="977654"/>
                  </a:lnTo>
                  <a:lnTo>
                    <a:pt x="1006003" y="987563"/>
                  </a:lnTo>
                  <a:lnTo>
                    <a:pt x="959514" y="990974"/>
                  </a:lnTo>
                  <a:lnTo>
                    <a:pt x="314594" y="990974"/>
                  </a:lnTo>
                  <a:lnTo>
                    <a:pt x="268106" y="987563"/>
                  </a:lnTo>
                  <a:lnTo>
                    <a:pt x="223735" y="977654"/>
                  </a:lnTo>
                  <a:lnTo>
                    <a:pt x="181969" y="961734"/>
                  </a:lnTo>
                  <a:lnTo>
                    <a:pt x="143294" y="940291"/>
                  </a:lnTo>
                  <a:lnTo>
                    <a:pt x="108197" y="913809"/>
                  </a:lnTo>
                  <a:lnTo>
                    <a:pt x="77164" y="882776"/>
                  </a:lnTo>
                  <a:lnTo>
                    <a:pt x="50683" y="847679"/>
                  </a:lnTo>
                  <a:lnTo>
                    <a:pt x="29239" y="809004"/>
                  </a:lnTo>
                  <a:lnTo>
                    <a:pt x="13319" y="767238"/>
                  </a:lnTo>
                  <a:lnTo>
                    <a:pt x="3411" y="722867"/>
                  </a:lnTo>
                  <a:lnTo>
                    <a:pt x="0" y="676379"/>
                  </a:lnTo>
                  <a:lnTo>
                    <a:pt x="0" y="314594"/>
                  </a:lnTo>
                  <a:lnTo>
                    <a:pt x="3411" y="268106"/>
                  </a:lnTo>
                  <a:lnTo>
                    <a:pt x="13319" y="223735"/>
                  </a:lnTo>
                  <a:lnTo>
                    <a:pt x="29239" y="181969"/>
                  </a:lnTo>
                  <a:lnTo>
                    <a:pt x="50683" y="143294"/>
                  </a:lnTo>
                  <a:lnTo>
                    <a:pt x="77164" y="108197"/>
                  </a:lnTo>
                  <a:lnTo>
                    <a:pt x="108197" y="77164"/>
                  </a:lnTo>
                  <a:lnTo>
                    <a:pt x="143294" y="50683"/>
                  </a:lnTo>
                  <a:lnTo>
                    <a:pt x="181969" y="29239"/>
                  </a:lnTo>
                  <a:lnTo>
                    <a:pt x="223735" y="13319"/>
                  </a:lnTo>
                  <a:lnTo>
                    <a:pt x="268106" y="3411"/>
                  </a:lnTo>
                  <a:lnTo>
                    <a:pt x="314594" y="0"/>
                  </a:lnTo>
                  <a:close/>
                </a:path>
              </a:pathLst>
            </a:custGeom>
            <a:ln w="31459">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6" name="object 436"/>
            <p:cNvSpPr/>
            <p:nvPr/>
          </p:nvSpPr>
          <p:spPr>
            <a:xfrm>
              <a:off x="9565344" y="3051743"/>
              <a:ext cx="456565" cy="228600"/>
            </a:xfrm>
            <a:custGeom>
              <a:avLst/>
              <a:gdLst/>
              <a:ahLst/>
              <a:cxnLst/>
              <a:rect l="l" t="t" r="r" b="b"/>
              <a:pathLst>
                <a:path w="456565" h="228600">
                  <a:moveTo>
                    <a:pt x="342122" y="0"/>
                  </a:moveTo>
                  <a:lnTo>
                    <a:pt x="114040" y="0"/>
                  </a:lnTo>
                  <a:lnTo>
                    <a:pt x="69651" y="8961"/>
                  </a:lnTo>
                  <a:lnTo>
                    <a:pt x="33401" y="33401"/>
                  </a:lnTo>
                  <a:lnTo>
                    <a:pt x="8961" y="69650"/>
                  </a:lnTo>
                  <a:lnTo>
                    <a:pt x="0" y="114040"/>
                  </a:lnTo>
                  <a:lnTo>
                    <a:pt x="8961" y="158430"/>
                  </a:lnTo>
                  <a:lnTo>
                    <a:pt x="33401" y="194679"/>
                  </a:lnTo>
                  <a:lnTo>
                    <a:pt x="69651" y="219118"/>
                  </a:lnTo>
                  <a:lnTo>
                    <a:pt x="114040" y="228080"/>
                  </a:lnTo>
                  <a:lnTo>
                    <a:pt x="342122" y="228080"/>
                  </a:lnTo>
                  <a:lnTo>
                    <a:pt x="386512" y="219118"/>
                  </a:lnTo>
                  <a:lnTo>
                    <a:pt x="422761" y="194679"/>
                  </a:lnTo>
                  <a:lnTo>
                    <a:pt x="447201" y="158430"/>
                  </a:lnTo>
                  <a:lnTo>
                    <a:pt x="456163" y="114040"/>
                  </a:lnTo>
                  <a:lnTo>
                    <a:pt x="447201" y="69650"/>
                  </a:lnTo>
                  <a:lnTo>
                    <a:pt x="422761" y="33401"/>
                  </a:lnTo>
                  <a:lnTo>
                    <a:pt x="386512" y="8961"/>
                  </a:lnTo>
                  <a:lnTo>
                    <a:pt x="34212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7" name="object 437"/>
            <p:cNvSpPr/>
            <p:nvPr/>
          </p:nvSpPr>
          <p:spPr>
            <a:xfrm>
              <a:off x="9565344" y="3051743"/>
              <a:ext cx="456565" cy="228600"/>
            </a:xfrm>
            <a:custGeom>
              <a:avLst/>
              <a:gdLst/>
              <a:ahLst/>
              <a:cxnLst/>
              <a:rect l="l" t="t" r="r" b="b"/>
              <a:pathLst>
                <a:path w="456565" h="228600">
                  <a:moveTo>
                    <a:pt x="114040" y="0"/>
                  </a:moveTo>
                  <a:lnTo>
                    <a:pt x="342122" y="0"/>
                  </a:lnTo>
                  <a:lnTo>
                    <a:pt x="386512" y="8961"/>
                  </a:lnTo>
                  <a:lnTo>
                    <a:pt x="422761" y="33401"/>
                  </a:lnTo>
                  <a:lnTo>
                    <a:pt x="447200" y="69650"/>
                  </a:lnTo>
                  <a:lnTo>
                    <a:pt x="456162" y="114040"/>
                  </a:lnTo>
                  <a:lnTo>
                    <a:pt x="447200" y="158430"/>
                  </a:lnTo>
                  <a:lnTo>
                    <a:pt x="422761" y="194679"/>
                  </a:lnTo>
                  <a:lnTo>
                    <a:pt x="386512" y="219119"/>
                  </a:lnTo>
                  <a:lnTo>
                    <a:pt x="342122" y="228081"/>
                  </a:lnTo>
                  <a:lnTo>
                    <a:pt x="114040" y="228081"/>
                  </a:lnTo>
                  <a:lnTo>
                    <a:pt x="69650" y="219119"/>
                  </a:lnTo>
                  <a:lnTo>
                    <a:pt x="33401" y="194679"/>
                  </a:lnTo>
                  <a:lnTo>
                    <a:pt x="8961" y="158430"/>
                  </a:lnTo>
                  <a:lnTo>
                    <a:pt x="0" y="114040"/>
                  </a:lnTo>
                  <a:lnTo>
                    <a:pt x="8961" y="69650"/>
                  </a:lnTo>
                  <a:lnTo>
                    <a:pt x="33401" y="33401"/>
                  </a:lnTo>
                  <a:lnTo>
                    <a:pt x="69650" y="8961"/>
                  </a:lnTo>
                  <a:lnTo>
                    <a:pt x="114040"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38" name="object 438"/>
            <p:cNvPicPr/>
            <p:nvPr/>
          </p:nvPicPr>
          <p:blipFill>
            <a:blip r:embed="rId19" cstate="print"/>
            <a:stretch>
              <a:fillRect/>
            </a:stretch>
          </p:blipFill>
          <p:spPr>
            <a:xfrm>
              <a:off x="9701265" y="3085825"/>
              <a:ext cx="210133" cy="159919"/>
            </a:xfrm>
            <a:prstGeom prst="rect">
              <a:avLst/>
            </a:prstGeom>
          </p:spPr>
        </p:pic>
        <p:sp>
          <p:nvSpPr>
            <p:cNvPr id="439" name="object 439"/>
            <p:cNvSpPr/>
            <p:nvPr/>
          </p:nvSpPr>
          <p:spPr>
            <a:xfrm>
              <a:off x="9793425" y="3828793"/>
              <a:ext cx="0" cy="437515"/>
            </a:xfrm>
            <a:custGeom>
              <a:avLst/>
              <a:gdLst/>
              <a:ahLst/>
              <a:cxnLst/>
              <a:rect l="l" t="t" r="r" b="b"/>
              <a:pathLst>
                <a:path h="437514">
                  <a:moveTo>
                    <a:pt x="0" y="437287"/>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0" name="object 440"/>
            <p:cNvSpPr/>
            <p:nvPr/>
          </p:nvSpPr>
          <p:spPr>
            <a:xfrm>
              <a:off x="9769831" y="3789469"/>
              <a:ext cx="47625" cy="63500"/>
            </a:xfrm>
            <a:custGeom>
              <a:avLst/>
              <a:gdLst/>
              <a:ahLst/>
              <a:cxnLst/>
              <a:rect l="l" t="t" r="r" b="b"/>
              <a:pathLst>
                <a:path w="47625" h="63500">
                  <a:moveTo>
                    <a:pt x="23594" y="0"/>
                  </a:moveTo>
                  <a:lnTo>
                    <a:pt x="0" y="62918"/>
                  </a:lnTo>
                  <a:lnTo>
                    <a:pt x="23594" y="39324"/>
                  </a:lnTo>
                  <a:lnTo>
                    <a:pt x="38341" y="39324"/>
                  </a:lnTo>
                  <a:lnTo>
                    <a:pt x="23594" y="0"/>
                  </a:lnTo>
                  <a:close/>
                </a:path>
                <a:path w="47625" h="63500">
                  <a:moveTo>
                    <a:pt x="38341" y="39324"/>
                  </a:moveTo>
                  <a:lnTo>
                    <a:pt x="23594" y="39324"/>
                  </a:lnTo>
                  <a:lnTo>
                    <a:pt x="47189" y="62918"/>
                  </a:lnTo>
                  <a:lnTo>
                    <a:pt x="38341" y="3932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1" name="object 441"/>
            <p:cNvSpPr/>
            <p:nvPr/>
          </p:nvSpPr>
          <p:spPr>
            <a:xfrm>
              <a:off x="9769831" y="3789469"/>
              <a:ext cx="47625" cy="63500"/>
            </a:xfrm>
            <a:custGeom>
              <a:avLst/>
              <a:gdLst/>
              <a:ahLst/>
              <a:cxnLst/>
              <a:rect l="l" t="t" r="r" b="b"/>
              <a:pathLst>
                <a:path w="47625" h="63500">
                  <a:moveTo>
                    <a:pt x="23594" y="0"/>
                  </a:moveTo>
                  <a:lnTo>
                    <a:pt x="0" y="62918"/>
                  </a:lnTo>
                  <a:lnTo>
                    <a:pt x="23594" y="39324"/>
                  </a:lnTo>
                  <a:lnTo>
                    <a:pt x="47189" y="62918"/>
                  </a:lnTo>
                  <a:lnTo>
                    <a:pt x="2359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2" name="object 442"/>
            <p:cNvSpPr/>
            <p:nvPr/>
          </p:nvSpPr>
          <p:spPr>
            <a:xfrm>
              <a:off x="9394283" y="3476447"/>
              <a:ext cx="798830" cy="283210"/>
            </a:xfrm>
            <a:custGeom>
              <a:avLst/>
              <a:gdLst/>
              <a:ahLst/>
              <a:cxnLst/>
              <a:rect l="l" t="t" r="r" b="b"/>
              <a:pathLst>
                <a:path w="798829" h="283210">
                  <a:moveTo>
                    <a:pt x="798283" y="0"/>
                  </a:moveTo>
                  <a:lnTo>
                    <a:pt x="0" y="0"/>
                  </a:lnTo>
                  <a:lnTo>
                    <a:pt x="133046" y="283135"/>
                  </a:lnTo>
                  <a:lnTo>
                    <a:pt x="665237" y="283135"/>
                  </a:lnTo>
                  <a:lnTo>
                    <a:pt x="79828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3" name="object 443"/>
            <p:cNvSpPr/>
            <p:nvPr/>
          </p:nvSpPr>
          <p:spPr>
            <a:xfrm>
              <a:off x="9394283" y="3349036"/>
              <a:ext cx="798830" cy="410845"/>
            </a:xfrm>
            <a:custGeom>
              <a:avLst/>
              <a:gdLst/>
              <a:ahLst/>
              <a:cxnLst/>
              <a:rect l="l" t="t" r="r" b="b"/>
              <a:pathLst>
                <a:path w="798829" h="410845">
                  <a:moveTo>
                    <a:pt x="0" y="127410"/>
                  </a:moveTo>
                  <a:lnTo>
                    <a:pt x="798284" y="127410"/>
                  </a:lnTo>
                  <a:lnTo>
                    <a:pt x="665237" y="410546"/>
                  </a:lnTo>
                  <a:lnTo>
                    <a:pt x="133046" y="410546"/>
                  </a:lnTo>
                  <a:lnTo>
                    <a:pt x="0" y="127410"/>
                  </a:lnTo>
                  <a:close/>
                </a:path>
                <a:path w="798829" h="410845">
                  <a:moveTo>
                    <a:pt x="399142" y="127410"/>
                  </a:moveTo>
                  <a:lnTo>
                    <a:pt x="399142"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4" name="object 444"/>
            <p:cNvSpPr/>
            <p:nvPr/>
          </p:nvSpPr>
          <p:spPr>
            <a:xfrm>
              <a:off x="9769831" y="3309711"/>
              <a:ext cx="47625" cy="63500"/>
            </a:xfrm>
            <a:custGeom>
              <a:avLst/>
              <a:gdLst/>
              <a:ahLst/>
              <a:cxnLst/>
              <a:rect l="l" t="t" r="r" b="b"/>
              <a:pathLst>
                <a:path w="47625" h="63500">
                  <a:moveTo>
                    <a:pt x="23594" y="0"/>
                  </a:moveTo>
                  <a:lnTo>
                    <a:pt x="0" y="62919"/>
                  </a:lnTo>
                  <a:lnTo>
                    <a:pt x="23594" y="39324"/>
                  </a:lnTo>
                  <a:lnTo>
                    <a:pt x="38340" y="39324"/>
                  </a:lnTo>
                  <a:lnTo>
                    <a:pt x="23594" y="0"/>
                  </a:lnTo>
                  <a:close/>
                </a:path>
                <a:path w="47625" h="63500">
                  <a:moveTo>
                    <a:pt x="38340" y="39324"/>
                  </a:moveTo>
                  <a:lnTo>
                    <a:pt x="23594" y="39324"/>
                  </a:lnTo>
                  <a:lnTo>
                    <a:pt x="47189" y="62919"/>
                  </a:lnTo>
                  <a:lnTo>
                    <a:pt x="38340" y="3932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5" name="object 445"/>
            <p:cNvSpPr/>
            <p:nvPr/>
          </p:nvSpPr>
          <p:spPr>
            <a:xfrm>
              <a:off x="9769831" y="3309711"/>
              <a:ext cx="47625" cy="63500"/>
            </a:xfrm>
            <a:custGeom>
              <a:avLst/>
              <a:gdLst/>
              <a:ahLst/>
              <a:cxnLst/>
              <a:rect l="l" t="t" r="r" b="b"/>
              <a:pathLst>
                <a:path w="47625" h="63500">
                  <a:moveTo>
                    <a:pt x="23594" y="0"/>
                  </a:moveTo>
                  <a:lnTo>
                    <a:pt x="0" y="62918"/>
                  </a:lnTo>
                  <a:lnTo>
                    <a:pt x="23594" y="39324"/>
                  </a:lnTo>
                  <a:lnTo>
                    <a:pt x="47189" y="62918"/>
                  </a:lnTo>
                  <a:lnTo>
                    <a:pt x="2359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6" name="object 446"/>
            <p:cNvSpPr/>
            <p:nvPr/>
          </p:nvSpPr>
          <p:spPr>
            <a:xfrm>
              <a:off x="3928110" y="4657903"/>
              <a:ext cx="1447800" cy="202565"/>
            </a:xfrm>
            <a:custGeom>
              <a:avLst/>
              <a:gdLst/>
              <a:ahLst/>
              <a:cxnLst/>
              <a:rect l="l" t="t" r="r" b="b"/>
              <a:pathLst>
                <a:path w="1447800" h="202564">
                  <a:moveTo>
                    <a:pt x="0" y="202518"/>
                  </a:moveTo>
                  <a:lnTo>
                    <a:pt x="1447495"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7" name="object 447"/>
            <p:cNvSpPr/>
            <p:nvPr/>
          </p:nvSpPr>
          <p:spPr>
            <a:xfrm>
              <a:off x="5348970" y="4637806"/>
              <a:ext cx="66040" cy="46990"/>
            </a:xfrm>
            <a:custGeom>
              <a:avLst/>
              <a:gdLst/>
              <a:ahLst/>
              <a:cxnLst/>
              <a:rect l="l" t="t" r="r" b="b"/>
              <a:pathLst>
                <a:path w="66039" h="46989">
                  <a:moveTo>
                    <a:pt x="0" y="0"/>
                  </a:moveTo>
                  <a:lnTo>
                    <a:pt x="26635" y="20097"/>
                  </a:lnTo>
                  <a:lnTo>
                    <a:pt x="6539" y="46732"/>
                  </a:lnTo>
                  <a:lnTo>
                    <a:pt x="65580" y="14648"/>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8" name="object 448"/>
            <p:cNvSpPr/>
            <p:nvPr/>
          </p:nvSpPr>
          <p:spPr>
            <a:xfrm>
              <a:off x="5348971" y="4637805"/>
              <a:ext cx="66040" cy="46990"/>
            </a:xfrm>
            <a:custGeom>
              <a:avLst/>
              <a:gdLst/>
              <a:ahLst/>
              <a:cxnLst/>
              <a:rect l="l" t="t" r="r" b="b"/>
              <a:pathLst>
                <a:path w="66039" h="46989">
                  <a:moveTo>
                    <a:pt x="65580" y="14649"/>
                  </a:moveTo>
                  <a:lnTo>
                    <a:pt x="0" y="0"/>
                  </a:lnTo>
                  <a:lnTo>
                    <a:pt x="26635" y="20097"/>
                  </a:lnTo>
                  <a:lnTo>
                    <a:pt x="6538" y="46733"/>
                  </a:lnTo>
                  <a:lnTo>
                    <a:pt x="65580" y="14649"/>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9" name="object 449"/>
            <p:cNvSpPr/>
            <p:nvPr/>
          </p:nvSpPr>
          <p:spPr>
            <a:xfrm>
              <a:off x="3928172" y="4653389"/>
              <a:ext cx="2823845" cy="207645"/>
            </a:xfrm>
            <a:custGeom>
              <a:avLst/>
              <a:gdLst/>
              <a:ahLst/>
              <a:cxnLst/>
              <a:rect l="l" t="t" r="r" b="b"/>
              <a:pathLst>
                <a:path w="2823845" h="207645">
                  <a:moveTo>
                    <a:pt x="0" y="207609"/>
                  </a:moveTo>
                  <a:lnTo>
                    <a:pt x="2823305"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0" name="object 450"/>
            <p:cNvSpPr/>
            <p:nvPr/>
          </p:nvSpPr>
          <p:spPr>
            <a:xfrm>
              <a:off x="6726216" y="4631588"/>
              <a:ext cx="64769" cy="47625"/>
            </a:xfrm>
            <a:custGeom>
              <a:avLst/>
              <a:gdLst/>
              <a:ahLst/>
              <a:cxnLst/>
              <a:rect l="l" t="t" r="r" b="b"/>
              <a:pathLst>
                <a:path w="64770" h="47625">
                  <a:moveTo>
                    <a:pt x="0" y="0"/>
                  </a:moveTo>
                  <a:lnTo>
                    <a:pt x="25260" y="21800"/>
                  </a:lnTo>
                  <a:lnTo>
                    <a:pt x="3460" y="47061"/>
                  </a:lnTo>
                  <a:lnTo>
                    <a:pt x="64479" y="18916"/>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1" name="object 451"/>
            <p:cNvSpPr/>
            <p:nvPr/>
          </p:nvSpPr>
          <p:spPr>
            <a:xfrm>
              <a:off x="6726217" y="4631588"/>
              <a:ext cx="64769" cy="47625"/>
            </a:xfrm>
            <a:custGeom>
              <a:avLst/>
              <a:gdLst/>
              <a:ahLst/>
              <a:cxnLst/>
              <a:rect l="l" t="t" r="r" b="b"/>
              <a:pathLst>
                <a:path w="64770" h="47625">
                  <a:moveTo>
                    <a:pt x="64479" y="18916"/>
                  </a:moveTo>
                  <a:lnTo>
                    <a:pt x="0" y="0"/>
                  </a:lnTo>
                  <a:lnTo>
                    <a:pt x="25260" y="21801"/>
                  </a:lnTo>
                  <a:lnTo>
                    <a:pt x="3460" y="47061"/>
                  </a:lnTo>
                  <a:lnTo>
                    <a:pt x="64479" y="18916"/>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2" name="object 452"/>
            <p:cNvSpPr/>
            <p:nvPr/>
          </p:nvSpPr>
          <p:spPr>
            <a:xfrm>
              <a:off x="3928184" y="4651655"/>
              <a:ext cx="4333240" cy="210185"/>
            </a:xfrm>
            <a:custGeom>
              <a:avLst/>
              <a:gdLst/>
              <a:ahLst/>
              <a:cxnLst/>
              <a:rect l="l" t="t" r="r" b="b"/>
              <a:pathLst>
                <a:path w="4333240" h="210185">
                  <a:moveTo>
                    <a:pt x="0" y="209564"/>
                  </a:moveTo>
                  <a:lnTo>
                    <a:pt x="4333243"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3" name="object 453"/>
            <p:cNvSpPr/>
            <p:nvPr/>
          </p:nvSpPr>
          <p:spPr>
            <a:xfrm>
              <a:off x="8236722" y="4629230"/>
              <a:ext cx="64135" cy="47625"/>
            </a:xfrm>
            <a:custGeom>
              <a:avLst/>
              <a:gdLst/>
              <a:ahLst/>
              <a:cxnLst/>
              <a:rect l="l" t="t" r="r" b="b"/>
              <a:pathLst>
                <a:path w="64134" h="47625">
                  <a:moveTo>
                    <a:pt x="0" y="0"/>
                  </a:moveTo>
                  <a:lnTo>
                    <a:pt x="24706" y="22425"/>
                  </a:lnTo>
                  <a:lnTo>
                    <a:pt x="2278" y="47134"/>
                  </a:lnTo>
                  <a:lnTo>
                    <a:pt x="63985" y="20527"/>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4" name="object 454"/>
            <p:cNvSpPr/>
            <p:nvPr/>
          </p:nvSpPr>
          <p:spPr>
            <a:xfrm>
              <a:off x="8236722" y="4629230"/>
              <a:ext cx="64135" cy="47625"/>
            </a:xfrm>
            <a:custGeom>
              <a:avLst/>
              <a:gdLst/>
              <a:ahLst/>
              <a:cxnLst/>
              <a:rect l="l" t="t" r="r" b="b"/>
              <a:pathLst>
                <a:path w="64134" h="47625">
                  <a:moveTo>
                    <a:pt x="63985" y="20527"/>
                  </a:moveTo>
                  <a:lnTo>
                    <a:pt x="0" y="0"/>
                  </a:lnTo>
                  <a:lnTo>
                    <a:pt x="24706" y="22425"/>
                  </a:lnTo>
                  <a:lnTo>
                    <a:pt x="2279" y="47134"/>
                  </a:lnTo>
                  <a:lnTo>
                    <a:pt x="63985" y="20527"/>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5" name="object 455"/>
            <p:cNvSpPr/>
            <p:nvPr/>
          </p:nvSpPr>
          <p:spPr>
            <a:xfrm>
              <a:off x="3928189" y="4650825"/>
              <a:ext cx="5796280" cy="210820"/>
            </a:xfrm>
            <a:custGeom>
              <a:avLst/>
              <a:gdLst/>
              <a:ahLst/>
              <a:cxnLst/>
              <a:rect l="l" t="t" r="r" b="b"/>
              <a:pathLst>
                <a:path w="5796280" h="210820">
                  <a:moveTo>
                    <a:pt x="0" y="210501"/>
                  </a:moveTo>
                  <a:lnTo>
                    <a:pt x="5796071"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6" name="object 456"/>
            <p:cNvSpPr/>
            <p:nvPr/>
          </p:nvSpPr>
          <p:spPr>
            <a:xfrm>
              <a:off x="9699824" y="4628102"/>
              <a:ext cx="64135" cy="47625"/>
            </a:xfrm>
            <a:custGeom>
              <a:avLst/>
              <a:gdLst/>
              <a:ahLst/>
              <a:cxnLst/>
              <a:rect l="l" t="t" r="r" b="b"/>
              <a:pathLst>
                <a:path w="64134" h="47625">
                  <a:moveTo>
                    <a:pt x="0" y="0"/>
                  </a:moveTo>
                  <a:lnTo>
                    <a:pt x="24436" y="22722"/>
                  </a:lnTo>
                  <a:lnTo>
                    <a:pt x="1713" y="47157"/>
                  </a:lnTo>
                  <a:lnTo>
                    <a:pt x="63734" y="21296"/>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7" name="object 457"/>
            <p:cNvSpPr/>
            <p:nvPr/>
          </p:nvSpPr>
          <p:spPr>
            <a:xfrm>
              <a:off x="9699824" y="4628102"/>
              <a:ext cx="64135" cy="47625"/>
            </a:xfrm>
            <a:custGeom>
              <a:avLst/>
              <a:gdLst/>
              <a:ahLst/>
              <a:cxnLst/>
              <a:rect l="l" t="t" r="r" b="b"/>
              <a:pathLst>
                <a:path w="64134" h="47625">
                  <a:moveTo>
                    <a:pt x="63735" y="21296"/>
                  </a:moveTo>
                  <a:lnTo>
                    <a:pt x="0" y="0"/>
                  </a:lnTo>
                  <a:lnTo>
                    <a:pt x="24436" y="22723"/>
                  </a:lnTo>
                  <a:lnTo>
                    <a:pt x="1712" y="47157"/>
                  </a:lnTo>
                  <a:lnTo>
                    <a:pt x="63735" y="21296"/>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8" name="object 458"/>
            <p:cNvSpPr/>
            <p:nvPr/>
          </p:nvSpPr>
          <p:spPr>
            <a:xfrm>
              <a:off x="5453844" y="4660441"/>
              <a:ext cx="1298575" cy="231140"/>
            </a:xfrm>
            <a:custGeom>
              <a:avLst/>
              <a:gdLst/>
              <a:ahLst/>
              <a:cxnLst/>
              <a:rect l="l" t="t" r="r" b="b"/>
              <a:pathLst>
                <a:path w="1298575" h="231139">
                  <a:moveTo>
                    <a:pt x="0" y="231115"/>
                  </a:moveTo>
                  <a:lnTo>
                    <a:pt x="1298519"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9" name="object 459"/>
            <p:cNvSpPr/>
            <p:nvPr/>
          </p:nvSpPr>
          <p:spPr>
            <a:xfrm>
              <a:off x="6724997" y="4641347"/>
              <a:ext cx="66675" cy="46990"/>
            </a:xfrm>
            <a:custGeom>
              <a:avLst/>
              <a:gdLst/>
              <a:ahLst/>
              <a:cxnLst/>
              <a:rect l="l" t="t" r="r" b="b"/>
              <a:pathLst>
                <a:path w="66675" h="46989">
                  <a:moveTo>
                    <a:pt x="0" y="0"/>
                  </a:moveTo>
                  <a:lnTo>
                    <a:pt x="27365" y="19094"/>
                  </a:lnTo>
                  <a:lnTo>
                    <a:pt x="8270" y="46459"/>
                  </a:lnTo>
                  <a:lnTo>
                    <a:pt x="66080" y="12203"/>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0" name="object 460"/>
            <p:cNvSpPr/>
            <p:nvPr/>
          </p:nvSpPr>
          <p:spPr>
            <a:xfrm>
              <a:off x="6724998" y="4641346"/>
              <a:ext cx="66675" cy="46990"/>
            </a:xfrm>
            <a:custGeom>
              <a:avLst/>
              <a:gdLst/>
              <a:ahLst/>
              <a:cxnLst/>
              <a:rect l="l" t="t" r="r" b="b"/>
              <a:pathLst>
                <a:path w="66675" h="46989">
                  <a:moveTo>
                    <a:pt x="66080" y="12203"/>
                  </a:moveTo>
                  <a:lnTo>
                    <a:pt x="0" y="0"/>
                  </a:lnTo>
                  <a:lnTo>
                    <a:pt x="27365" y="19094"/>
                  </a:lnTo>
                  <a:lnTo>
                    <a:pt x="8269" y="46459"/>
                  </a:lnTo>
                  <a:lnTo>
                    <a:pt x="66080" y="12203"/>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1" name="object 461"/>
            <p:cNvSpPr/>
            <p:nvPr/>
          </p:nvSpPr>
          <p:spPr>
            <a:xfrm>
              <a:off x="5453949" y="4654164"/>
              <a:ext cx="2807970" cy="238760"/>
            </a:xfrm>
            <a:custGeom>
              <a:avLst/>
              <a:gdLst/>
              <a:ahLst/>
              <a:cxnLst/>
              <a:rect l="l" t="t" r="r" b="b"/>
              <a:pathLst>
                <a:path w="2807970" h="238760">
                  <a:moveTo>
                    <a:pt x="0" y="238194"/>
                  </a:moveTo>
                  <a:lnTo>
                    <a:pt x="2807645"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2" name="object 462"/>
            <p:cNvSpPr/>
            <p:nvPr/>
          </p:nvSpPr>
          <p:spPr>
            <a:xfrm>
              <a:off x="8236090" y="4632648"/>
              <a:ext cx="64769" cy="47625"/>
            </a:xfrm>
            <a:custGeom>
              <a:avLst/>
              <a:gdLst/>
              <a:ahLst/>
              <a:cxnLst/>
              <a:rect l="l" t="t" r="r" b="b"/>
              <a:pathLst>
                <a:path w="64770" h="47625">
                  <a:moveTo>
                    <a:pt x="0" y="0"/>
                  </a:moveTo>
                  <a:lnTo>
                    <a:pt x="25504" y="21516"/>
                  </a:lnTo>
                  <a:lnTo>
                    <a:pt x="3989" y="47020"/>
                  </a:lnTo>
                  <a:lnTo>
                    <a:pt x="64688" y="18190"/>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3" name="object 463"/>
            <p:cNvSpPr/>
            <p:nvPr/>
          </p:nvSpPr>
          <p:spPr>
            <a:xfrm>
              <a:off x="8236091" y="4632648"/>
              <a:ext cx="64769" cy="47625"/>
            </a:xfrm>
            <a:custGeom>
              <a:avLst/>
              <a:gdLst/>
              <a:ahLst/>
              <a:cxnLst/>
              <a:rect l="l" t="t" r="r" b="b"/>
              <a:pathLst>
                <a:path w="64770" h="47625">
                  <a:moveTo>
                    <a:pt x="64688" y="18191"/>
                  </a:moveTo>
                  <a:lnTo>
                    <a:pt x="0" y="0"/>
                  </a:lnTo>
                  <a:lnTo>
                    <a:pt x="25504" y="21516"/>
                  </a:lnTo>
                  <a:lnTo>
                    <a:pt x="3989" y="47020"/>
                  </a:lnTo>
                  <a:lnTo>
                    <a:pt x="64688" y="18191"/>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4" name="object 464"/>
            <p:cNvSpPr/>
            <p:nvPr/>
          </p:nvSpPr>
          <p:spPr>
            <a:xfrm>
              <a:off x="5453968" y="4667682"/>
              <a:ext cx="4272915" cy="225425"/>
            </a:xfrm>
            <a:custGeom>
              <a:avLst/>
              <a:gdLst/>
              <a:ahLst/>
              <a:cxnLst/>
              <a:rect l="l" t="t" r="r" b="b"/>
              <a:pathLst>
                <a:path w="4272915" h="225425">
                  <a:moveTo>
                    <a:pt x="0" y="224959"/>
                  </a:moveTo>
                  <a:lnTo>
                    <a:pt x="4272308"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5" name="object 465"/>
            <p:cNvSpPr/>
            <p:nvPr/>
          </p:nvSpPr>
          <p:spPr>
            <a:xfrm>
              <a:off x="9701474" y="4645361"/>
              <a:ext cx="64135" cy="47625"/>
            </a:xfrm>
            <a:custGeom>
              <a:avLst/>
              <a:gdLst/>
              <a:ahLst/>
              <a:cxnLst/>
              <a:rect l="l" t="t" r="r" b="b"/>
              <a:pathLst>
                <a:path w="64134" h="47625">
                  <a:moveTo>
                    <a:pt x="0" y="0"/>
                  </a:moveTo>
                  <a:lnTo>
                    <a:pt x="24803" y="22321"/>
                  </a:lnTo>
                  <a:lnTo>
                    <a:pt x="2481" y="47124"/>
                  </a:lnTo>
                  <a:lnTo>
                    <a:pt x="64072" y="2025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6" name="object 466"/>
            <p:cNvSpPr/>
            <p:nvPr/>
          </p:nvSpPr>
          <p:spPr>
            <a:xfrm>
              <a:off x="9701474" y="4645360"/>
              <a:ext cx="64135" cy="47625"/>
            </a:xfrm>
            <a:custGeom>
              <a:avLst/>
              <a:gdLst/>
              <a:ahLst/>
              <a:cxnLst/>
              <a:rect l="l" t="t" r="r" b="b"/>
              <a:pathLst>
                <a:path w="64134" h="47625">
                  <a:moveTo>
                    <a:pt x="64071" y="20253"/>
                  </a:moveTo>
                  <a:lnTo>
                    <a:pt x="0" y="0"/>
                  </a:lnTo>
                  <a:lnTo>
                    <a:pt x="24802" y="22322"/>
                  </a:lnTo>
                  <a:lnTo>
                    <a:pt x="2480" y="47124"/>
                  </a:lnTo>
                  <a:lnTo>
                    <a:pt x="64071" y="20253"/>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7" name="object 467"/>
            <p:cNvSpPr/>
            <p:nvPr/>
          </p:nvSpPr>
          <p:spPr>
            <a:xfrm>
              <a:off x="6833216" y="4658606"/>
              <a:ext cx="1429385" cy="215265"/>
            </a:xfrm>
            <a:custGeom>
              <a:avLst/>
              <a:gdLst/>
              <a:ahLst/>
              <a:cxnLst/>
              <a:rect l="l" t="t" r="r" b="b"/>
              <a:pathLst>
                <a:path w="1429384" h="215264">
                  <a:moveTo>
                    <a:pt x="0" y="214902"/>
                  </a:moveTo>
                  <a:lnTo>
                    <a:pt x="1428901"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8" name="object 468"/>
            <p:cNvSpPr/>
            <p:nvPr/>
          </p:nvSpPr>
          <p:spPr>
            <a:xfrm>
              <a:off x="8235276" y="4638784"/>
              <a:ext cx="66040" cy="46990"/>
            </a:xfrm>
            <a:custGeom>
              <a:avLst/>
              <a:gdLst/>
              <a:ahLst/>
              <a:cxnLst/>
              <a:rect l="l" t="t" r="r" b="b"/>
              <a:pathLst>
                <a:path w="66040" h="46989">
                  <a:moveTo>
                    <a:pt x="0" y="0"/>
                  </a:moveTo>
                  <a:lnTo>
                    <a:pt x="26840" y="19823"/>
                  </a:lnTo>
                  <a:lnTo>
                    <a:pt x="7018" y="46663"/>
                  </a:lnTo>
                  <a:lnTo>
                    <a:pt x="65727" y="13975"/>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9" name="object 469"/>
            <p:cNvSpPr/>
            <p:nvPr/>
          </p:nvSpPr>
          <p:spPr>
            <a:xfrm>
              <a:off x="8235276" y="4638784"/>
              <a:ext cx="66040" cy="46990"/>
            </a:xfrm>
            <a:custGeom>
              <a:avLst/>
              <a:gdLst/>
              <a:ahLst/>
              <a:cxnLst/>
              <a:rect l="l" t="t" r="r" b="b"/>
              <a:pathLst>
                <a:path w="66040" h="46989">
                  <a:moveTo>
                    <a:pt x="65728" y="13974"/>
                  </a:moveTo>
                  <a:lnTo>
                    <a:pt x="0" y="0"/>
                  </a:lnTo>
                  <a:lnTo>
                    <a:pt x="26841" y="19822"/>
                  </a:lnTo>
                  <a:lnTo>
                    <a:pt x="7018" y="46663"/>
                  </a:lnTo>
                  <a:lnTo>
                    <a:pt x="65728" y="13974"/>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0" name="object 470"/>
            <p:cNvSpPr/>
            <p:nvPr/>
          </p:nvSpPr>
          <p:spPr>
            <a:xfrm>
              <a:off x="6833291" y="4668941"/>
              <a:ext cx="2893060" cy="205740"/>
            </a:xfrm>
            <a:custGeom>
              <a:avLst/>
              <a:gdLst/>
              <a:ahLst/>
              <a:cxnLst/>
              <a:rect l="l" t="t" r="r" b="b"/>
              <a:pathLst>
                <a:path w="2893059" h="205739">
                  <a:moveTo>
                    <a:pt x="0" y="205257"/>
                  </a:moveTo>
                  <a:lnTo>
                    <a:pt x="2893062"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1" name="object 471"/>
            <p:cNvSpPr/>
            <p:nvPr/>
          </p:nvSpPr>
          <p:spPr>
            <a:xfrm>
              <a:off x="9701148" y="4647076"/>
              <a:ext cx="64769" cy="47625"/>
            </a:xfrm>
            <a:custGeom>
              <a:avLst/>
              <a:gdLst/>
              <a:ahLst/>
              <a:cxnLst/>
              <a:rect l="l" t="t" r="r" b="b"/>
              <a:pathLst>
                <a:path w="64770" h="47625">
                  <a:moveTo>
                    <a:pt x="0" y="0"/>
                  </a:moveTo>
                  <a:lnTo>
                    <a:pt x="25205" y="21865"/>
                  </a:lnTo>
                  <a:lnTo>
                    <a:pt x="3338" y="47071"/>
                  </a:lnTo>
                  <a:lnTo>
                    <a:pt x="64432" y="19083"/>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2" name="object 472"/>
            <p:cNvSpPr/>
            <p:nvPr/>
          </p:nvSpPr>
          <p:spPr>
            <a:xfrm>
              <a:off x="9701148" y="4647075"/>
              <a:ext cx="64769" cy="47625"/>
            </a:xfrm>
            <a:custGeom>
              <a:avLst/>
              <a:gdLst/>
              <a:ahLst/>
              <a:cxnLst/>
              <a:rect l="l" t="t" r="r" b="b"/>
              <a:pathLst>
                <a:path w="64770" h="47625">
                  <a:moveTo>
                    <a:pt x="64432" y="19083"/>
                  </a:moveTo>
                  <a:lnTo>
                    <a:pt x="0" y="0"/>
                  </a:lnTo>
                  <a:lnTo>
                    <a:pt x="25205" y="21865"/>
                  </a:lnTo>
                  <a:lnTo>
                    <a:pt x="3339" y="47071"/>
                  </a:lnTo>
                  <a:lnTo>
                    <a:pt x="64432" y="19083"/>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3" name="object 473"/>
            <p:cNvSpPr/>
            <p:nvPr/>
          </p:nvSpPr>
          <p:spPr>
            <a:xfrm>
              <a:off x="8353237" y="4657987"/>
              <a:ext cx="1372235" cy="193675"/>
            </a:xfrm>
            <a:custGeom>
              <a:avLst/>
              <a:gdLst/>
              <a:ahLst/>
              <a:cxnLst/>
              <a:rect l="l" t="t" r="r" b="b"/>
              <a:pathLst>
                <a:path w="1372234" h="193675">
                  <a:moveTo>
                    <a:pt x="0" y="193619"/>
                  </a:moveTo>
                  <a:lnTo>
                    <a:pt x="1371657"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4" name="object 474"/>
            <p:cNvSpPr/>
            <p:nvPr/>
          </p:nvSpPr>
          <p:spPr>
            <a:xfrm>
              <a:off x="9698233" y="4637921"/>
              <a:ext cx="66040" cy="46990"/>
            </a:xfrm>
            <a:custGeom>
              <a:avLst/>
              <a:gdLst/>
              <a:ahLst/>
              <a:cxnLst/>
              <a:rect l="l" t="t" r="r" b="b"/>
              <a:pathLst>
                <a:path w="66040" h="46989">
                  <a:moveTo>
                    <a:pt x="0" y="0"/>
                  </a:moveTo>
                  <a:lnTo>
                    <a:pt x="26659" y="20065"/>
                  </a:lnTo>
                  <a:lnTo>
                    <a:pt x="6595" y="46725"/>
                  </a:lnTo>
                  <a:lnTo>
                    <a:pt x="65599" y="14569"/>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5" name="object 475"/>
            <p:cNvSpPr/>
            <p:nvPr/>
          </p:nvSpPr>
          <p:spPr>
            <a:xfrm>
              <a:off x="9698234" y="4637922"/>
              <a:ext cx="66040" cy="46990"/>
            </a:xfrm>
            <a:custGeom>
              <a:avLst/>
              <a:gdLst/>
              <a:ahLst/>
              <a:cxnLst/>
              <a:rect l="l" t="t" r="r" b="b"/>
              <a:pathLst>
                <a:path w="66040" h="46989">
                  <a:moveTo>
                    <a:pt x="65599" y="14568"/>
                  </a:moveTo>
                  <a:lnTo>
                    <a:pt x="0" y="0"/>
                  </a:lnTo>
                  <a:lnTo>
                    <a:pt x="26660" y="20064"/>
                  </a:lnTo>
                  <a:lnTo>
                    <a:pt x="6595" y="46725"/>
                  </a:lnTo>
                  <a:lnTo>
                    <a:pt x="65599" y="14568"/>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6" name="object 476"/>
            <p:cNvSpPr/>
            <p:nvPr/>
          </p:nvSpPr>
          <p:spPr>
            <a:xfrm>
              <a:off x="3909635" y="4851937"/>
              <a:ext cx="19685" cy="19685"/>
            </a:xfrm>
            <a:custGeom>
              <a:avLst/>
              <a:gdLst/>
              <a:ahLst/>
              <a:cxnLst/>
              <a:rect l="l" t="t" r="r" b="b"/>
              <a:pathLst>
                <a:path w="19685" h="19685">
                  <a:moveTo>
                    <a:pt x="12513" y="0"/>
                  </a:moveTo>
                  <a:lnTo>
                    <a:pt x="6910" y="0"/>
                  </a:lnTo>
                  <a:lnTo>
                    <a:pt x="0" y="6910"/>
                  </a:lnTo>
                  <a:lnTo>
                    <a:pt x="0" y="12512"/>
                  </a:lnTo>
                  <a:lnTo>
                    <a:pt x="6910" y="19422"/>
                  </a:lnTo>
                  <a:lnTo>
                    <a:pt x="12513" y="19422"/>
                  </a:lnTo>
                  <a:lnTo>
                    <a:pt x="19423" y="12512"/>
                  </a:lnTo>
                  <a:lnTo>
                    <a:pt x="19423" y="6910"/>
                  </a:lnTo>
                  <a:lnTo>
                    <a:pt x="15967" y="3455"/>
                  </a:lnTo>
                  <a:lnTo>
                    <a:pt x="1251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7" name="object 477"/>
            <p:cNvSpPr/>
            <p:nvPr/>
          </p:nvSpPr>
          <p:spPr>
            <a:xfrm>
              <a:off x="3909636" y="4851936"/>
              <a:ext cx="19685" cy="19685"/>
            </a:xfrm>
            <a:custGeom>
              <a:avLst/>
              <a:gdLst/>
              <a:ahLst/>
              <a:cxnLst/>
              <a:rect l="l" t="t" r="r" b="b"/>
              <a:pathLst>
                <a:path w="19685" h="19685">
                  <a:moveTo>
                    <a:pt x="15967" y="3455"/>
                  </a:moveTo>
                  <a:lnTo>
                    <a:pt x="19423" y="6910"/>
                  </a:lnTo>
                  <a:lnTo>
                    <a:pt x="19423" y="12513"/>
                  </a:lnTo>
                  <a:lnTo>
                    <a:pt x="15967" y="15967"/>
                  </a:lnTo>
                  <a:lnTo>
                    <a:pt x="12513" y="19423"/>
                  </a:lnTo>
                  <a:lnTo>
                    <a:pt x="6910" y="19423"/>
                  </a:lnTo>
                  <a:lnTo>
                    <a:pt x="3455" y="15967"/>
                  </a:lnTo>
                  <a:lnTo>
                    <a:pt x="0" y="12513"/>
                  </a:lnTo>
                  <a:lnTo>
                    <a:pt x="0" y="6910"/>
                  </a:lnTo>
                  <a:lnTo>
                    <a:pt x="3455" y="3455"/>
                  </a:lnTo>
                  <a:lnTo>
                    <a:pt x="6910" y="0"/>
                  </a:lnTo>
                  <a:lnTo>
                    <a:pt x="12513" y="0"/>
                  </a:lnTo>
                  <a:lnTo>
                    <a:pt x="15967" y="3455"/>
                  </a:lnTo>
                </a:path>
              </a:pathLst>
            </a:custGeom>
            <a:ln w="15729">
              <a:solidFill>
                <a:srgbClr val="7F7F7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8" name="object 478"/>
            <p:cNvSpPr/>
            <p:nvPr/>
          </p:nvSpPr>
          <p:spPr>
            <a:xfrm>
              <a:off x="5435422" y="4883396"/>
              <a:ext cx="19685" cy="19685"/>
            </a:xfrm>
            <a:custGeom>
              <a:avLst/>
              <a:gdLst/>
              <a:ahLst/>
              <a:cxnLst/>
              <a:rect l="l" t="t" r="r" b="b"/>
              <a:pathLst>
                <a:path w="19685" h="19685">
                  <a:moveTo>
                    <a:pt x="12512" y="0"/>
                  </a:moveTo>
                  <a:lnTo>
                    <a:pt x="6910" y="0"/>
                  </a:lnTo>
                  <a:lnTo>
                    <a:pt x="0" y="6910"/>
                  </a:lnTo>
                  <a:lnTo>
                    <a:pt x="0" y="12513"/>
                  </a:lnTo>
                  <a:lnTo>
                    <a:pt x="6910" y="19423"/>
                  </a:lnTo>
                  <a:lnTo>
                    <a:pt x="12512" y="19423"/>
                  </a:lnTo>
                  <a:lnTo>
                    <a:pt x="19422" y="12513"/>
                  </a:lnTo>
                  <a:lnTo>
                    <a:pt x="19422" y="6910"/>
                  </a:lnTo>
                  <a:lnTo>
                    <a:pt x="15966" y="3455"/>
                  </a:lnTo>
                  <a:lnTo>
                    <a:pt x="1251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9" name="object 479"/>
            <p:cNvSpPr/>
            <p:nvPr/>
          </p:nvSpPr>
          <p:spPr>
            <a:xfrm>
              <a:off x="5435421" y="4883396"/>
              <a:ext cx="19685" cy="19685"/>
            </a:xfrm>
            <a:custGeom>
              <a:avLst/>
              <a:gdLst/>
              <a:ahLst/>
              <a:cxnLst/>
              <a:rect l="l" t="t" r="r" b="b"/>
              <a:pathLst>
                <a:path w="19685" h="19685">
                  <a:moveTo>
                    <a:pt x="15967" y="3455"/>
                  </a:moveTo>
                  <a:lnTo>
                    <a:pt x="19423" y="6910"/>
                  </a:lnTo>
                  <a:lnTo>
                    <a:pt x="19423" y="12513"/>
                  </a:lnTo>
                  <a:lnTo>
                    <a:pt x="15967" y="15967"/>
                  </a:lnTo>
                  <a:lnTo>
                    <a:pt x="12513" y="19423"/>
                  </a:lnTo>
                  <a:lnTo>
                    <a:pt x="6910" y="19423"/>
                  </a:lnTo>
                  <a:lnTo>
                    <a:pt x="3455" y="15967"/>
                  </a:lnTo>
                  <a:lnTo>
                    <a:pt x="0" y="12513"/>
                  </a:lnTo>
                  <a:lnTo>
                    <a:pt x="0" y="6910"/>
                  </a:lnTo>
                  <a:lnTo>
                    <a:pt x="3455" y="3455"/>
                  </a:lnTo>
                  <a:lnTo>
                    <a:pt x="6910" y="0"/>
                  </a:lnTo>
                  <a:lnTo>
                    <a:pt x="12513" y="0"/>
                  </a:lnTo>
                  <a:lnTo>
                    <a:pt x="15967" y="3455"/>
                  </a:lnTo>
                </a:path>
              </a:pathLst>
            </a:custGeom>
            <a:ln w="15729">
              <a:solidFill>
                <a:srgbClr val="7F7F7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0" name="object 480"/>
            <p:cNvSpPr/>
            <p:nvPr/>
          </p:nvSpPr>
          <p:spPr>
            <a:xfrm>
              <a:off x="8334763" y="4843131"/>
              <a:ext cx="19685" cy="19685"/>
            </a:xfrm>
            <a:custGeom>
              <a:avLst/>
              <a:gdLst/>
              <a:ahLst/>
              <a:cxnLst/>
              <a:rect l="l" t="t" r="r" b="b"/>
              <a:pathLst>
                <a:path w="19684" h="19685">
                  <a:moveTo>
                    <a:pt x="12513" y="0"/>
                  </a:moveTo>
                  <a:lnTo>
                    <a:pt x="6910" y="0"/>
                  </a:lnTo>
                  <a:lnTo>
                    <a:pt x="0" y="6910"/>
                  </a:lnTo>
                  <a:lnTo>
                    <a:pt x="0" y="12513"/>
                  </a:lnTo>
                  <a:lnTo>
                    <a:pt x="6910" y="19423"/>
                  </a:lnTo>
                  <a:lnTo>
                    <a:pt x="12513" y="19423"/>
                  </a:lnTo>
                  <a:lnTo>
                    <a:pt x="19423" y="12513"/>
                  </a:lnTo>
                  <a:lnTo>
                    <a:pt x="19423" y="6910"/>
                  </a:lnTo>
                  <a:lnTo>
                    <a:pt x="15968" y="3455"/>
                  </a:lnTo>
                  <a:lnTo>
                    <a:pt x="1251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1" name="object 481"/>
            <p:cNvSpPr/>
            <p:nvPr/>
          </p:nvSpPr>
          <p:spPr>
            <a:xfrm>
              <a:off x="8334763" y="4843131"/>
              <a:ext cx="19685" cy="19685"/>
            </a:xfrm>
            <a:custGeom>
              <a:avLst/>
              <a:gdLst/>
              <a:ahLst/>
              <a:cxnLst/>
              <a:rect l="l" t="t" r="r" b="b"/>
              <a:pathLst>
                <a:path w="19684" h="19685">
                  <a:moveTo>
                    <a:pt x="15968" y="3455"/>
                  </a:moveTo>
                  <a:lnTo>
                    <a:pt x="19423" y="6910"/>
                  </a:lnTo>
                  <a:lnTo>
                    <a:pt x="19423" y="12513"/>
                  </a:lnTo>
                  <a:lnTo>
                    <a:pt x="15968" y="15968"/>
                  </a:lnTo>
                  <a:lnTo>
                    <a:pt x="12513" y="19423"/>
                  </a:lnTo>
                  <a:lnTo>
                    <a:pt x="6910" y="19423"/>
                  </a:lnTo>
                  <a:lnTo>
                    <a:pt x="3455" y="15968"/>
                  </a:lnTo>
                  <a:lnTo>
                    <a:pt x="0" y="12513"/>
                  </a:lnTo>
                  <a:lnTo>
                    <a:pt x="0" y="6910"/>
                  </a:lnTo>
                  <a:lnTo>
                    <a:pt x="3455" y="3455"/>
                  </a:lnTo>
                  <a:lnTo>
                    <a:pt x="6910" y="0"/>
                  </a:lnTo>
                  <a:lnTo>
                    <a:pt x="12513" y="0"/>
                  </a:lnTo>
                  <a:lnTo>
                    <a:pt x="15968" y="3455"/>
                  </a:lnTo>
                </a:path>
              </a:pathLst>
            </a:custGeom>
            <a:ln w="15729">
              <a:solidFill>
                <a:srgbClr val="7F7F7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2" name="object 482"/>
            <p:cNvSpPr/>
            <p:nvPr/>
          </p:nvSpPr>
          <p:spPr>
            <a:xfrm>
              <a:off x="6814753" y="4865113"/>
              <a:ext cx="19685" cy="19685"/>
            </a:xfrm>
            <a:custGeom>
              <a:avLst/>
              <a:gdLst/>
              <a:ahLst/>
              <a:cxnLst/>
              <a:rect l="l" t="t" r="r" b="b"/>
              <a:pathLst>
                <a:path w="19684" h="19685">
                  <a:moveTo>
                    <a:pt x="12513" y="0"/>
                  </a:moveTo>
                  <a:lnTo>
                    <a:pt x="6911" y="0"/>
                  </a:lnTo>
                  <a:lnTo>
                    <a:pt x="0" y="6911"/>
                  </a:lnTo>
                  <a:lnTo>
                    <a:pt x="0" y="12513"/>
                  </a:lnTo>
                  <a:lnTo>
                    <a:pt x="6911" y="19424"/>
                  </a:lnTo>
                  <a:lnTo>
                    <a:pt x="12513" y="19424"/>
                  </a:lnTo>
                  <a:lnTo>
                    <a:pt x="19424" y="12513"/>
                  </a:lnTo>
                  <a:lnTo>
                    <a:pt x="19424" y="6911"/>
                  </a:lnTo>
                  <a:lnTo>
                    <a:pt x="15968" y="3455"/>
                  </a:lnTo>
                  <a:lnTo>
                    <a:pt x="1251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3" name="object 483"/>
            <p:cNvSpPr/>
            <p:nvPr/>
          </p:nvSpPr>
          <p:spPr>
            <a:xfrm>
              <a:off x="6814754" y="4865113"/>
              <a:ext cx="19685" cy="19685"/>
            </a:xfrm>
            <a:custGeom>
              <a:avLst/>
              <a:gdLst/>
              <a:ahLst/>
              <a:cxnLst/>
              <a:rect l="l" t="t" r="r" b="b"/>
              <a:pathLst>
                <a:path w="19684" h="19685">
                  <a:moveTo>
                    <a:pt x="15968" y="3455"/>
                  </a:moveTo>
                  <a:lnTo>
                    <a:pt x="19424" y="6911"/>
                  </a:lnTo>
                  <a:lnTo>
                    <a:pt x="19424" y="12513"/>
                  </a:lnTo>
                  <a:lnTo>
                    <a:pt x="15968" y="15968"/>
                  </a:lnTo>
                  <a:lnTo>
                    <a:pt x="12513" y="19424"/>
                  </a:lnTo>
                  <a:lnTo>
                    <a:pt x="6911" y="19424"/>
                  </a:lnTo>
                  <a:lnTo>
                    <a:pt x="3455" y="15968"/>
                  </a:lnTo>
                  <a:lnTo>
                    <a:pt x="0" y="12513"/>
                  </a:lnTo>
                  <a:lnTo>
                    <a:pt x="0" y="6911"/>
                  </a:lnTo>
                  <a:lnTo>
                    <a:pt x="3455" y="3455"/>
                  </a:lnTo>
                  <a:lnTo>
                    <a:pt x="6911" y="0"/>
                  </a:lnTo>
                  <a:lnTo>
                    <a:pt x="12513" y="0"/>
                  </a:lnTo>
                  <a:lnTo>
                    <a:pt x="15968" y="3455"/>
                  </a:lnTo>
                </a:path>
              </a:pathLst>
            </a:custGeom>
            <a:ln w="15729">
              <a:solidFill>
                <a:srgbClr val="7F7F7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484" name="object 484"/>
          <p:cNvSpPr/>
          <p:nvPr/>
        </p:nvSpPr>
        <p:spPr>
          <a:xfrm>
            <a:off x="1509569" y="3555454"/>
            <a:ext cx="12303" cy="12303"/>
          </a:xfrm>
          <a:custGeom>
            <a:avLst/>
            <a:gdLst/>
            <a:ahLst/>
            <a:cxnLst/>
            <a:rect l="l" t="t" r="r" b="b"/>
            <a:pathLst>
              <a:path w="19685" h="19685">
                <a:moveTo>
                  <a:pt x="15968" y="3455"/>
                </a:moveTo>
                <a:lnTo>
                  <a:pt x="19423" y="6910"/>
                </a:lnTo>
                <a:lnTo>
                  <a:pt x="19423" y="12513"/>
                </a:lnTo>
                <a:lnTo>
                  <a:pt x="15968" y="15967"/>
                </a:lnTo>
                <a:lnTo>
                  <a:pt x="12513" y="19423"/>
                </a:lnTo>
                <a:lnTo>
                  <a:pt x="6910" y="19423"/>
                </a:lnTo>
                <a:lnTo>
                  <a:pt x="3455" y="15967"/>
                </a:lnTo>
                <a:lnTo>
                  <a:pt x="0" y="12513"/>
                </a:lnTo>
                <a:lnTo>
                  <a:pt x="0" y="6910"/>
                </a:lnTo>
                <a:lnTo>
                  <a:pt x="3455" y="3455"/>
                </a:lnTo>
                <a:lnTo>
                  <a:pt x="6910" y="0"/>
                </a:lnTo>
                <a:lnTo>
                  <a:pt x="12513" y="0"/>
                </a:lnTo>
                <a:lnTo>
                  <a:pt x="15968" y="3455"/>
                </a:lnTo>
              </a:path>
            </a:pathLst>
          </a:custGeom>
          <a:ln w="15729">
            <a:solidFill>
              <a:srgbClr val="7F7F7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5" name="object 485"/>
          <p:cNvSpPr/>
          <p:nvPr/>
        </p:nvSpPr>
        <p:spPr>
          <a:xfrm>
            <a:off x="1598049" y="3643933"/>
            <a:ext cx="12303" cy="12303"/>
          </a:xfrm>
          <a:custGeom>
            <a:avLst/>
            <a:gdLst/>
            <a:ahLst/>
            <a:cxnLst/>
            <a:rect l="l" t="t" r="r" b="b"/>
            <a:pathLst>
              <a:path w="19685" h="19685">
                <a:moveTo>
                  <a:pt x="15968" y="3455"/>
                </a:moveTo>
                <a:lnTo>
                  <a:pt x="19423" y="6910"/>
                </a:lnTo>
                <a:lnTo>
                  <a:pt x="19423" y="12513"/>
                </a:lnTo>
                <a:lnTo>
                  <a:pt x="15968" y="15967"/>
                </a:lnTo>
                <a:lnTo>
                  <a:pt x="12513" y="19423"/>
                </a:lnTo>
                <a:lnTo>
                  <a:pt x="6910" y="19423"/>
                </a:lnTo>
                <a:lnTo>
                  <a:pt x="3455" y="15967"/>
                </a:lnTo>
                <a:lnTo>
                  <a:pt x="0" y="12513"/>
                </a:lnTo>
                <a:lnTo>
                  <a:pt x="0" y="6910"/>
                </a:lnTo>
                <a:lnTo>
                  <a:pt x="3455" y="3455"/>
                </a:lnTo>
                <a:lnTo>
                  <a:pt x="6910" y="0"/>
                </a:lnTo>
                <a:lnTo>
                  <a:pt x="12513" y="0"/>
                </a:lnTo>
                <a:lnTo>
                  <a:pt x="15968" y="3455"/>
                </a:lnTo>
              </a:path>
            </a:pathLst>
          </a:custGeom>
          <a:ln w="15729">
            <a:solidFill>
              <a:srgbClr val="7F7F7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6" name="object 486"/>
          <p:cNvSpPr txBox="1"/>
          <p:nvPr/>
        </p:nvSpPr>
        <p:spPr>
          <a:xfrm>
            <a:off x="4151193" y="3752982"/>
            <a:ext cx="232172" cy="269770"/>
          </a:xfrm>
          <a:prstGeom prst="rect">
            <a:avLst/>
          </a:prstGeom>
        </p:spPr>
        <p:txBody>
          <a:bodyPr vert="horz" wrap="square" lIns="0" tIns="9922" rIns="0" bIns="0" rtlCol="0">
            <a:spAutoFit/>
          </a:bodyPr>
          <a:lstStyle/>
          <a:p>
            <a:pPr marL="7938" marR="0" lvl="0" indent="0" algn="l" defTabSz="914400" rtl="0" eaLnBrk="1" fontAlgn="auto" latinLnBrk="0" hangingPunct="1">
              <a:lnSpc>
                <a:spcPct val="100000"/>
              </a:lnSpc>
              <a:spcBef>
                <a:spcPts val="78"/>
              </a:spcBef>
              <a:spcAft>
                <a:spcPts val="0"/>
              </a:spcAft>
              <a:buClrTx/>
              <a:buSzTx/>
              <a:buFontTx/>
              <a:buNone/>
              <a:tabLst/>
              <a:defRPr/>
            </a:pPr>
            <a:r>
              <a:rPr kumimoji="0" sz="1688" b="0" i="0" u="none" strike="noStrike" kern="1200" cap="none" spc="-31" normalizeH="0" baseline="0" noProof="0" dirty="0">
                <a:ln>
                  <a:noFill/>
                </a:ln>
                <a:solidFill>
                  <a:prstClr val="black"/>
                </a:solidFill>
                <a:effectLst/>
                <a:uLnTx/>
                <a:uFillTx/>
                <a:latin typeface="Arial"/>
                <a:ea typeface="+mn-ea"/>
                <a:cs typeface="Arial"/>
              </a:rPr>
              <a:t>…</a:t>
            </a:r>
            <a:endParaRPr kumimoji="0" sz="1688" b="0" i="0" u="none" strike="noStrike" kern="1200" cap="none" spc="0" normalizeH="0" baseline="0" noProof="0">
              <a:ln>
                <a:noFill/>
              </a:ln>
              <a:solidFill>
                <a:prstClr val="black"/>
              </a:solidFill>
              <a:effectLst/>
              <a:uLnTx/>
              <a:uFillTx/>
              <a:latin typeface="Arial"/>
              <a:ea typeface="+mn-ea"/>
              <a:cs typeface="Arial"/>
            </a:endParaRPr>
          </a:p>
        </p:txBody>
      </p:sp>
      <p:sp>
        <p:nvSpPr>
          <p:cNvPr id="487" name="object 487"/>
          <p:cNvSpPr txBox="1"/>
          <p:nvPr/>
        </p:nvSpPr>
        <p:spPr>
          <a:xfrm>
            <a:off x="2210010" y="2891525"/>
            <a:ext cx="305197" cy="311848"/>
          </a:xfrm>
          <a:prstGeom prst="rect">
            <a:avLst/>
          </a:prstGeom>
        </p:spPr>
        <p:txBody>
          <a:bodyPr vert="horz" wrap="square" lIns="0" tIns="15081" rIns="0" bIns="0" rtlCol="0">
            <a:spAutoFit/>
          </a:bodyPr>
          <a:lstStyle/>
          <a:p>
            <a:pPr marL="7938" marR="0" lvl="0" indent="0" algn="l" defTabSz="914400" rtl="0" eaLnBrk="1" fontAlgn="auto" latinLnBrk="0" hangingPunct="1">
              <a:lnSpc>
                <a:spcPct val="100000"/>
              </a:lnSpc>
              <a:spcBef>
                <a:spcPts val="119"/>
              </a:spcBef>
              <a:spcAft>
                <a:spcPts val="0"/>
              </a:spcAft>
              <a:buClrTx/>
              <a:buSzTx/>
              <a:buFontTx/>
              <a:buNone/>
              <a:tabLst/>
              <a:defRPr/>
            </a:pPr>
            <a:r>
              <a:rPr kumimoji="0" sz="625" b="0" i="0" u="none" strike="noStrike" kern="1200" cap="none" spc="-6" normalizeH="0" baseline="0" noProof="0" dirty="0">
                <a:ln>
                  <a:noFill/>
                </a:ln>
                <a:solidFill>
                  <a:prstClr val="black"/>
                </a:solidFill>
                <a:effectLst/>
                <a:uLnTx/>
                <a:uFillTx/>
                <a:latin typeface="Arial"/>
                <a:ea typeface="+mn-ea"/>
                <a:cs typeface="Arial"/>
              </a:rPr>
              <a:t>logits</a:t>
            </a:r>
            <a:endParaRPr kumimoji="0" sz="625" b="0" i="0" u="none" strike="noStrike" kern="1200" cap="none" spc="0" normalizeH="0" baseline="0" noProof="0">
              <a:ln>
                <a:noFill/>
              </a:ln>
              <a:solidFill>
                <a:prstClr val="black"/>
              </a:solidFill>
              <a:effectLst/>
              <a:uLnTx/>
              <a:uFillTx/>
              <a:latin typeface="Arial"/>
              <a:ea typeface="+mn-ea"/>
              <a:cs typeface="Arial"/>
            </a:endParaRPr>
          </a:p>
          <a:p>
            <a:pPr marL="183356" marR="0" lvl="0" indent="0" algn="l" defTabSz="914400" rtl="0" eaLnBrk="1" fontAlgn="auto" latinLnBrk="0" hangingPunct="1">
              <a:lnSpc>
                <a:spcPct val="100000"/>
              </a:lnSpc>
              <a:spcBef>
                <a:spcPts val="147"/>
              </a:spcBef>
              <a:spcAft>
                <a:spcPts val="0"/>
              </a:spcAft>
              <a:buClrTx/>
              <a:buSzTx/>
              <a:buFontTx/>
              <a:buNone/>
              <a:tabLst/>
              <a:defRPr/>
            </a:pPr>
            <a:r>
              <a:rPr kumimoji="0" sz="1219" b="0" i="0" u="none" strike="noStrike" kern="1200" cap="none" spc="-31" normalizeH="0" baseline="0" noProof="0" dirty="0">
                <a:ln>
                  <a:noFill/>
                </a:ln>
                <a:solidFill>
                  <a:prstClr val="black"/>
                </a:solidFill>
                <a:effectLst/>
                <a:uLnTx/>
                <a:uFillTx/>
                <a:latin typeface="Arial"/>
                <a:ea typeface="+mn-ea"/>
                <a:cs typeface="Arial"/>
              </a:rPr>
              <a:t>U</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sp>
        <p:nvSpPr>
          <p:cNvPr id="488" name="object 488"/>
          <p:cNvSpPr txBox="1"/>
          <p:nvPr/>
        </p:nvSpPr>
        <p:spPr>
          <a:xfrm>
            <a:off x="3170844" y="2891525"/>
            <a:ext cx="296863" cy="311848"/>
          </a:xfrm>
          <a:prstGeom prst="rect">
            <a:avLst/>
          </a:prstGeom>
        </p:spPr>
        <p:txBody>
          <a:bodyPr vert="horz" wrap="square" lIns="0" tIns="15081" rIns="0" bIns="0" rtlCol="0">
            <a:spAutoFit/>
          </a:bodyPr>
          <a:lstStyle/>
          <a:p>
            <a:pPr marL="7938" marR="0" lvl="0" indent="0" algn="l" defTabSz="914400" rtl="0" eaLnBrk="1" fontAlgn="auto" latinLnBrk="0" hangingPunct="1">
              <a:lnSpc>
                <a:spcPct val="100000"/>
              </a:lnSpc>
              <a:spcBef>
                <a:spcPts val="119"/>
              </a:spcBef>
              <a:spcAft>
                <a:spcPts val="0"/>
              </a:spcAft>
              <a:buClrTx/>
              <a:buSzTx/>
              <a:buFontTx/>
              <a:buNone/>
              <a:tabLst/>
              <a:defRPr/>
            </a:pPr>
            <a:r>
              <a:rPr kumimoji="0" sz="625" b="0" i="0" u="none" strike="noStrike" kern="1200" cap="none" spc="-6" normalizeH="0" baseline="0" noProof="0" dirty="0">
                <a:ln>
                  <a:noFill/>
                </a:ln>
                <a:solidFill>
                  <a:prstClr val="black"/>
                </a:solidFill>
                <a:effectLst/>
                <a:uLnTx/>
                <a:uFillTx/>
                <a:latin typeface="Arial"/>
                <a:ea typeface="+mn-ea"/>
                <a:cs typeface="Arial"/>
              </a:rPr>
              <a:t>logits</a:t>
            </a:r>
            <a:endParaRPr kumimoji="0" sz="625" b="0" i="0" u="none" strike="noStrike" kern="1200" cap="none" spc="0" normalizeH="0" baseline="0" noProof="0">
              <a:ln>
                <a:noFill/>
              </a:ln>
              <a:solidFill>
                <a:prstClr val="black"/>
              </a:solidFill>
              <a:effectLst/>
              <a:uLnTx/>
              <a:uFillTx/>
              <a:latin typeface="Arial"/>
              <a:ea typeface="+mn-ea"/>
              <a:cs typeface="Arial"/>
            </a:endParaRPr>
          </a:p>
          <a:p>
            <a:pPr marL="174625" marR="0" lvl="0" indent="0" algn="l" defTabSz="914400" rtl="0" eaLnBrk="1" fontAlgn="auto" latinLnBrk="0" hangingPunct="1">
              <a:lnSpc>
                <a:spcPct val="100000"/>
              </a:lnSpc>
              <a:spcBef>
                <a:spcPts val="147"/>
              </a:spcBef>
              <a:spcAft>
                <a:spcPts val="0"/>
              </a:spcAft>
              <a:buClrTx/>
              <a:buSzTx/>
              <a:buFontTx/>
              <a:buNone/>
              <a:tabLst/>
              <a:defRPr/>
            </a:pPr>
            <a:r>
              <a:rPr kumimoji="0" sz="1219" b="0" i="0" u="none" strike="noStrike" kern="1200" cap="none" spc="-31" normalizeH="0" baseline="0" noProof="0" dirty="0">
                <a:ln>
                  <a:noFill/>
                </a:ln>
                <a:solidFill>
                  <a:prstClr val="black"/>
                </a:solidFill>
                <a:effectLst/>
                <a:uLnTx/>
                <a:uFillTx/>
                <a:latin typeface="Arial"/>
                <a:ea typeface="+mn-ea"/>
                <a:cs typeface="Arial"/>
              </a:rPr>
              <a:t>U</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sp>
        <p:nvSpPr>
          <p:cNvPr id="489" name="object 489"/>
          <p:cNvSpPr txBox="1"/>
          <p:nvPr/>
        </p:nvSpPr>
        <p:spPr>
          <a:xfrm>
            <a:off x="4014326" y="2891525"/>
            <a:ext cx="313531" cy="311848"/>
          </a:xfrm>
          <a:prstGeom prst="rect">
            <a:avLst/>
          </a:prstGeom>
        </p:spPr>
        <p:txBody>
          <a:bodyPr vert="horz" wrap="square" lIns="0" tIns="15081" rIns="0" bIns="0" rtlCol="0">
            <a:spAutoFit/>
          </a:bodyPr>
          <a:lstStyle/>
          <a:p>
            <a:pPr marL="7938" marR="0" lvl="0" indent="0" algn="l" defTabSz="914400" rtl="0" eaLnBrk="1" fontAlgn="auto" latinLnBrk="0" hangingPunct="1">
              <a:lnSpc>
                <a:spcPct val="100000"/>
              </a:lnSpc>
              <a:spcBef>
                <a:spcPts val="119"/>
              </a:spcBef>
              <a:spcAft>
                <a:spcPts val="0"/>
              </a:spcAft>
              <a:buClrTx/>
              <a:buSzTx/>
              <a:buFontTx/>
              <a:buNone/>
              <a:tabLst/>
              <a:defRPr/>
            </a:pPr>
            <a:r>
              <a:rPr kumimoji="0" sz="625" b="0" i="0" u="none" strike="noStrike" kern="1200" cap="none" spc="-6" normalizeH="0" baseline="0" noProof="0" dirty="0">
                <a:ln>
                  <a:noFill/>
                </a:ln>
                <a:solidFill>
                  <a:prstClr val="black"/>
                </a:solidFill>
                <a:effectLst/>
                <a:uLnTx/>
                <a:uFillTx/>
                <a:latin typeface="Arial"/>
                <a:ea typeface="+mn-ea"/>
                <a:cs typeface="Arial"/>
              </a:rPr>
              <a:t>logits</a:t>
            </a:r>
            <a:endParaRPr kumimoji="0" sz="625" b="0" i="0" u="none" strike="noStrike" kern="1200" cap="none" spc="0" normalizeH="0" baseline="0" noProof="0">
              <a:ln>
                <a:noFill/>
              </a:ln>
              <a:solidFill>
                <a:prstClr val="black"/>
              </a:solidFill>
              <a:effectLst/>
              <a:uLnTx/>
              <a:uFillTx/>
              <a:latin typeface="Arial"/>
              <a:ea typeface="+mn-ea"/>
              <a:cs typeface="Arial"/>
            </a:endParaRPr>
          </a:p>
          <a:p>
            <a:pPr marL="191691" marR="0" lvl="0" indent="0" algn="l" defTabSz="914400" rtl="0" eaLnBrk="1" fontAlgn="auto" latinLnBrk="0" hangingPunct="1">
              <a:lnSpc>
                <a:spcPct val="100000"/>
              </a:lnSpc>
              <a:spcBef>
                <a:spcPts val="147"/>
              </a:spcBef>
              <a:spcAft>
                <a:spcPts val="0"/>
              </a:spcAft>
              <a:buClrTx/>
              <a:buSzTx/>
              <a:buFontTx/>
              <a:buNone/>
              <a:tabLst/>
              <a:defRPr/>
            </a:pPr>
            <a:r>
              <a:rPr kumimoji="0" sz="1219" b="0" i="0" u="none" strike="noStrike" kern="1200" cap="none" spc="-31" normalizeH="0" baseline="0" noProof="0" dirty="0">
                <a:ln>
                  <a:noFill/>
                </a:ln>
                <a:solidFill>
                  <a:prstClr val="black"/>
                </a:solidFill>
                <a:effectLst/>
                <a:uLnTx/>
                <a:uFillTx/>
                <a:latin typeface="Arial"/>
                <a:ea typeface="+mn-ea"/>
                <a:cs typeface="Arial"/>
              </a:rPr>
              <a:t>U</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sp>
        <p:nvSpPr>
          <p:cNvPr id="490" name="object 490"/>
          <p:cNvSpPr txBox="1"/>
          <p:nvPr/>
        </p:nvSpPr>
        <p:spPr>
          <a:xfrm>
            <a:off x="4975160" y="2891525"/>
            <a:ext cx="296466" cy="311848"/>
          </a:xfrm>
          <a:prstGeom prst="rect">
            <a:avLst/>
          </a:prstGeom>
        </p:spPr>
        <p:txBody>
          <a:bodyPr vert="horz" wrap="square" lIns="0" tIns="15081" rIns="0" bIns="0" rtlCol="0">
            <a:spAutoFit/>
          </a:bodyPr>
          <a:lstStyle/>
          <a:p>
            <a:pPr marL="7938" marR="0" lvl="0" indent="0" algn="l" defTabSz="914400" rtl="0" eaLnBrk="1" fontAlgn="auto" latinLnBrk="0" hangingPunct="1">
              <a:lnSpc>
                <a:spcPct val="100000"/>
              </a:lnSpc>
              <a:spcBef>
                <a:spcPts val="119"/>
              </a:spcBef>
              <a:spcAft>
                <a:spcPts val="0"/>
              </a:spcAft>
              <a:buClrTx/>
              <a:buSzTx/>
              <a:buFontTx/>
              <a:buNone/>
              <a:tabLst/>
              <a:defRPr/>
            </a:pPr>
            <a:r>
              <a:rPr kumimoji="0" sz="625" b="0" i="0" u="none" strike="noStrike" kern="1200" cap="none" spc="-6" normalizeH="0" baseline="0" noProof="0" dirty="0">
                <a:ln>
                  <a:noFill/>
                </a:ln>
                <a:solidFill>
                  <a:prstClr val="black"/>
                </a:solidFill>
                <a:effectLst/>
                <a:uLnTx/>
                <a:uFillTx/>
                <a:latin typeface="Arial"/>
                <a:ea typeface="+mn-ea"/>
                <a:cs typeface="Arial"/>
              </a:rPr>
              <a:t>logits</a:t>
            </a:r>
            <a:endParaRPr kumimoji="0" sz="625" b="0" i="0" u="none" strike="noStrike" kern="1200" cap="none" spc="0" normalizeH="0" baseline="0" noProof="0">
              <a:ln>
                <a:noFill/>
              </a:ln>
              <a:solidFill>
                <a:prstClr val="black"/>
              </a:solidFill>
              <a:effectLst/>
              <a:uLnTx/>
              <a:uFillTx/>
              <a:latin typeface="Arial"/>
              <a:ea typeface="+mn-ea"/>
              <a:cs typeface="Arial"/>
            </a:endParaRPr>
          </a:p>
          <a:p>
            <a:pPr marL="174625" marR="0" lvl="0" indent="0" algn="l" defTabSz="914400" rtl="0" eaLnBrk="1" fontAlgn="auto" latinLnBrk="0" hangingPunct="1">
              <a:lnSpc>
                <a:spcPct val="100000"/>
              </a:lnSpc>
              <a:spcBef>
                <a:spcPts val="147"/>
              </a:spcBef>
              <a:spcAft>
                <a:spcPts val="0"/>
              </a:spcAft>
              <a:buClrTx/>
              <a:buSzTx/>
              <a:buFontTx/>
              <a:buNone/>
              <a:tabLst/>
              <a:defRPr/>
            </a:pPr>
            <a:r>
              <a:rPr kumimoji="0" sz="1219" b="0" i="0" u="none" strike="noStrike" kern="1200" cap="none" spc="-31" normalizeH="0" baseline="0" noProof="0" dirty="0">
                <a:ln>
                  <a:noFill/>
                </a:ln>
                <a:solidFill>
                  <a:prstClr val="black"/>
                </a:solidFill>
                <a:effectLst/>
                <a:uLnTx/>
                <a:uFillTx/>
                <a:latin typeface="Arial"/>
                <a:ea typeface="+mn-ea"/>
                <a:cs typeface="Arial"/>
              </a:rPr>
              <a:t>U</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sp>
        <p:nvSpPr>
          <p:cNvPr id="491" name="object 491"/>
          <p:cNvSpPr txBox="1"/>
          <p:nvPr/>
        </p:nvSpPr>
        <p:spPr>
          <a:xfrm>
            <a:off x="5872403" y="2891525"/>
            <a:ext cx="313531" cy="311848"/>
          </a:xfrm>
          <a:prstGeom prst="rect">
            <a:avLst/>
          </a:prstGeom>
        </p:spPr>
        <p:txBody>
          <a:bodyPr vert="horz" wrap="square" lIns="0" tIns="15081" rIns="0" bIns="0" rtlCol="0">
            <a:spAutoFit/>
          </a:bodyPr>
          <a:lstStyle/>
          <a:p>
            <a:pPr marL="7938" marR="0" lvl="0" indent="0" algn="l" defTabSz="914400" rtl="0" eaLnBrk="1" fontAlgn="auto" latinLnBrk="0" hangingPunct="1">
              <a:lnSpc>
                <a:spcPct val="100000"/>
              </a:lnSpc>
              <a:spcBef>
                <a:spcPts val="119"/>
              </a:spcBef>
              <a:spcAft>
                <a:spcPts val="0"/>
              </a:spcAft>
              <a:buClrTx/>
              <a:buSzTx/>
              <a:buFontTx/>
              <a:buNone/>
              <a:tabLst/>
              <a:defRPr/>
            </a:pPr>
            <a:r>
              <a:rPr kumimoji="0" sz="625" b="0" i="0" u="none" strike="noStrike" kern="1200" cap="none" spc="-6" normalizeH="0" baseline="0" noProof="0" dirty="0">
                <a:ln>
                  <a:noFill/>
                </a:ln>
                <a:solidFill>
                  <a:prstClr val="black"/>
                </a:solidFill>
                <a:effectLst/>
                <a:uLnTx/>
                <a:uFillTx/>
                <a:latin typeface="Arial"/>
                <a:ea typeface="+mn-ea"/>
                <a:cs typeface="Arial"/>
              </a:rPr>
              <a:t>logits</a:t>
            </a:r>
            <a:endParaRPr kumimoji="0" sz="625" b="0" i="0" u="none" strike="noStrike" kern="1200" cap="none" spc="0" normalizeH="0" baseline="0" noProof="0">
              <a:ln>
                <a:noFill/>
              </a:ln>
              <a:solidFill>
                <a:prstClr val="black"/>
              </a:solidFill>
              <a:effectLst/>
              <a:uLnTx/>
              <a:uFillTx/>
              <a:latin typeface="Arial"/>
              <a:ea typeface="+mn-ea"/>
              <a:cs typeface="Arial"/>
            </a:endParaRPr>
          </a:p>
          <a:p>
            <a:pPr marL="191691" marR="0" lvl="0" indent="0" algn="l" defTabSz="914400" rtl="0" eaLnBrk="1" fontAlgn="auto" latinLnBrk="0" hangingPunct="1">
              <a:lnSpc>
                <a:spcPct val="100000"/>
              </a:lnSpc>
              <a:spcBef>
                <a:spcPts val="147"/>
              </a:spcBef>
              <a:spcAft>
                <a:spcPts val="0"/>
              </a:spcAft>
              <a:buClrTx/>
              <a:buSzTx/>
              <a:buFontTx/>
              <a:buNone/>
              <a:tabLst/>
              <a:defRPr/>
            </a:pPr>
            <a:r>
              <a:rPr kumimoji="0" sz="1219" b="0" i="0" u="none" strike="noStrike" kern="1200" cap="none" spc="-31" normalizeH="0" baseline="0" noProof="0" dirty="0">
                <a:ln>
                  <a:noFill/>
                </a:ln>
                <a:solidFill>
                  <a:prstClr val="black"/>
                </a:solidFill>
                <a:effectLst/>
                <a:uLnTx/>
                <a:uFillTx/>
                <a:latin typeface="Arial"/>
                <a:ea typeface="+mn-ea"/>
                <a:cs typeface="Arial"/>
              </a:rPr>
              <a:t>U</a:t>
            </a:r>
            <a:endParaRPr kumimoji="0" sz="1219" b="0" i="0" u="none" strike="noStrike" kern="1200" cap="none" spc="0" normalizeH="0" baseline="0" noProof="0">
              <a:ln>
                <a:noFill/>
              </a:ln>
              <a:solidFill>
                <a:prstClr val="black"/>
              </a:solidFill>
              <a:effectLst/>
              <a:uLnTx/>
              <a:uFillTx/>
              <a:latin typeface="Arial"/>
              <a:ea typeface="+mn-ea"/>
              <a:cs typeface="Arial"/>
            </a:endParaRPr>
          </a:p>
        </p:txBody>
      </p:sp>
      <p:grpSp>
        <p:nvGrpSpPr>
          <p:cNvPr id="492" name="object 492"/>
          <p:cNvGrpSpPr/>
          <p:nvPr/>
        </p:nvGrpSpPr>
        <p:grpSpPr>
          <a:xfrm>
            <a:off x="3348522" y="3997409"/>
            <a:ext cx="2792413" cy="215900"/>
            <a:chOff x="5357636" y="5024254"/>
            <a:chExt cx="4467860" cy="345440"/>
          </a:xfrm>
        </p:grpSpPr>
        <p:sp>
          <p:nvSpPr>
            <p:cNvPr id="493" name="object 493"/>
            <p:cNvSpPr/>
            <p:nvPr/>
          </p:nvSpPr>
          <p:spPr>
            <a:xfrm>
              <a:off x="5389096" y="5071443"/>
              <a:ext cx="0" cy="156845"/>
            </a:xfrm>
            <a:custGeom>
              <a:avLst/>
              <a:gdLst/>
              <a:ahLst/>
              <a:cxnLst/>
              <a:rect l="l" t="t" r="r" b="b"/>
              <a:pathLst>
                <a:path h="156845">
                  <a:moveTo>
                    <a:pt x="0" y="156259"/>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4" name="object 494"/>
            <p:cNvSpPr/>
            <p:nvPr/>
          </p:nvSpPr>
          <p:spPr>
            <a:xfrm>
              <a:off x="5365501" y="5032119"/>
              <a:ext cx="47625" cy="63500"/>
            </a:xfrm>
            <a:custGeom>
              <a:avLst/>
              <a:gdLst/>
              <a:ahLst/>
              <a:cxnLst/>
              <a:rect l="l" t="t" r="r" b="b"/>
              <a:pathLst>
                <a:path w="47625" h="63500">
                  <a:moveTo>
                    <a:pt x="23595" y="0"/>
                  </a:moveTo>
                  <a:lnTo>
                    <a:pt x="0" y="62918"/>
                  </a:lnTo>
                  <a:lnTo>
                    <a:pt x="23595" y="39324"/>
                  </a:lnTo>
                  <a:lnTo>
                    <a:pt x="38341" y="39324"/>
                  </a:lnTo>
                  <a:lnTo>
                    <a:pt x="23595" y="0"/>
                  </a:lnTo>
                  <a:close/>
                </a:path>
                <a:path w="47625" h="63500">
                  <a:moveTo>
                    <a:pt x="38341" y="39324"/>
                  </a:moveTo>
                  <a:lnTo>
                    <a:pt x="23595" y="39324"/>
                  </a:lnTo>
                  <a:lnTo>
                    <a:pt x="47189" y="62918"/>
                  </a:lnTo>
                  <a:lnTo>
                    <a:pt x="38341" y="3932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5" name="object 495"/>
            <p:cNvSpPr/>
            <p:nvPr/>
          </p:nvSpPr>
          <p:spPr>
            <a:xfrm>
              <a:off x="5365501" y="5032119"/>
              <a:ext cx="47625" cy="63500"/>
            </a:xfrm>
            <a:custGeom>
              <a:avLst/>
              <a:gdLst/>
              <a:ahLst/>
              <a:cxnLst/>
              <a:rect l="l" t="t" r="r" b="b"/>
              <a:pathLst>
                <a:path w="47625" h="63500">
                  <a:moveTo>
                    <a:pt x="23594" y="0"/>
                  </a:moveTo>
                  <a:lnTo>
                    <a:pt x="0" y="62918"/>
                  </a:lnTo>
                  <a:lnTo>
                    <a:pt x="23594" y="39324"/>
                  </a:lnTo>
                  <a:lnTo>
                    <a:pt x="47189" y="62918"/>
                  </a:lnTo>
                  <a:lnTo>
                    <a:pt x="2359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6" name="object 496"/>
            <p:cNvSpPr/>
            <p:nvPr/>
          </p:nvSpPr>
          <p:spPr>
            <a:xfrm>
              <a:off x="6820503" y="5071443"/>
              <a:ext cx="0" cy="156845"/>
            </a:xfrm>
            <a:custGeom>
              <a:avLst/>
              <a:gdLst/>
              <a:ahLst/>
              <a:cxnLst/>
              <a:rect l="l" t="t" r="r" b="b"/>
              <a:pathLst>
                <a:path h="156845">
                  <a:moveTo>
                    <a:pt x="0" y="156259"/>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7" name="object 497"/>
            <p:cNvSpPr/>
            <p:nvPr/>
          </p:nvSpPr>
          <p:spPr>
            <a:xfrm>
              <a:off x="6796909" y="5032119"/>
              <a:ext cx="47625" cy="63500"/>
            </a:xfrm>
            <a:custGeom>
              <a:avLst/>
              <a:gdLst/>
              <a:ahLst/>
              <a:cxnLst/>
              <a:rect l="l" t="t" r="r" b="b"/>
              <a:pathLst>
                <a:path w="47625" h="63500">
                  <a:moveTo>
                    <a:pt x="23594" y="0"/>
                  </a:moveTo>
                  <a:lnTo>
                    <a:pt x="0" y="62918"/>
                  </a:lnTo>
                  <a:lnTo>
                    <a:pt x="23594" y="39324"/>
                  </a:lnTo>
                  <a:lnTo>
                    <a:pt x="38340" y="39324"/>
                  </a:lnTo>
                  <a:lnTo>
                    <a:pt x="23594" y="0"/>
                  </a:lnTo>
                  <a:close/>
                </a:path>
                <a:path w="47625" h="63500">
                  <a:moveTo>
                    <a:pt x="38340" y="39324"/>
                  </a:moveTo>
                  <a:lnTo>
                    <a:pt x="23594" y="39324"/>
                  </a:lnTo>
                  <a:lnTo>
                    <a:pt x="47188" y="62918"/>
                  </a:lnTo>
                  <a:lnTo>
                    <a:pt x="38340" y="3932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8" name="object 498"/>
            <p:cNvSpPr/>
            <p:nvPr/>
          </p:nvSpPr>
          <p:spPr>
            <a:xfrm>
              <a:off x="6796908" y="5032119"/>
              <a:ext cx="47625" cy="63500"/>
            </a:xfrm>
            <a:custGeom>
              <a:avLst/>
              <a:gdLst/>
              <a:ahLst/>
              <a:cxnLst/>
              <a:rect l="l" t="t" r="r" b="b"/>
              <a:pathLst>
                <a:path w="47625" h="63500">
                  <a:moveTo>
                    <a:pt x="23594" y="0"/>
                  </a:moveTo>
                  <a:lnTo>
                    <a:pt x="0" y="62918"/>
                  </a:lnTo>
                  <a:lnTo>
                    <a:pt x="23594" y="39324"/>
                  </a:lnTo>
                  <a:lnTo>
                    <a:pt x="47189" y="62918"/>
                  </a:lnTo>
                  <a:lnTo>
                    <a:pt x="2359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9" name="object 499"/>
            <p:cNvSpPr/>
            <p:nvPr/>
          </p:nvSpPr>
          <p:spPr>
            <a:xfrm>
              <a:off x="8377748" y="5071443"/>
              <a:ext cx="0" cy="156845"/>
            </a:xfrm>
            <a:custGeom>
              <a:avLst/>
              <a:gdLst/>
              <a:ahLst/>
              <a:cxnLst/>
              <a:rect l="l" t="t" r="r" b="b"/>
              <a:pathLst>
                <a:path h="156845">
                  <a:moveTo>
                    <a:pt x="0" y="156259"/>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0" name="object 500"/>
            <p:cNvSpPr/>
            <p:nvPr/>
          </p:nvSpPr>
          <p:spPr>
            <a:xfrm>
              <a:off x="8354154" y="5032119"/>
              <a:ext cx="47625" cy="63500"/>
            </a:xfrm>
            <a:custGeom>
              <a:avLst/>
              <a:gdLst/>
              <a:ahLst/>
              <a:cxnLst/>
              <a:rect l="l" t="t" r="r" b="b"/>
              <a:pathLst>
                <a:path w="47625" h="63500">
                  <a:moveTo>
                    <a:pt x="23594" y="0"/>
                  </a:moveTo>
                  <a:lnTo>
                    <a:pt x="0" y="62918"/>
                  </a:lnTo>
                  <a:lnTo>
                    <a:pt x="23594" y="39324"/>
                  </a:lnTo>
                  <a:lnTo>
                    <a:pt x="38341" y="39324"/>
                  </a:lnTo>
                  <a:lnTo>
                    <a:pt x="23594" y="0"/>
                  </a:lnTo>
                  <a:close/>
                </a:path>
                <a:path w="47625" h="63500">
                  <a:moveTo>
                    <a:pt x="38341" y="39324"/>
                  </a:moveTo>
                  <a:lnTo>
                    <a:pt x="23594" y="39324"/>
                  </a:lnTo>
                  <a:lnTo>
                    <a:pt x="47189" y="62918"/>
                  </a:lnTo>
                  <a:lnTo>
                    <a:pt x="38341" y="39324"/>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 name="object 501"/>
            <p:cNvSpPr/>
            <p:nvPr/>
          </p:nvSpPr>
          <p:spPr>
            <a:xfrm>
              <a:off x="8354154" y="5032119"/>
              <a:ext cx="47625" cy="63500"/>
            </a:xfrm>
            <a:custGeom>
              <a:avLst/>
              <a:gdLst/>
              <a:ahLst/>
              <a:cxnLst/>
              <a:rect l="l" t="t" r="r" b="b"/>
              <a:pathLst>
                <a:path w="47625" h="63500">
                  <a:moveTo>
                    <a:pt x="23594" y="0"/>
                  </a:moveTo>
                  <a:lnTo>
                    <a:pt x="0" y="62918"/>
                  </a:lnTo>
                  <a:lnTo>
                    <a:pt x="23594" y="39324"/>
                  </a:lnTo>
                  <a:lnTo>
                    <a:pt x="47189" y="62918"/>
                  </a:lnTo>
                  <a:lnTo>
                    <a:pt x="2359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2" name="object 502"/>
            <p:cNvSpPr/>
            <p:nvPr/>
          </p:nvSpPr>
          <p:spPr>
            <a:xfrm>
              <a:off x="9793426" y="5213011"/>
              <a:ext cx="0" cy="156845"/>
            </a:xfrm>
            <a:custGeom>
              <a:avLst/>
              <a:gdLst/>
              <a:ahLst/>
              <a:cxnLst/>
              <a:rect l="l" t="t" r="r" b="b"/>
              <a:pathLst>
                <a:path h="156845">
                  <a:moveTo>
                    <a:pt x="0" y="156259"/>
                  </a:moveTo>
                  <a:lnTo>
                    <a:pt x="0" y="0"/>
                  </a:lnTo>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3" name="object 503"/>
            <p:cNvSpPr/>
            <p:nvPr/>
          </p:nvSpPr>
          <p:spPr>
            <a:xfrm>
              <a:off x="9769831" y="5173686"/>
              <a:ext cx="47625" cy="63500"/>
            </a:xfrm>
            <a:custGeom>
              <a:avLst/>
              <a:gdLst/>
              <a:ahLst/>
              <a:cxnLst/>
              <a:rect l="l" t="t" r="r" b="b"/>
              <a:pathLst>
                <a:path w="47625" h="63500">
                  <a:moveTo>
                    <a:pt x="23594" y="0"/>
                  </a:moveTo>
                  <a:lnTo>
                    <a:pt x="0" y="62919"/>
                  </a:lnTo>
                  <a:lnTo>
                    <a:pt x="23594" y="39325"/>
                  </a:lnTo>
                  <a:lnTo>
                    <a:pt x="38341" y="39325"/>
                  </a:lnTo>
                  <a:lnTo>
                    <a:pt x="23594" y="0"/>
                  </a:lnTo>
                  <a:close/>
                </a:path>
                <a:path w="47625" h="63500">
                  <a:moveTo>
                    <a:pt x="38341" y="39325"/>
                  </a:moveTo>
                  <a:lnTo>
                    <a:pt x="23594" y="39325"/>
                  </a:lnTo>
                  <a:lnTo>
                    <a:pt x="47189" y="62919"/>
                  </a:lnTo>
                  <a:lnTo>
                    <a:pt x="38341" y="39325"/>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4" name="object 504"/>
            <p:cNvSpPr/>
            <p:nvPr/>
          </p:nvSpPr>
          <p:spPr>
            <a:xfrm>
              <a:off x="9769831" y="5173687"/>
              <a:ext cx="47625" cy="63500"/>
            </a:xfrm>
            <a:custGeom>
              <a:avLst/>
              <a:gdLst/>
              <a:ahLst/>
              <a:cxnLst/>
              <a:rect l="l" t="t" r="r" b="b"/>
              <a:pathLst>
                <a:path w="47625" h="63500">
                  <a:moveTo>
                    <a:pt x="23594" y="0"/>
                  </a:moveTo>
                  <a:lnTo>
                    <a:pt x="0" y="62918"/>
                  </a:lnTo>
                  <a:lnTo>
                    <a:pt x="23594" y="39324"/>
                  </a:lnTo>
                  <a:lnTo>
                    <a:pt x="47189" y="62918"/>
                  </a:lnTo>
                  <a:lnTo>
                    <a:pt x="23594" y="0"/>
                  </a:lnTo>
                  <a:close/>
                </a:path>
              </a:pathLst>
            </a:custGeom>
            <a:ln w="15729">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505" name="object 505"/>
          <p:cNvSpPr txBox="1"/>
          <p:nvPr/>
        </p:nvSpPr>
        <p:spPr>
          <a:xfrm>
            <a:off x="3876027" y="2214048"/>
            <a:ext cx="844153" cy="243256"/>
          </a:xfrm>
          <a:prstGeom prst="rect">
            <a:avLst/>
          </a:prstGeom>
          <a:solidFill>
            <a:srgbClr val="FF7F7F">
              <a:alpha val="48168"/>
            </a:srgbClr>
          </a:solidFill>
          <a:ln w="15729">
            <a:solidFill>
              <a:srgbClr val="000000"/>
            </a:solidFill>
          </a:ln>
        </p:spPr>
        <p:txBody>
          <a:bodyPr vert="horz" wrap="square" lIns="0" tIns="50403" rIns="0" bIns="0" rtlCol="0">
            <a:spAutoFit/>
          </a:bodyPr>
          <a:lstStyle/>
          <a:p>
            <a:pPr marL="1191" marR="0" lvl="0" indent="0" algn="l" defTabSz="914400" rtl="0" eaLnBrk="1" fontAlgn="auto" latinLnBrk="0" hangingPunct="1">
              <a:lnSpc>
                <a:spcPct val="100000"/>
              </a:lnSpc>
              <a:spcBef>
                <a:spcPts val="397"/>
              </a:spcBef>
              <a:spcAft>
                <a:spcPts val="0"/>
              </a:spcAft>
              <a:buClrTx/>
              <a:buSzTx/>
              <a:buFontTx/>
              <a:buNone/>
              <a:tabLst/>
              <a:defRPr/>
            </a:pPr>
            <a:r>
              <a:rPr kumimoji="0" sz="1875" b="0" i="1" u="none" strike="noStrike" kern="1200" cap="none" spc="323" normalizeH="0" baseline="8333" noProof="0" dirty="0">
                <a:ln>
                  <a:noFill/>
                </a:ln>
                <a:solidFill>
                  <a:prstClr val="black"/>
                </a:solidFill>
                <a:effectLst/>
                <a:uLnTx/>
                <a:uFillTx/>
                <a:latin typeface="Lucida Sans Unicode"/>
                <a:ea typeface="+mn-ea"/>
                <a:cs typeface="Lucida Sans Unicode"/>
              </a:rPr>
              <a:t>-</a:t>
            </a:r>
            <a:r>
              <a:rPr kumimoji="0" sz="1875" b="0" i="1" u="none" strike="noStrike" kern="1200" cap="none" spc="-281" normalizeH="0" baseline="8333" noProof="0" dirty="0">
                <a:ln>
                  <a:noFill/>
                </a:ln>
                <a:solidFill>
                  <a:prstClr val="black"/>
                </a:solidFill>
                <a:effectLst/>
                <a:uLnTx/>
                <a:uFillTx/>
                <a:latin typeface="Lucida Sans Unicode"/>
                <a:ea typeface="+mn-ea"/>
                <a:cs typeface="Lucida Sans Unicode"/>
              </a:rPr>
              <a:t> </a:t>
            </a:r>
            <a:r>
              <a:rPr kumimoji="0" sz="1875" b="0" i="0" u="none" strike="noStrike" kern="1200" cap="none" spc="-56" normalizeH="0" baseline="8333" noProof="0" dirty="0">
                <a:ln>
                  <a:noFill/>
                </a:ln>
                <a:solidFill>
                  <a:prstClr val="black"/>
                </a:solidFill>
                <a:effectLst/>
                <a:uLnTx/>
                <a:uFillTx/>
                <a:latin typeface="Tahoma"/>
                <a:ea typeface="+mn-ea"/>
                <a:cs typeface="Tahoma"/>
              </a:rPr>
              <a:t>log</a:t>
            </a:r>
            <a:r>
              <a:rPr kumimoji="0" sz="1875" b="0" i="0" u="none" strike="noStrike" kern="1200" cap="none" spc="-248" normalizeH="0" baseline="8333" noProof="0" dirty="0">
                <a:ln>
                  <a:noFill/>
                </a:ln>
                <a:solidFill>
                  <a:prstClr val="black"/>
                </a:solidFill>
                <a:effectLst/>
                <a:uLnTx/>
                <a:uFillTx/>
                <a:latin typeface="Tahoma"/>
                <a:ea typeface="+mn-ea"/>
                <a:cs typeface="Tahoma"/>
              </a:rPr>
              <a:t> </a:t>
            </a:r>
            <a:r>
              <a:rPr kumimoji="0" sz="1875" b="0" i="1" u="none" strike="noStrike" kern="1200" cap="none" spc="-19" normalizeH="0" baseline="8333" noProof="0" dirty="0">
                <a:ln>
                  <a:noFill/>
                </a:ln>
                <a:solidFill>
                  <a:prstClr val="black"/>
                </a:solidFill>
                <a:effectLst/>
                <a:uLnTx/>
                <a:uFillTx/>
                <a:latin typeface="Verdana"/>
                <a:ea typeface="+mn-ea"/>
                <a:cs typeface="Verdana"/>
              </a:rPr>
              <a:t>y</a:t>
            </a:r>
            <a:r>
              <a:rPr kumimoji="0" sz="875" b="0" i="0" u="none" strike="noStrike" kern="1200" cap="none" spc="-13" normalizeH="0" baseline="0" noProof="0" dirty="0">
                <a:ln>
                  <a:noFill/>
                </a:ln>
                <a:solidFill>
                  <a:prstClr val="black"/>
                </a:solidFill>
                <a:effectLst/>
                <a:uLnTx/>
                <a:uFillTx/>
                <a:latin typeface="Bookman Old Style"/>
                <a:ea typeface="+mn-ea"/>
                <a:cs typeface="Bookman Old Style"/>
              </a:rPr>
              <a:t>thanks</a:t>
            </a:r>
            <a:endParaRPr kumimoji="0" sz="875" b="0" i="0" u="none" strike="noStrike" kern="1200" cap="none" spc="0" normalizeH="0" baseline="0" noProof="0">
              <a:ln>
                <a:noFill/>
              </a:ln>
              <a:solidFill>
                <a:prstClr val="black"/>
              </a:solidFill>
              <a:effectLst/>
              <a:uLnTx/>
              <a:uFillTx/>
              <a:latin typeface="Bookman Old Style"/>
              <a:ea typeface="+mn-ea"/>
              <a:cs typeface="Bookman Old Style"/>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86541" y="915051"/>
            <a:ext cx="4658916" cy="488916"/>
          </a:xfrm>
          <a:prstGeom prst="rect">
            <a:avLst/>
          </a:prstGeom>
        </p:spPr>
        <p:txBody>
          <a:bodyPr vert="horz" wrap="square" lIns="0" tIns="7938" rIns="0" bIns="0" rtlCol="0" anchor="ctr">
            <a:spAutoFit/>
          </a:bodyPr>
          <a:lstStyle/>
          <a:p>
            <a:pPr marL="7938">
              <a:lnSpc>
                <a:spcPct val="100000"/>
              </a:lnSpc>
              <a:spcBef>
                <a:spcPts val="63"/>
              </a:spcBef>
            </a:pPr>
            <a:r>
              <a:rPr sz="3063" spc="53" dirty="0"/>
              <a:t>The</a:t>
            </a:r>
            <a:r>
              <a:rPr sz="3063" spc="19" dirty="0"/>
              <a:t> </a:t>
            </a:r>
            <a:r>
              <a:rPr sz="3063" spc="47" dirty="0"/>
              <a:t>Pile:</a:t>
            </a:r>
            <a:r>
              <a:rPr sz="3063" spc="9" dirty="0"/>
              <a:t> </a:t>
            </a:r>
            <a:r>
              <a:rPr sz="3125" dirty="0"/>
              <a:t>a</a:t>
            </a:r>
            <a:r>
              <a:rPr sz="3125" spc="-63" dirty="0"/>
              <a:t> </a:t>
            </a:r>
            <a:r>
              <a:rPr sz="3125" spc="-28" dirty="0"/>
              <a:t>pretraining</a:t>
            </a:r>
            <a:r>
              <a:rPr sz="3125" spc="-53" dirty="0"/>
              <a:t> </a:t>
            </a:r>
            <a:r>
              <a:rPr sz="3125" spc="-6" dirty="0"/>
              <a:t>corpus</a:t>
            </a:r>
            <a:endParaRPr sz="3125"/>
          </a:p>
        </p:txBody>
      </p:sp>
      <p:pic>
        <p:nvPicPr>
          <p:cNvPr id="3" name="object 3"/>
          <p:cNvPicPr/>
          <p:nvPr/>
        </p:nvPicPr>
        <p:blipFill>
          <a:blip r:embed="rId2" cstate="print"/>
          <a:stretch>
            <a:fillRect/>
          </a:stretch>
        </p:blipFill>
        <p:spPr>
          <a:xfrm>
            <a:off x="835004" y="1917820"/>
            <a:ext cx="7334691" cy="3943349"/>
          </a:xfrm>
          <a:prstGeom prst="rect">
            <a:avLst/>
          </a:prstGeom>
        </p:spPr>
      </p:pic>
      <p:sp>
        <p:nvSpPr>
          <p:cNvPr id="4" name="object 4"/>
          <p:cNvSpPr txBox="1"/>
          <p:nvPr/>
        </p:nvSpPr>
        <p:spPr>
          <a:xfrm>
            <a:off x="1622743" y="1626870"/>
            <a:ext cx="3007916" cy="287003"/>
          </a:xfrm>
          <a:prstGeom prst="rect">
            <a:avLst/>
          </a:prstGeom>
        </p:spPr>
        <p:txBody>
          <a:bodyPr vert="horz" wrap="square" lIns="0" tIns="7938" rIns="0" bIns="0" rtlCol="0">
            <a:spAutoFit/>
          </a:bodyPr>
          <a:lstStyle/>
          <a:p>
            <a:pPr marL="7938" marR="0" lvl="0" indent="0" algn="l" defTabSz="914400" rtl="0" eaLnBrk="1" fontAlgn="auto" latinLnBrk="0" hangingPunct="1">
              <a:lnSpc>
                <a:spcPct val="100000"/>
              </a:lnSpc>
              <a:spcBef>
                <a:spcPts val="63"/>
              </a:spcBef>
              <a:spcAft>
                <a:spcPts val="0"/>
              </a:spcAft>
              <a:buClrTx/>
              <a:buSzTx/>
              <a:buFontTx/>
              <a:buNone/>
              <a:tabLst>
                <a:tab pos="2603103" algn="l"/>
              </a:tabLst>
              <a:defRPr/>
            </a:pPr>
            <a:r>
              <a:rPr kumimoji="0" sz="1813" b="0" i="0" u="none" strike="noStrike" kern="1200" cap="none" spc="-6" normalizeH="0" baseline="0" noProof="0" dirty="0">
                <a:ln>
                  <a:noFill/>
                </a:ln>
                <a:solidFill>
                  <a:prstClr val="black"/>
                </a:solidFill>
                <a:effectLst/>
                <a:uLnTx/>
                <a:uFillTx/>
                <a:latin typeface="Calibri"/>
                <a:ea typeface="+mn-ea"/>
                <a:cs typeface="Calibri"/>
              </a:rPr>
              <a:t>academics</a:t>
            </a:r>
            <a:r>
              <a:rPr kumimoji="0" sz="1813" b="0" i="0" u="none" strike="noStrike" kern="1200" cap="none" spc="0" normalizeH="0" baseline="0" noProof="0" dirty="0">
                <a:ln>
                  <a:noFill/>
                </a:ln>
                <a:solidFill>
                  <a:prstClr val="black"/>
                </a:solidFill>
                <a:effectLst/>
                <a:uLnTx/>
                <a:uFillTx/>
                <a:latin typeface="Calibri"/>
                <a:ea typeface="+mn-ea"/>
                <a:cs typeface="Calibri"/>
              </a:rPr>
              <a:t>	</a:t>
            </a:r>
            <a:r>
              <a:rPr kumimoji="0" sz="1813" b="0" i="0" u="none" strike="noStrike" kern="1200" cap="none" spc="-16" normalizeH="0" baseline="0" noProof="0" dirty="0">
                <a:ln>
                  <a:noFill/>
                </a:ln>
                <a:solidFill>
                  <a:prstClr val="black"/>
                </a:solidFill>
                <a:effectLst/>
                <a:uLnTx/>
                <a:uFillTx/>
                <a:latin typeface="Calibri"/>
                <a:ea typeface="+mn-ea"/>
                <a:cs typeface="Calibri"/>
              </a:rPr>
              <a:t>web</a:t>
            </a:r>
            <a:endParaRPr kumimoji="0" sz="1813" b="0" i="0" u="none" strike="noStrike" kern="1200" cap="none" spc="0" normalizeH="0" baseline="0" noProof="0">
              <a:ln>
                <a:noFill/>
              </a:ln>
              <a:solidFill>
                <a:prstClr val="black"/>
              </a:solidFill>
              <a:effectLst/>
              <a:uLnTx/>
              <a:uFillTx/>
              <a:latin typeface="Calibri"/>
              <a:ea typeface="+mn-ea"/>
              <a:cs typeface="Calibri"/>
            </a:endParaRPr>
          </a:p>
        </p:txBody>
      </p:sp>
      <p:sp>
        <p:nvSpPr>
          <p:cNvPr id="5" name="object 5"/>
          <p:cNvSpPr txBox="1"/>
          <p:nvPr/>
        </p:nvSpPr>
        <p:spPr>
          <a:xfrm>
            <a:off x="6849069" y="1626870"/>
            <a:ext cx="568324" cy="287003"/>
          </a:xfrm>
          <a:prstGeom prst="rect">
            <a:avLst/>
          </a:prstGeom>
        </p:spPr>
        <p:txBody>
          <a:bodyPr vert="horz" wrap="square" lIns="0" tIns="7938" rIns="0" bIns="0" rtlCol="0">
            <a:spAutoFit/>
          </a:bodyPr>
          <a:lstStyle/>
          <a:p>
            <a:pPr marL="7938" marR="0" lvl="0" indent="0" algn="l" defTabSz="914400" rtl="0" eaLnBrk="1" fontAlgn="auto" latinLnBrk="0" hangingPunct="1">
              <a:lnSpc>
                <a:spcPct val="100000"/>
              </a:lnSpc>
              <a:spcBef>
                <a:spcPts val="63"/>
              </a:spcBef>
              <a:spcAft>
                <a:spcPts val="0"/>
              </a:spcAft>
              <a:buClrTx/>
              <a:buSzTx/>
              <a:buFontTx/>
              <a:buNone/>
              <a:tabLst/>
              <a:defRPr/>
            </a:pPr>
            <a:r>
              <a:rPr kumimoji="0" sz="1813" b="0" i="0" u="none" strike="noStrike" kern="1200" cap="none" spc="-6" normalizeH="0" baseline="0" noProof="0" dirty="0">
                <a:ln>
                  <a:noFill/>
                </a:ln>
                <a:solidFill>
                  <a:prstClr val="black"/>
                </a:solidFill>
                <a:effectLst/>
                <a:uLnTx/>
                <a:uFillTx/>
                <a:latin typeface="Calibri"/>
                <a:ea typeface="+mn-ea"/>
                <a:cs typeface="Calibri"/>
              </a:rPr>
              <a:t>books</a:t>
            </a:r>
            <a:endParaRPr kumimoji="0" sz="1813" b="0" i="0" u="none" strike="noStrike" kern="1200" cap="none" spc="0" normalizeH="0" baseline="0" noProof="0">
              <a:ln>
                <a:noFill/>
              </a:ln>
              <a:solidFill>
                <a:prstClr val="black"/>
              </a:solidFill>
              <a:effectLst/>
              <a:uLnTx/>
              <a:uFillTx/>
              <a:latin typeface="Calibri"/>
              <a:ea typeface="+mn-ea"/>
              <a:cs typeface="Calibri"/>
            </a:endParaRPr>
          </a:p>
        </p:txBody>
      </p:sp>
      <p:sp>
        <p:nvSpPr>
          <p:cNvPr id="6" name="object 6"/>
          <p:cNvSpPr txBox="1"/>
          <p:nvPr/>
        </p:nvSpPr>
        <p:spPr>
          <a:xfrm>
            <a:off x="8419449" y="4785360"/>
            <a:ext cx="579041" cy="287003"/>
          </a:xfrm>
          <a:prstGeom prst="rect">
            <a:avLst/>
          </a:prstGeom>
        </p:spPr>
        <p:txBody>
          <a:bodyPr vert="horz" wrap="square" lIns="0" tIns="7938" rIns="0" bIns="0" rtlCol="0">
            <a:spAutoFit/>
          </a:bodyPr>
          <a:lstStyle/>
          <a:p>
            <a:pPr marL="7938" marR="0" lvl="0" indent="0" algn="l" defTabSz="914400" rtl="0" eaLnBrk="1" fontAlgn="auto" latinLnBrk="0" hangingPunct="1">
              <a:lnSpc>
                <a:spcPct val="100000"/>
              </a:lnSpc>
              <a:spcBef>
                <a:spcPts val="63"/>
              </a:spcBef>
              <a:spcAft>
                <a:spcPts val="0"/>
              </a:spcAft>
              <a:buClrTx/>
              <a:buSzTx/>
              <a:buFontTx/>
              <a:buNone/>
              <a:tabLst/>
              <a:defRPr/>
            </a:pPr>
            <a:r>
              <a:rPr kumimoji="0" sz="1813" b="0" i="0" u="none" strike="noStrike" kern="1200" cap="none" spc="-6" normalizeH="0" baseline="0" noProof="0" dirty="0">
                <a:ln>
                  <a:noFill/>
                </a:ln>
                <a:solidFill>
                  <a:prstClr val="black"/>
                </a:solidFill>
                <a:effectLst/>
                <a:uLnTx/>
                <a:uFillTx/>
                <a:latin typeface="Calibri"/>
                <a:ea typeface="+mn-ea"/>
                <a:cs typeface="Calibri"/>
              </a:rPr>
              <a:t>dialog</a:t>
            </a:r>
            <a:endParaRPr kumimoji="0" sz="1813"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906" y="1241769"/>
            <a:ext cx="4929188" cy="515847"/>
          </a:xfrm>
          <a:prstGeom prst="rect">
            <a:avLst/>
          </a:prstGeom>
        </p:spPr>
        <p:txBody>
          <a:bodyPr vert="horz" wrap="square" lIns="0" tIns="7938" rIns="0" bIns="0" rtlCol="0" anchor="ctr">
            <a:spAutoFit/>
          </a:bodyPr>
          <a:lstStyle/>
          <a:p>
            <a:pPr marL="7938">
              <a:lnSpc>
                <a:spcPct val="100000"/>
              </a:lnSpc>
              <a:spcBef>
                <a:spcPts val="63"/>
              </a:spcBef>
            </a:pPr>
            <a:r>
              <a:rPr spc="-16" dirty="0"/>
              <a:t>Filtering</a:t>
            </a:r>
            <a:r>
              <a:rPr spc="-141" dirty="0"/>
              <a:t> </a:t>
            </a:r>
            <a:r>
              <a:rPr spc="-13" dirty="0"/>
              <a:t>for</a:t>
            </a:r>
            <a:r>
              <a:rPr spc="-143" dirty="0"/>
              <a:t> </a:t>
            </a:r>
            <a:r>
              <a:rPr spc="-6" dirty="0"/>
              <a:t>quality</a:t>
            </a:r>
            <a:r>
              <a:rPr spc="-143" dirty="0"/>
              <a:t> </a:t>
            </a:r>
            <a:r>
              <a:rPr dirty="0"/>
              <a:t>and</a:t>
            </a:r>
            <a:r>
              <a:rPr spc="-141" dirty="0"/>
              <a:t> </a:t>
            </a:r>
            <a:r>
              <a:rPr spc="-6" dirty="0"/>
              <a:t>safety</a:t>
            </a:r>
          </a:p>
        </p:txBody>
      </p:sp>
      <p:sp>
        <p:nvSpPr>
          <p:cNvPr id="3" name="object 3"/>
          <p:cNvSpPr txBox="1"/>
          <p:nvPr/>
        </p:nvSpPr>
        <p:spPr>
          <a:xfrm>
            <a:off x="815027" y="1954848"/>
            <a:ext cx="7331472" cy="3350645"/>
          </a:xfrm>
          <a:prstGeom prst="rect">
            <a:avLst/>
          </a:prstGeom>
        </p:spPr>
        <p:txBody>
          <a:bodyPr vert="horz" wrap="square" lIns="0" tIns="82153" rIns="0" bIns="0" rtlCol="0">
            <a:spAutoFit/>
          </a:bodyPr>
          <a:lstStyle/>
          <a:p>
            <a:pPr marL="7938" marR="0" lvl="0" indent="0" algn="l" defTabSz="914400" rtl="0" eaLnBrk="1" fontAlgn="auto" latinLnBrk="0" hangingPunct="1">
              <a:lnSpc>
                <a:spcPct val="100000"/>
              </a:lnSpc>
              <a:spcBef>
                <a:spcPts val="647"/>
              </a:spcBef>
              <a:spcAft>
                <a:spcPts val="0"/>
              </a:spcAft>
              <a:buClrTx/>
              <a:buSzTx/>
              <a:buFontTx/>
              <a:buNone/>
              <a:tabLst/>
              <a:defRPr/>
            </a:pPr>
            <a:r>
              <a:rPr kumimoji="0" sz="2125" b="0" i="0" u="none" strike="noStrike" kern="1200" cap="none" spc="0" normalizeH="0" baseline="0" noProof="0" dirty="0">
                <a:ln>
                  <a:noFill/>
                </a:ln>
                <a:solidFill>
                  <a:srgbClr val="404040"/>
                </a:solidFill>
                <a:effectLst/>
                <a:uLnTx/>
                <a:uFillTx/>
                <a:latin typeface="Calibri"/>
                <a:ea typeface="+mn-ea"/>
                <a:cs typeface="Calibri"/>
              </a:rPr>
              <a:t>Quality</a:t>
            </a:r>
            <a:r>
              <a:rPr kumimoji="0" sz="2125" b="0" i="0" u="none" strike="noStrike" kern="1200" cap="none" spc="-71"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is</a:t>
            </a:r>
            <a:r>
              <a:rPr kumimoji="0" sz="2125" b="0" i="0" u="none" strike="noStrike" kern="1200" cap="none" spc="-66" normalizeH="0" baseline="0" noProof="0" dirty="0">
                <a:ln>
                  <a:noFill/>
                </a:ln>
                <a:solidFill>
                  <a:srgbClr val="404040"/>
                </a:solidFill>
                <a:effectLst/>
                <a:uLnTx/>
                <a:uFillTx/>
                <a:latin typeface="Calibri"/>
                <a:ea typeface="+mn-ea"/>
                <a:cs typeface="Calibri"/>
              </a:rPr>
              <a:t> </a:t>
            </a:r>
            <a:r>
              <a:rPr kumimoji="0" sz="2125" b="0" i="0" u="none" strike="noStrike" kern="1200" cap="none" spc="-6" normalizeH="0" baseline="0" noProof="0" dirty="0">
                <a:ln>
                  <a:noFill/>
                </a:ln>
                <a:solidFill>
                  <a:srgbClr val="404040"/>
                </a:solidFill>
                <a:effectLst/>
                <a:uLnTx/>
                <a:uFillTx/>
                <a:latin typeface="Calibri"/>
                <a:ea typeface="+mn-ea"/>
                <a:cs typeface="Calibri"/>
              </a:rPr>
              <a:t>subjective</a:t>
            </a:r>
            <a:endParaRPr kumimoji="0" sz="2125" b="0" i="0" u="none" strike="noStrike" kern="1200" cap="none" spc="0" normalizeH="0" baseline="0" noProof="0">
              <a:ln>
                <a:noFill/>
              </a:ln>
              <a:solidFill>
                <a:prstClr val="black"/>
              </a:solidFill>
              <a:effectLst/>
              <a:uLnTx/>
              <a:uFillTx/>
              <a:latin typeface="Calibri"/>
              <a:ea typeface="+mn-ea"/>
              <a:cs typeface="Calibri"/>
            </a:endParaRPr>
          </a:p>
          <a:p>
            <a:pPr marL="350838" marR="696913" lvl="0" indent="-342900" algn="l" defTabSz="914400" rtl="0" eaLnBrk="1" fontAlgn="auto" latinLnBrk="0" hangingPunct="1">
              <a:lnSpc>
                <a:spcPts val="2237"/>
              </a:lnSpc>
              <a:spcBef>
                <a:spcPts val="919"/>
              </a:spcBef>
              <a:spcAft>
                <a:spcPts val="0"/>
              </a:spcAft>
              <a:buClr>
                <a:srgbClr val="E48312"/>
              </a:buClr>
              <a:buSzTx/>
              <a:buFont typeface="Arial"/>
              <a:buChar char="•"/>
              <a:tabLst>
                <a:tab pos="350838" algn="l"/>
              </a:tabLst>
              <a:defRPr/>
            </a:pPr>
            <a:r>
              <a:rPr kumimoji="0" sz="2125" b="0" i="0" u="none" strike="noStrike" kern="1200" cap="none" spc="-13" normalizeH="0" baseline="0" noProof="0" dirty="0">
                <a:ln>
                  <a:noFill/>
                </a:ln>
                <a:solidFill>
                  <a:srgbClr val="404040"/>
                </a:solidFill>
                <a:effectLst/>
                <a:uLnTx/>
                <a:uFillTx/>
                <a:latin typeface="Calibri"/>
                <a:ea typeface="+mn-ea"/>
                <a:cs typeface="Calibri"/>
              </a:rPr>
              <a:t>Many</a:t>
            </a:r>
            <a:r>
              <a:rPr kumimoji="0" sz="2125" b="0" i="0" u="none" strike="noStrike" kern="1200" cap="none" spc="-94"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LLMs</a:t>
            </a:r>
            <a:r>
              <a:rPr kumimoji="0" sz="2125" b="0" i="0" u="none" strike="noStrike" kern="1200" cap="none" spc="-81" normalizeH="0" baseline="0" noProof="0" dirty="0">
                <a:ln>
                  <a:noFill/>
                </a:ln>
                <a:solidFill>
                  <a:srgbClr val="404040"/>
                </a:solidFill>
                <a:effectLst/>
                <a:uLnTx/>
                <a:uFillTx/>
                <a:latin typeface="Calibri"/>
                <a:ea typeface="+mn-ea"/>
                <a:cs typeface="Calibri"/>
              </a:rPr>
              <a:t> </a:t>
            </a:r>
            <a:r>
              <a:rPr kumimoji="0" sz="2125" b="0" i="0" u="none" strike="noStrike" kern="1200" cap="none" spc="-16" normalizeH="0" baseline="0" noProof="0" dirty="0">
                <a:ln>
                  <a:noFill/>
                </a:ln>
                <a:solidFill>
                  <a:srgbClr val="404040"/>
                </a:solidFill>
                <a:effectLst/>
                <a:uLnTx/>
                <a:uFillTx/>
                <a:latin typeface="Calibri"/>
                <a:ea typeface="+mn-ea"/>
                <a:cs typeface="Calibri"/>
              </a:rPr>
              <a:t>attempt</a:t>
            </a:r>
            <a:r>
              <a:rPr kumimoji="0" sz="2125" b="0" i="0" u="none" strike="noStrike" kern="1200" cap="none" spc="-88"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to</a:t>
            </a:r>
            <a:r>
              <a:rPr kumimoji="0" sz="2125" b="0" i="0" u="none" strike="noStrike" kern="1200" cap="none" spc="-88" normalizeH="0" baseline="0" noProof="0" dirty="0">
                <a:ln>
                  <a:noFill/>
                </a:ln>
                <a:solidFill>
                  <a:srgbClr val="404040"/>
                </a:solidFill>
                <a:effectLst/>
                <a:uLnTx/>
                <a:uFillTx/>
                <a:latin typeface="Calibri"/>
                <a:ea typeface="+mn-ea"/>
                <a:cs typeface="Calibri"/>
              </a:rPr>
              <a:t> </a:t>
            </a:r>
            <a:r>
              <a:rPr kumimoji="0" sz="2125" b="0" i="0" u="none" strike="noStrike" kern="1200" cap="none" spc="-6" normalizeH="0" baseline="0" noProof="0" dirty="0">
                <a:ln>
                  <a:noFill/>
                </a:ln>
                <a:solidFill>
                  <a:srgbClr val="404040"/>
                </a:solidFill>
                <a:effectLst/>
                <a:uLnTx/>
                <a:uFillTx/>
                <a:latin typeface="Calibri"/>
                <a:ea typeface="+mn-ea"/>
                <a:cs typeface="Calibri"/>
              </a:rPr>
              <a:t>match</a:t>
            </a:r>
            <a:r>
              <a:rPr kumimoji="0" sz="2125" b="0" i="0" u="none" strike="noStrike" kern="1200" cap="none" spc="-84" normalizeH="0" baseline="0" noProof="0" dirty="0">
                <a:ln>
                  <a:noFill/>
                </a:ln>
                <a:solidFill>
                  <a:srgbClr val="404040"/>
                </a:solidFill>
                <a:effectLst/>
                <a:uLnTx/>
                <a:uFillTx/>
                <a:latin typeface="Calibri"/>
                <a:ea typeface="+mn-ea"/>
                <a:cs typeface="Calibri"/>
              </a:rPr>
              <a:t> </a:t>
            </a:r>
            <a:r>
              <a:rPr kumimoji="0" sz="2125" b="0" i="0" u="none" strike="noStrike" kern="1200" cap="none" spc="-6" normalizeH="0" baseline="0" noProof="0" dirty="0">
                <a:ln>
                  <a:noFill/>
                </a:ln>
                <a:solidFill>
                  <a:srgbClr val="404040"/>
                </a:solidFill>
                <a:effectLst/>
                <a:uLnTx/>
                <a:uFillTx/>
                <a:latin typeface="Calibri"/>
                <a:ea typeface="+mn-ea"/>
                <a:cs typeface="Calibri"/>
              </a:rPr>
              <a:t>Wikipedia,</a:t>
            </a:r>
            <a:r>
              <a:rPr kumimoji="0" sz="2125" b="0" i="0" u="none" strike="noStrike" kern="1200" cap="none" spc="-84"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books,</a:t>
            </a:r>
            <a:r>
              <a:rPr kumimoji="0" sz="2125" b="0" i="0" u="none" strike="noStrike" kern="1200" cap="none" spc="-84" normalizeH="0" baseline="0" noProof="0" dirty="0">
                <a:ln>
                  <a:noFill/>
                </a:ln>
                <a:solidFill>
                  <a:srgbClr val="404040"/>
                </a:solidFill>
                <a:effectLst/>
                <a:uLnTx/>
                <a:uFillTx/>
                <a:latin typeface="Calibri"/>
                <a:ea typeface="+mn-ea"/>
                <a:cs typeface="Calibri"/>
              </a:rPr>
              <a:t> </a:t>
            </a:r>
            <a:r>
              <a:rPr kumimoji="0" sz="2125" b="0" i="0" u="none" strike="noStrike" kern="1200" cap="none" spc="-6" normalizeH="0" baseline="0" noProof="0" dirty="0">
                <a:ln>
                  <a:noFill/>
                </a:ln>
                <a:solidFill>
                  <a:srgbClr val="404040"/>
                </a:solidFill>
                <a:effectLst/>
                <a:uLnTx/>
                <a:uFillTx/>
                <a:latin typeface="Calibri"/>
                <a:ea typeface="+mn-ea"/>
                <a:cs typeface="Calibri"/>
              </a:rPr>
              <a:t>particular websites</a:t>
            </a:r>
            <a:endParaRPr kumimoji="0" sz="2125" b="0" i="0" u="none" strike="noStrike" kern="1200" cap="none" spc="0" normalizeH="0" baseline="0" noProof="0">
              <a:ln>
                <a:noFill/>
              </a:ln>
              <a:solidFill>
                <a:prstClr val="black"/>
              </a:solidFill>
              <a:effectLst/>
              <a:uLnTx/>
              <a:uFillTx/>
              <a:latin typeface="Calibri"/>
              <a:ea typeface="+mn-ea"/>
              <a:cs typeface="Calibri"/>
            </a:endParaRPr>
          </a:p>
          <a:p>
            <a:pPr marL="350441" marR="0" lvl="0" indent="-342503" algn="l" defTabSz="914400" rtl="0" eaLnBrk="1" fontAlgn="auto" latinLnBrk="0" hangingPunct="1">
              <a:lnSpc>
                <a:spcPct val="100000"/>
              </a:lnSpc>
              <a:spcBef>
                <a:spcPts val="500"/>
              </a:spcBef>
              <a:spcAft>
                <a:spcPts val="0"/>
              </a:spcAft>
              <a:buClr>
                <a:srgbClr val="E48312"/>
              </a:buClr>
              <a:buSzTx/>
              <a:buFont typeface="Arial"/>
              <a:buChar char="•"/>
              <a:tabLst>
                <a:tab pos="350441" algn="l"/>
              </a:tabLst>
              <a:defRPr/>
            </a:pPr>
            <a:r>
              <a:rPr kumimoji="0" sz="2125" b="0" i="0" u="none" strike="noStrike" kern="1200" cap="none" spc="0" normalizeH="0" baseline="0" noProof="0" dirty="0">
                <a:ln>
                  <a:noFill/>
                </a:ln>
                <a:solidFill>
                  <a:srgbClr val="404040"/>
                </a:solidFill>
                <a:effectLst/>
                <a:uLnTx/>
                <a:uFillTx/>
                <a:latin typeface="Calibri"/>
                <a:ea typeface="+mn-ea"/>
                <a:cs typeface="Calibri"/>
              </a:rPr>
              <a:t>Need</a:t>
            </a:r>
            <a:r>
              <a:rPr kumimoji="0" sz="2125" b="0" i="0" u="none" strike="noStrike" kern="1200" cap="none" spc="-78"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to</a:t>
            </a:r>
            <a:r>
              <a:rPr kumimoji="0" sz="2125" b="0" i="0" u="none" strike="noStrike" kern="1200" cap="none" spc="-78" normalizeH="0" baseline="0" noProof="0" dirty="0">
                <a:ln>
                  <a:noFill/>
                </a:ln>
                <a:solidFill>
                  <a:srgbClr val="404040"/>
                </a:solidFill>
                <a:effectLst/>
                <a:uLnTx/>
                <a:uFillTx/>
                <a:latin typeface="Calibri"/>
                <a:ea typeface="+mn-ea"/>
                <a:cs typeface="Calibri"/>
              </a:rPr>
              <a:t> </a:t>
            </a:r>
            <a:r>
              <a:rPr kumimoji="0" sz="2125" b="0" i="0" u="none" strike="noStrike" kern="1200" cap="none" spc="-16" normalizeH="0" baseline="0" noProof="0" dirty="0">
                <a:ln>
                  <a:noFill/>
                </a:ln>
                <a:solidFill>
                  <a:srgbClr val="404040"/>
                </a:solidFill>
                <a:effectLst/>
                <a:uLnTx/>
                <a:uFillTx/>
                <a:latin typeface="Calibri"/>
                <a:ea typeface="+mn-ea"/>
                <a:cs typeface="Calibri"/>
              </a:rPr>
              <a:t>remove</a:t>
            </a:r>
            <a:r>
              <a:rPr kumimoji="0" sz="2125" b="0" i="0" u="none" strike="noStrike" kern="1200" cap="none" spc="-81" normalizeH="0" baseline="0" noProof="0" dirty="0">
                <a:ln>
                  <a:noFill/>
                </a:ln>
                <a:solidFill>
                  <a:srgbClr val="404040"/>
                </a:solidFill>
                <a:effectLst/>
                <a:uLnTx/>
                <a:uFillTx/>
                <a:latin typeface="Calibri"/>
                <a:ea typeface="+mn-ea"/>
                <a:cs typeface="Calibri"/>
              </a:rPr>
              <a:t> </a:t>
            </a:r>
            <a:r>
              <a:rPr kumimoji="0" sz="2125" b="0" i="0" u="none" strike="noStrike" kern="1200" cap="none" spc="-16" normalizeH="0" baseline="0" noProof="0" dirty="0">
                <a:ln>
                  <a:noFill/>
                </a:ln>
                <a:solidFill>
                  <a:srgbClr val="404040"/>
                </a:solidFill>
                <a:effectLst/>
                <a:uLnTx/>
                <a:uFillTx/>
                <a:latin typeface="Calibri"/>
                <a:ea typeface="+mn-ea"/>
                <a:cs typeface="Calibri"/>
              </a:rPr>
              <a:t>boilerplate,</a:t>
            </a:r>
            <a:r>
              <a:rPr kumimoji="0" sz="2125" b="0" i="0" u="none" strike="noStrike" kern="1200" cap="none" spc="-69"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adult</a:t>
            </a:r>
            <a:r>
              <a:rPr kumimoji="0" sz="2125" b="0" i="0" u="none" strike="noStrike" kern="1200" cap="none" spc="-75" normalizeH="0" baseline="0" noProof="0" dirty="0">
                <a:ln>
                  <a:noFill/>
                </a:ln>
                <a:solidFill>
                  <a:srgbClr val="404040"/>
                </a:solidFill>
                <a:effectLst/>
                <a:uLnTx/>
                <a:uFillTx/>
                <a:latin typeface="Calibri"/>
                <a:ea typeface="+mn-ea"/>
                <a:cs typeface="Calibri"/>
              </a:rPr>
              <a:t> </a:t>
            </a:r>
            <a:r>
              <a:rPr kumimoji="0" sz="2125" b="0" i="0" u="none" strike="noStrike" kern="1200" cap="none" spc="-6" normalizeH="0" baseline="0" noProof="0" dirty="0">
                <a:ln>
                  <a:noFill/>
                </a:ln>
                <a:solidFill>
                  <a:srgbClr val="404040"/>
                </a:solidFill>
                <a:effectLst/>
                <a:uLnTx/>
                <a:uFillTx/>
                <a:latin typeface="Calibri"/>
                <a:ea typeface="+mn-ea"/>
                <a:cs typeface="Calibri"/>
              </a:rPr>
              <a:t>content</a:t>
            </a:r>
            <a:endParaRPr kumimoji="0" sz="2125" b="0" i="0" u="none" strike="noStrike" kern="1200" cap="none" spc="0" normalizeH="0" baseline="0" noProof="0">
              <a:ln>
                <a:noFill/>
              </a:ln>
              <a:solidFill>
                <a:prstClr val="black"/>
              </a:solidFill>
              <a:effectLst/>
              <a:uLnTx/>
              <a:uFillTx/>
              <a:latin typeface="Calibri"/>
              <a:ea typeface="+mn-ea"/>
              <a:cs typeface="Calibri"/>
            </a:endParaRPr>
          </a:p>
          <a:p>
            <a:pPr marL="7938" marR="565944" lvl="0" indent="342503" algn="l" defTabSz="914400" rtl="0" eaLnBrk="1" fontAlgn="auto" latinLnBrk="0" hangingPunct="1">
              <a:lnSpc>
                <a:spcPct val="120000"/>
              </a:lnSpc>
              <a:spcBef>
                <a:spcPts val="0"/>
              </a:spcBef>
              <a:spcAft>
                <a:spcPts val="0"/>
              </a:spcAft>
              <a:buClr>
                <a:srgbClr val="E48312"/>
              </a:buClr>
              <a:buSzTx/>
              <a:buFont typeface="Arial"/>
              <a:buChar char="•"/>
              <a:tabLst>
                <a:tab pos="350441" algn="l"/>
              </a:tabLst>
              <a:defRPr/>
            </a:pPr>
            <a:r>
              <a:rPr kumimoji="0" sz="2125" b="0" i="0" u="none" strike="noStrike" kern="1200" cap="none" spc="-16" normalizeH="0" baseline="0" noProof="0" dirty="0">
                <a:ln>
                  <a:noFill/>
                </a:ln>
                <a:solidFill>
                  <a:srgbClr val="404040"/>
                </a:solidFill>
                <a:effectLst/>
                <a:uLnTx/>
                <a:uFillTx/>
                <a:latin typeface="Calibri"/>
                <a:ea typeface="+mn-ea"/>
                <a:cs typeface="Calibri"/>
              </a:rPr>
              <a:t>Deduplication</a:t>
            </a:r>
            <a:r>
              <a:rPr kumimoji="0" sz="2125" b="0" i="0" u="none" strike="noStrike" kern="1200" cap="none" spc="-81"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at</a:t>
            </a:r>
            <a:r>
              <a:rPr kumimoji="0" sz="2125" b="0" i="0" u="none" strike="noStrike" kern="1200" cap="none" spc="-78" normalizeH="0" baseline="0" noProof="0" dirty="0">
                <a:ln>
                  <a:noFill/>
                </a:ln>
                <a:solidFill>
                  <a:srgbClr val="404040"/>
                </a:solidFill>
                <a:effectLst/>
                <a:uLnTx/>
                <a:uFillTx/>
                <a:latin typeface="Calibri"/>
                <a:ea typeface="+mn-ea"/>
                <a:cs typeface="Calibri"/>
              </a:rPr>
              <a:t> </a:t>
            </a:r>
            <a:r>
              <a:rPr kumimoji="0" sz="2125" b="0" i="0" u="none" strike="noStrike" kern="1200" cap="none" spc="-6" normalizeH="0" baseline="0" noProof="0" dirty="0">
                <a:ln>
                  <a:noFill/>
                </a:ln>
                <a:solidFill>
                  <a:srgbClr val="404040"/>
                </a:solidFill>
                <a:effectLst/>
                <a:uLnTx/>
                <a:uFillTx/>
                <a:latin typeface="Calibri"/>
                <a:ea typeface="+mn-ea"/>
                <a:cs typeface="Calibri"/>
              </a:rPr>
              <a:t>many</a:t>
            </a:r>
            <a:r>
              <a:rPr kumimoji="0" sz="2125" b="0" i="0" u="none" strike="noStrike" kern="1200" cap="none" spc="-84" normalizeH="0" baseline="0" noProof="0" dirty="0">
                <a:ln>
                  <a:noFill/>
                </a:ln>
                <a:solidFill>
                  <a:srgbClr val="404040"/>
                </a:solidFill>
                <a:effectLst/>
                <a:uLnTx/>
                <a:uFillTx/>
                <a:latin typeface="Calibri"/>
                <a:ea typeface="+mn-ea"/>
                <a:cs typeface="Calibri"/>
              </a:rPr>
              <a:t> </a:t>
            </a:r>
            <a:r>
              <a:rPr kumimoji="0" sz="2125" b="0" i="0" u="none" strike="noStrike" kern="1200" cap="none" spc="-6" normalizeH="0" baseline="0" noProof="0" dirty="0">
                <a:ln>
                  <a:noFill/>
                </a:ln>
                <a:solidFill>
                  <a:srgbClr val="404040"/>
                </a:solidFill>
                <a:effectLst/>
                <a:uLnTx/>
                <a:uFillTx/>
                <a:latin typeface="Calibri"/>
                <a:ea typeface="+mn-ea"/>
                <a:cs typeface="Calibri"/>
              </a:rPr>
              <a:t>levels</a:t>
            </a:r>
            <a:r>
              <a:rPr kumimoji="0" sz="2125" b="0" i="0" u="none" strike="noStrike" kern="1200" cap="none" spc="-78"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(URLs,</a:t>
            </a:r>
            <a:r>
              <a:rPr kumimoji="0" sz="2125" b="0" i="0" u="none" strike="noStrike" kern="1200" cap="none" spc="-78" normalizeH="0" baseline="0" noProof="0" dirty="0">
                <a:ln>
                  <a:noFill/>
                </a:ln>
                <a:solidFill>
                  <a:srgbClr val="404040"/>
                </a:solidFill>
                <a:effectLst/>
                <a:uLnTx/>
                <a:uFillTx/>
                <a:latin typeface="Calibri"/>
                <a:ea typeface="+mn-ea"/>
                <a:cs typeface="Calibri"/>
              </a:rPr>
              <a:t> </a:t>
            </a:r>
            <a:r>
              <a:rPr kumimoji="0" sz="2125" b="0" i="0" u="none" strike="noStrike" kern="1200" cap="none" spc="-13" normalizeH="0" baseline="0" noProof="0" dirty="0">
                <a:ln>
                  <a:noFill/>
                </a:ln>
                <a:solidFill>
                  <a:srgbClr val="404040"/>
                </a:solidFill>
                <a:effectLst/>
                <a:uLnTx/>
                <a:uFillTx/>
                <a:latin typeface="Calibri"/>
                <a:ea typeface="+mn-ea"/>
                <a:cs typeface="Calibri"/>
              </a:rPr>
              <a:t>documents,</a:t>
            </a:r>
            <a:r>
              <a:rPr kumimoji="0" sz="2125" b="0" i="0" u="none" strike="noStrike" kern="1200" cap="none" spc="-75"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even</a:t>
            </a:r>
            <a:r>
              <a:rPr kumimoji="0" sz="2125" b="0" i="0" u="none" strike="noStrike" kern="1200" cap="none" spc="-81" normalizeH="0" baseline="0" noProof="0" dirty="0">
                <a:ln>
                  <a:noFill/>
                </a:ln>
                <a:solidFill>
                  <a:srgbClr val="404040"/>
                </a:solidFill>
                <a:effectLst/>
                <a:uLnTx/>
                <a:uFillTx/>
                <a:latin typeface="Calibri"/>
                <a:ea typeface="+mn-ea"/>
                <a:cs typeface="Calibri"/>
              </a:rPr>
              <a:t> </a:t>
            </a:r>
            <a:r>
              <a:rPr kumimoji="0" sz="2125" b="0" i="0" u="none" strike="noStrike" kern="1200" cap="none" spc="-6" normalizeH="0" baseline="0" noProof="0" dirty="0">
                <a:ln>
                  <a:noFill/>
                </a:ln>
                <a:solidFill>
                  <a:srgbClr val="404040"/>
                </a:solidFill>
                <a:effectLst/>
                <a:uLnTx/>
                <a:uFillTx/>
                <a:latin typeface="Calibri"/>
                <a:ea typeface="+mn-ea"/>
                <a:cs typeface="Calibri"/>
              </a:rPr>
              <a:t>lines) </a:t>
            </a:r>
            <a:r>
              <a:rPr kumimoji="0" sz="2125" b="0" i="0" u="none" strike="noStrike" kern="1200" cap="none" spc="-13" normalizeH="0" baseline="0" noProof="0" dirty="0">
                <a:ln>
                  <a:noFill/>
                </a:ln>
                <a:solidFill>
                  <a:srgbClr val="404040"/>
                </a:solidFill>
                <a:effectLst/>
                <a:uLnTx/>
                <a:uFillTx/>
                <a:latin typeface="Calibri"/>
                <a:ea typeface="+mn-ea"/>
                <a:cs typeface="Calibri"/>
              </a:rPr>
              <a:t>Safety</a:t>
            </a:r>
            <a:r>
              <a:rPr kumimoji="0" sz="2125" b="0" i="0" u="none" strike="noStrike" kern="1200" cap="none" spc="-75"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also</a:t>
            </a:r>
            <a:r>
              <a:rPr kumimoji="0" sz="2125" b="0" i="0" u="none" strike="noStrike" kern="1200" cap="none" spc="-69" normalizeH="0" baseline="0" noProof="0" dirty="0">
                <a:ln>
                  <a:noFill/>
                </a:ln>
                <a:solidFill>
                  <a:srgbClr val="404040"/>
                </a:solidFill>
                <a:effectLst/>
                <a:uLnTx/>
                <a:uFillTx/>
                <a:latin typeface="Calibri"/>
                <a:ea typeface="+mn-ea"/>
                <a:cs typeface="Calibri"/>
              </a:rPr>
              <a:t> </a:t>
            </a:r>
            <a:r>
              <a:rPr kumimoji="0" sz="2125" b="0" i="0" u="none" strike="noStrike" kern="1200" cap="none" spc="-6" normalizeH="0" baseline="0" noProof="0" dirty="0">
                <a:ln>
                  <a:noFill/>
                </a:ln>
                <a:solidFill>
                  <a:srgbClr val="404040"/>
                </a:solidFill>
                <a:effectLst/>
                <a:uLnTx/>
                <a:uFillTx/>
                <a:latin typeface="Calibri"/>
                <a:ea typeface="+mn-ea"/>
                <a:cs typeface="Calibri"/>
              </a:rPr>
              <a:t>subjective</a:t>
            </a:r>
            <a:endParaRPr kumimoji="0" sz="2125" b="0" i="0" u="none" strike="noStrike" kern="1200" cap="none" spc="0" normalizeH="0" baseline="0" noProof="0">
              <a:ln>
                <a:noFill/>
              </a:ln>
              <a:solidFill>
                <a:prstClr val="black"/>
              </a:solidFill>
              <a:effectLst/>
              <a:uLnTx/>
              <a:uFillTx/>
              <a:latin typeface="Calibri"/>
              <a:ea typeface="+mn-ea"/>
              <a:cs typeface="Calibri"/>
            </a:endParaRPr>
          </a:p>
          <a:p>
            <a:pPr marL="350441" marR="0" lvl="0" indent="-342503" algn="l" defTabSz="914400" rtl="0" eaLnBrk="1" fontAlgn="auto" latinLnBrk="0" hangingPunct="1">
              <a:lnSpc>
                <a:spcPct val="100000"/>
              </a:lnSpc>
              <a:spcBef>
                <a:spcPts val="572"/>
              </a:spcBef>
              <a:spcAft>
                <a:spcPts val="0"/>
              </a:spcAft>
              <a:buClr>
                <a:srgbClr val="E48312"/>
              </a:buClr>
              <a:buSzTx/>
              <a:buFont typeface="Arial"/>
              <a:buChar char="•"/>
              <a:tabLst>
                <a:tab pos="350441" algn="l"/>
              </a:tabLst>
              <a:defRPr/>
            </a:pPr>
            <a:r>
              <a:rPr kumimoji="0" sz="2125" b="0" i="0" u="none" strike="noStrike" kern="1200" cap="none" spc="-38" normalizeH="0" baseline="0" noProof="0" dirty="0">
                <a:ln>
                  <a:noFill/>
                </a:ln>
                <a:solidFill>
                  <a:srgbClr val="404040"/>
                </a:solidFill>
                <a:effectLst/>
                <a:uLnTx/>
                <a:uFillTx/>
                <a:latin typeface="Calibri"/>
                <a:ea typeface="+mn-ea"/>
                <a:cs typeface="Calibri"/>
              </a:rPr>
              <a:t>Toxicity</a:t>
            </a:r>
            <a:r>
              <a:rPr kumimoji="0" sz="2125" b="0" i="0" u="none" strike="noStrike" kern="1200" cap="none" spc="-71" normalizeH="0" baseline="0" noProof="0" dirty="0">
                <a:ln>
                  <a:noFill/>
                </a:ln>
                <a:solidFill>
                  <a:srgbClr val="404040"/>
                </a:solidFill>
                <a:effectLst/>
                <a:uLnTx/>
                <a:uFillTx/>
                <a:latin typeface="Calibri"/>
                <a:ea typeface="+mn-ea"/>
                <a:cs typeface="Calibri"/>
              </a:rPr>
              <a:t> </a:t>
            </a:r>
            <a:r>
              <a:rPr kumimoji="0" sz="2125" b="0" i="0" u="none" strike="noStrike" kern="1200" cap="none" spc="-13" normalizeH="0" baseline="0" noProof="0" dirty="0">
                <a:ln>
                  <a:noFill/>
                </a:ln>
                <a:solidFill>
                  <a:srgbClr val="404040"/>
                </a:solidFill>
                <a:effectLst/>
                <a:uLnTx/>
                <a:uFillTx/>
                <a:latin typeface="Calibri"/>
                <a:ea typeface="+mn-ea"/>
                <a:cs typeface="Calibri"/>
              </a:rPr>
              <a:t>detection</a:t>
            </a:r>
            <a:r>
              <a:rPr kumimoji="0" sz="2125" b="0" i="0" u="none" strike="noStrike" kern="1200" cap="none" spc="-63"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is</a:t>
            </a:r>
            <a:r>
              <a:rPr kumimoji="0" sz="2125" b="0" i="0" u="none" strike="noStrike" kern="1200" cap="none" spc="-59" normalizeH="0" baseline="0" noProof="0" dirty="0">
                <a:ln>
                  <a:noFill/>
                </a:ln>
                <a:solidFill>
                  <a:srgbClr val="404040"/>
                </a:solidFill>
                <a:effectLst/>
                <a:uLnTx/>
                <a:uFillTx/>
                <a:latin typeface="Calibri"/>
                <a:ea typeface="+mn-ea"/>
                <a:cs typeface="Calibri"/>
              </a:rPr>
              <a:t> </a:t>
            </a:r>
            <a:r>
              <a:rPr kumimoji="0" sz="2125" b="0" i="0" u="none" strike="noStrike" kern="1200" cap="none" spc="-13" normalizeH="0" baseline="0" noProof="0" dirty="0">
                <a:ln>
                  <a:noFill/>
                </a:ln>
                <a:solidFill>
                  <a:srgbClr val="404040"/>
                </a:solidFill>
                <a:effectLst/>
                <a:uLnTx/>
                <a:uFillTx/>
                <a:latin typeface="Calibri"/>
                <a:ea typeface="+mn-ea"/>
                <a:cs typeface="Calibri"/>
              </a:rPr>
              <a:t>important,</a:t>
            </a:r>
            <a:r>
              <a:rPr kumimoji="0" sz="2125" b="0" i="0" u="none" strike="noStrike" kern="1200" cap="none" spc="-63" normalizeH="0" baseline="0" noProof="0" dirty="0">
                <a:ln>
                  <a:noFill/>
                </a:ln>
                <a:solidFill>
                  <a:srgbClr val="404040"/>
                </a:solidFill>
                <a:effectLst/>
                <a:uLnTx/>
                <a:uFillTx/>
                <a:latin typeface="Calibri"/>
                <a:ea typeface="+mn-ea"/>
                <a:cs typeface="Calibri"/>
              </a:rPr>
              <a:t> </a:t>
            </a:r>
            <a:r>
              <a:rPr kumimoji="0" sz="2125" b="0" i="0" u="none" strike="noStrike" kern="1200" cap="none" spc="-6" normalizeH="0" baseline="0" noProof="0" dirty="0">
                <a:ln>
                  <a:noFill/>
                </a:ln>
                <a:solidFill>
                  <a:srgbClr val="404040"/>
                </a:solidFill>
                <a:effectLst/>
                <a:uLnTx/>
                <a:uFillTx/>
                <a:latin typeface="Calibri"/>
                <a:ea typeface="+mn-ea"/>
                <a:cs typeface="Calibri"/>
              </a:rPr>
              <a:t>although</a:t>
            </a:r>
            <a:r>
              <a:rPr kumimoji="0" sz="2125" b="0" i="0" u="none" strike="noStrike" kern="1200" cap="none" spc="-63"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that</a:t>
            </a:r>
            <a:r>
              <a:rPr kumimoji="0" sz="2125" b="0" i="0" u="none" strike="noStrike" kern="1200" cap="none" spc="-63"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has</a:t>
            </a:r>
            <a:r>
              <a:rPr kumimoji="0" sz="2125" b="0" i="0" u="none" strike="noStrike" kern="1200" cap="none" spc="-63" normalizeH="0" baseline="0" noProof="0" dirty="0">
                <a:ln>
                  <a:noFill/>
                </a:ln>
                <a:solidFill>
                  <a:srgbClr val="404040"/>
                </a:solidFill>
                <a:effectLst/>
                <a:uLnTx/>
                <a:uFillTx/>
                <a:latin typeface="Calibri"/>
                <a:ea typeface="+mn-ea"/>
                <a:cs typeface="Calibri"/>
              </a:rPr>
              <a:t> </a:t>
            </a:r>
            <a:r>
              <a:rPr kumimoji="0" sz="2125" b="0" i="0" u="none" strike="noStrike" kern="1200" cap="none" spc="-13" normalizeH="0" baseline="0" noProof="0" dirty="0">
                <a:ln>
                  <a:noFill/>
                </a:ln>
                <a:solidFill>
                  <a:srgbClr val="404040"/>
                </a:solidFill>
                <a:effectLst/>
                <a:uLnTx/>
                <a:uFillTx/>
                <a:latin typeface="Calibri"/>
                <a:ea typeface="+mn-ea"/>
                <a:cs typeface="Calibri"/>
              </a:rPr>
              <a:t>mixed</a:t>
            </a:r>
            <a:r>
              <a:rPr kumimoji="0" sz="2125" b="0" i="0" u="none" strike="noStrike" kern="1200" cap="none" spc="-63" normalizeH="0" baseline="0" noProof="0" dirty="0">
                <a:ln>
                  <a:noFill/>
                </a:ln>
                <a:solidFill>
                  <a:srgbClr val="404040"/>
                </a:solidFill>
                <a:effectLst/>
                <a:uLnTx/>
                <a:uFillTx/>
                <a:latin typeface="Calibri"/>
                <a:ea typeface="+mn-ea"/>
                <a:cs typeface="Calibri"/>
              </a:rPr>
              <a:t> </a:t>
            </a:r>
            <a:r>
              <a:rPr kumimoji="0" sz="2125" b="0" i="0" u="none" strike="noStrike" kern="1200" cap="none" spc="-6" normalizeH="0" baseline="0" noProof="0" dirty="0">
                <a:ln>
                  <a:noFill/>
                </a:ln>
                <a:solidFill>
                  <a:srgbClr val="404040"/>
                </a:solidFill>
                <a:effectLst/>
                <a:uLnTx/>
                <a:uFillTx/>
                <a:latin typeface="Calibri"/>
                <a:ea typeface="+mn-ea"/>
                <a:cs typeface="Calibri"/>
              </a:rPr>
              <a:t>results</a:t>
            </a:r>
            <a:endParaRPr kumimoji="0" sz="2125" b="0" i="0" u="none" strike="noStrike" kern="1200" cap="none" spc="0" normalizeH="0" baseline="0" noProof="0">
              <a:ln>
                <a:noFill/>
              </a:ln>
              <a:solidFill>
                <a:prstClr val="black"/>
              </a:solidFill>
              <a:effectLst/>
              <a:uLnTx/>
              <a:uFillTx/>
              <a:latin typeface="Calibri"/>
              <a:ea typeface="+mn-ea"/>
              <a:cs typeface="Calibri"/>
            </a:endParaRPr>
          </a:p>
          <a:p>
            <a:pPr marL="350838" marR="3175" lvl="0" indent="-342900" algn="l" defTabSz="914400" rtl="0" eaLnBrk="1" fontAlgn="auto" latinLnBrk="0" hangingPunct="1">
              <a:lnSpc>
                <a:spcPts val="2237"/>
              </a:lnSpc>
              <a:spcBef>
                <a:spcPts val="859"/>
              </a:spcBef>
              <a:spcAft>
                <a:spcPts val="0"/>
              </a:spcAft>
              <a:buClr>
                <a:srgbClr val="E48312"/>
              </a:buClr>
              <a:buSzTx/>
              <a:buFont typeface="Arial"/>
              <a:buChar char="•"/>
              <a:tabLst>
                <a:tab pos="350838" algn="l"/>
              </a:tabLst>
              <a:defRPr/>
            </a:pPr>
            <a:r>
              <a:rPr kumimoji="0" sz="2125" b="0" i="0" u="none" strike="noStrike" kern="1200" cap="none" spc="0" normalizeH="0" baseline="0" noProof="0" dirty="0">
                <a:ln>
                  <a:noFill/>
                </a:ln>
                <a:solidFill>
                  <a:srgbClr val="404040"/>
                </a:solidFill>
                <a:effectLst/>
                <a:uLnTx/>
                <a:uFillTx/>
                <a:latin typeface="Calibri"/>
                <a:ea typeface="+mn-ea"/>
                <a:cs typeface="Calibri"/>
              </a:rPr>
              <a:t>Can</a:t>
            </a:r>
            <a:r>
              <a:rPr kumimoji="0" sz="2125" b="0" i="0" u="none" strike="noStrike" kern="1200" cap="none" spc="-78" normalizeH="0" baseline="0" noProof="0" dirty="0">
                <a:ln>
                  <a:noFill/>
                </a:ln>
                <a:solidFill>
                  <a:srgbClr val="404040"/>
                </a:solidFill>
                <a:effectLst/>
                <a:uLnTx/>
                <a:uFillTx/>
                <a:latin typeface="Calibri"/>
                <a:ea typeface="+mn-ea"/>
                <a:cs typeface="Calibri"/>
              </a:rPr>
              <a:t> </a:t>
            </a:r>
            <a:r>
              <a:rPr kumimoji="0" sz="2125" b="0" i="0" u="none" strike="noStrike" kern="1200" cap="none" spc="-19" normalizeH="0" baseline="0" noProof="0" dirty="0">
                <a:ln>
                  <a:noFill/>
                </a:ln>
                <a:solidFill>
                  <a:srgbClr val="404040"/>
                </a:solidFill>
                <a:effectLst/>
                <a:uLnTx/>
                <a:uFillTx/>
                <a:latin typeface="Calibri"/>
                <a:ea typeface="+mn-ea"/>
                <a:cs typeface="Calibri"/>
              </a:rPr>
              <a:t>mistakenly</a:t>
            </a:r>
            <a:r>
              <a:rPr kumimoji="0" sz="2125" b="0" i="0" u="none" strike="noStrike" kern="1200" cap="none" spc="-84"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flag</a:t>
            </a:r>
            <a:r>
              <a:rPr kumimoji="0" sz="2125" b="0" i="0" u="none" strike="noStrike" kern="1200" cap="none" spc="-81"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data</a:t>
            </a:r>
            <a:r>
              <a:rPr kumimoji="0" sz="2125" b="0" i="0" u="none" strike="noStrike" kern="1200" cap="none" spc="-81" normalizeH="0" baseline="0" noProof="0" dirty="0">
                <a:ln>
                  <a:noFill/>
                </a:ln>
                <a:solidFill>
                  <a:srgbClr val="404040"/>
                </a:solidFill>
                <a:effectLst/>
                <a:uLnTx/>
                <a:uFillTx/>
                <a:latin typeface="Calibri"/>
                <a:ea typeface="+mn-ea"/>
                <a:cs typeface="Calibri"/>
              </a:rPr>
              <a:t> </a:t>
            </a:r>
            <a:r>
              <a:rPr kumimoji="0" sz="2125" b="0" i="0" u="none" strike="noStrike" kern="1200" cap="none" spc="-13" normalizeH="0" baseline="0" noProof="0" dirty="0">
                <a:ln>
                  <a:noFill/>
                </a:ln>
                <a:solidFill>
                  <a:srgbClr val="404040"/>
                </a:solidFill>
                <a:effectLst/>
                <a:uLnTx/>
                <a:uFillTx/>
                <a:latin typeface="Calibri"/>
                <a:ea typeface="+mn-ea"/>
                <a:cs typeface="Calibri"/>
              </a:rPr>
              <a:t>written</a:t>
            </a:r>
            <a:r>
              <a:rPr kumimoji="0" sz="2125" b="0" i="0" u="none" strike="noStrike" kern="1200" cap="none" spc="-78"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in</a:t>
            </a:r>
            <a:r>
              <a:rPr kumimoji="0" sz="2125" b="0" i="0" u="none" strike="noStrike" kern="1200" cap="none" spc="-78" normalizeH="0" baseline="0" noProof="0" dirty="0">
                <a:ln>
                  <a:noFill/>
                </a:ln>
                <a:solidFill>
                  <a:srgbClr val="404040"/>
                </a:solidFill>
                <a:effectLst/>
                <a:uLnTx/>
                <a:uFillTx/>
                <a:latin typeface="Calibri"/>
                <a:ea typeface="+mn-ea"/>
                <a:cs typeface="Calibri"/>
              </a:rPr>
              <a:t> </a:t>
            </a:r>
            <a:r>
              <a:rPr kumimoji="0" sz="2125" b="0" i="0" u="none" strike="noStrike" kern="1200" cap="none" spc="0" normalizeH="0" baseline="0" noProof="0" dirty="0">
                <a:ln>
                  <a:noFill/>
                </a:ln>
                <a:solidFill>
                  <a:srgbClr val="404040"/>
                </a:solidFill>
                <a:effectLst/>
                <a:uLnTx/>
                <a:uFillTx/>
                <a:latin typeface="Calibri"/>
                <a:ea typeface="+mn-ea"/>
                <a:cs typeface="Calibri"/>
              </a:rPr>
              <a:t>dialects</a:t>
            </a:r>
            <a:r>
              <a:rPr kumimoji="0" sz="2125" b="0" i="0" u="none" strike="noStrike" kern="1200" cap="none" spc="-75" normalizeH="0" baseline="0" noProof="0" dirty="0">
                <a:ln>
                  <a:noFill/>
                </a:ln>
                <a:solidFill>
                  <a:srgbClr val="404040"/>
                </a:solidFill>
                <a:effectLst/>
                <a:uLnTx/>
                <a:uFillTx/>
                <a:latin typeface="Calibri"/>
                <a:ea typeface="+mn-ea"/>
                <a:cs typeface="Calibri"/>
              </a:rPr>
              <a:t> </a:t>
            </a:r>
            <a:r>
              <a:rPr kumimoji="0" sz="2125" b="0" i="0" u="none" strike="noStrike" kern="1200" cap="none" spc="-6" normalizeH="0" baseline="0" noProof="0" dirty="0">
                <a:ln>
                  <a:noFill/>
                </a:ln>
                <a:solidFill>
                  <a:srgbClr val="404040"/>
                </a:solidFill>
                <a:effectLst/>
                <a:uLnTx/>
                <a:uFillTx/>
                <a:latin typeface="Calibri"/>
                <a:ea typeface="+mn-ea"/>
                <a:cs typeface="Calibri"/>
              </a:rPr>
              <a:t>like</a:t>
            </a:r>
            <a:r>
              <a:rPr kumimoji="0" sz="2125" b="0" i="0" u="none" strike="noStrike" kern="1200" cap="none" spc="-81" normalizeH="0" baseline="0" noProof="0" dirty="0">
                <a:ln>
                  <a:noFill/>
                </a:ln>
                <a:solidFill>
                  <a:srgbClr val="404040"/>
                </a:solidFill>
                <a:effectLst/>
                <a:uLnTx/>
                <a:uFillTx/>
                <a:latin typeface="Calibri"/>
                <a:ea typeface="+mn-ea"/>
                <a:cs typeface="Calibri"/>
              </a:rPr>
              <a:t> </a:t>
            </a:r>
            <a:r>
              <a:rPr kumimoji="0" sz="2125" b="0" i="0" u="none" strike="noStrike" kern="1200" cap="none" spc="-6" normalizeH="0" baseline="0" noProof="0" dirty="0">
                <a:ln>
                  <a:noFill/>
                </a:ln>
                <a:solidFill>
                  <a:srgbClr val="404040"/>
                </a:solidFill>
                <a:effectLst/>
                <a:uLnTx/>
                <a:uFillTx/>
                <a:latin typeface="Calibri"/>
                <a:ea typeface="+mn-ea"/>
                <a:cs typeface="Calibri"/>
              </a:rPr>
              <a:t>African</a:t>
            </a:r>
            <a:r>
              <a:rPr kumimoji="0" sz="2125" b="0" i="0" u="none" strike="noStrike" kern="1200" cap="none" spc="-78" normalizeH="0" baseline="0" noProof="0" dirty="0">
                <a:ln>
                  <a:noFill/>
                </a:ln>
                <a:solidFill>
                  <a:srgbClr val="404040"/>
                </a:solidFill>
                <a:effectLst/>
                <a:uLnTx/>
                <a:uFillTx/>
                <a:latin typeface="Calibri"/>
                <a:ea typeface="+mn-ea"/>
                <a:cs typeface="Calibri"/>
              </a:rPr>
              <a:t> </a:t>
            </a:r>
            <a:r>
              <a:rPr kumimoji="0" sz="2125" b="0" i="0" u="none" strike="noStrike" kern="1200" cap="none" spc="-6" normalizeH="0" baseline="0" noProof="0" dirty="0">
                <a:ln>
                  <a:noFill/>
                </a:ln>
                <a:solidFill>
                  <a:srgbClr val="404040"/>
                </a:solidFill>
                <a:effectLst/>
                <a:uLnTx/>
                <a:uFillTx/>
                <a:latin typeface="Calibri"/>
                <a:ea typeface="+mn-ea"/>
                <a:cs typeface="Calibri"/>
              </a:rPr>
              <a:t>American English</a:t>
            </a:r>
            <a:endParaRPr kumimoji="0" sz="2125"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906" y="1057619"/>
            <a:ext cx="8077994" cy="515847"/>
          </a:xfrm>
          <a:prstGeom prst="rect">
            <a:avLst/>
          </a:prstGeom>
        </p:spPr>
        <p:txBody>
          <a:bodyPr vert="horz" wrap="square" lIns="0" tIns="7938" rIns="0" bIns="0" rtlCol="0" anchor="ctr">
            <a:spAutoFit/>
          </a:bodyPr>
          <a:lstStyle/>
          <a:p>
            <a:pPr marL="7938">
              <a:lnSpc>
                <a:spcPct val="100000"/>
              </a:lnSpc>
              <a:spcBef>
                <a:spcPts val="63"/>
              </a:spcBef>
            </a:pPr>
            <a:r>
              <a:rPr spc="-19" dirty="0"/>
              <a:t>Finetuning</a:t>
            </a:r>
            <a:r>
              <a:rPr spc="-125" dirty="0"/>
              <a:t> </a:t>
            </a:r>
            <a:r>
              <a:rPr spc="-13" dirty="0"/>
              <a:t>for</a:t>
            </a:r>
            <a:r>
              <a:rPr spc="-125" dirty="0"/>
              <a:t> </a:t>
            </a:r>
            <a:r>
              <a:rPr spc="-22" dirty="0"/>
              <a:t>daptation</a:t>
            </a:r>
            <a:r>
              <a:rPr spc="-119" dirty="0"/>
              <a:t> </a:t>
            </a:r>
            <a:r>
              <a:rPr dirty="0"/>
              <a:t>to</a:t>
            </a:r>
            <a:r>
              <a:rPr spc="-127" dirty="0"/>
              <a:t> </a:t>
            </a:r>
            <a:r>
              <a:rPr dirty="0"/>
              <a:t>new</a:t>
            </a:r>
            <a:r>
              <a:rPr spc="-122" dirty="0"/>
              <a:t> </a:t>
            </a:r>
            <a:r>
              <a:rPr spc="-6" dirty="0"/>
              <a:t>domains</a:t>
            </a:r>
          </a:p>
        </p:txBody>
      </p:sp>
      <p:sp>
        <p:nvSpPr>
          <p:cNvPr id="3" name="object 3"/>
          <p:cNvSpPr txBox="1"/>
          <p:nvPr/>
        </p:nvSpPr>
        <p:spPr>
          <a:xfrm>
            <a:off x="815026" y="2029777"/>
            <a:ext cx="7553325" cy="1928413"/>
          </a:xfrm>
          <a:prstGeom prst="rect">
            <a:avLst/>
          </a:prstGeom>
        </p:spPr>
        <p:txBody>
          <a:bodyPr vert="horz" wrap="square" lIns="0" tIns="49213" rIns="0" bIns="0" rtlCol="0">
            <a:spAutoFit/>
          </a:bodyPr>
          <a:lstStyle/>
          <a:p>
            <a:pPr marL="13891" marR="80962" lvl="0" indent="-6350" algn="l" defTabSz="914400" rtl="0" eaLnBrk="1" fontAlgn="auto" latinLnBrk="0" hangingPunct="1">
              <a:lnSpc>
                <a:spcPts val="2563"/>
              </a:lnSpc>
              <a:spcBef>
                <a:spcPts val="388"/>
              </a:spcBef>
              <a:spcAft>
                <a:spcPts val="0"/>
              </a:spcAft>
              <a:buClrTx/>
              <a:buSzTx/>
              <a:buFontTx/>
              <a:buNone/>
              <a:tabLst/>
              <a:defRPr/>
            </a:pPr>
            <a:r>
              <a:rPr kumimoji="0" sz="2375" b="0" i="0" u="none" strike="noStrike" kern="1200" cap="none" spc="0" normalizeH="0" baseline="0" noProof="0" dirty="0">
                <a:ln>
                  <a:noFill/>
                </a:ln>
                <a:solidFill>
                  <a:srgbClr val="404040"/>
                </a:solidFill>
                <a:effectLst/>
                <a:uLnTx/>
                <a:uFillTx/>
                <a:latin typeface="Calibri"/>
                <a:ea typeface="+mn-ea"/>
                <a:cs typeface="Calibri"/>
              </a:rPr>
              <a:t>What</a:t>
            </a:r>
            <a:r>
              <a:rPr kumimoji="0" sz="2375" b="0" i="0" u="none" strike="noStrike" kern="1200" cap="none" spc="1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happens</a:t>
            </a:r>
            <a:r>
              <a:rPr kumimoji="0" sz="2375" b="0" i="0" u="none" strike="noStrike" kern="1200" cap="none" spc="1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if</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we</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need</a:t>
            </a:r>
            <a:r>
              <a:rPr kumimoji="0" sz="2375" b="0" i="0" u="none" strike="noStrike" kern="1200" cap="none" spc="22"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our</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LLM</a:t>
            </a:r>
            <a:r>
              <a:rPr kumimoji="0" sz="2375" b="0" i="0" u="none" strike="noStrike" kern="1200" cap="none" spc="25"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to</a:t>
            </a:r>
            <a:r>
              <a:rPr kumimoji="0" sz="2375" b="0" i="0" u="none" strike="noStrike" kern="1200" cap="none" spc="1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work</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well</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on</a:t>
            </a:r>
            <a:r>
              <a:rPr kumimoji="0" sz="2375" b="0" i="0" u="none" strike="noStrike" kern="1200" cap="none" spc="22"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a</a:t>
            </a:r>
            <a:r>
              <a:rPr kumimoji="0" sz="2375" b="0" i="0" u="none" strike="noStrike" kern="1200" cap="none" spc="16" normalizeH="0" baseline="0" noProof="0" dirty="0">
                <a:ln>
                  <a:noFill/>
                </a:ln>
                <a:solidFill>
                  <a:srgbClr val="404040"/>
                </a:solidFill>
                <a:effectLst/>
                <a:uLnTx/>
                <a:uFillTx/>
                <a:latin typeface="Calibri"/>
                <a:ea typeface="+mn-ea"/>
                <a:cs typeface="Calibri"/>
              </a:rPr>
              <a:t> </a:t>
            </a:r>
            <a:r>
              <a:rPr kumimoji="0" sz="2375" b="0" i="0" u="none" strike="noStrike" kern="1200" cap="none" spc="-6" normalizeH="0" baseline="0" noProof="0" dirty="0">
                <a:ln>
                  <a:noFill/>
                </a:ln>
                <a:solidFill>
                  <a:srgbClr val="404040"/>
                </a:solidFill>
                <a:effectLst/>
                <a:uLnTx/>
                <a:uFillTx/>
                <a:latin typeface="Calibri"/>
                <a:ea typeface="+mn-ea"/>
                <a:cs typeface="Calibri"/>
              </a:rPr>
              <a:t>domain </a:t>
            </a:r>
            <a:r>
              <a:rPr kumimoji="0" sz="2375" b="0" i="0" u="none" strike="noStrike" kern="1200" cap="none" spc="0" normalizeH="0" baseline="0" noProof="0" dirty="0">
                <a:ln>
                  <a:noFill/>
                </a:ln>
                <a:solidFill>
                  <a:srgbClr val="404040"/>
                </a:solidFill>
                <a:effectLst/>
                <a:uLnTx/>
                <a:uFillTx/>
                <a:latin typeface="Calibri"/>
                <a:ea typeface="+mn-ea"/>
                <a:cs typeface="Calibri"/>
              </a:rPr>
              <a:t>it</a:t>
            </a:r>
            <a:r>
              <a:rPr kumimoji="0" sz="2375" b="0" i="0" u="none" strike="noStrike" kern="1200" cap="none" spc="1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didn't</a:t>
            </a:r>
            <a:r>
              <a:rPr kumimoji="0" sz="2375" b="0" i="0" u="none" strike="noStrike" kern="1200" cap="none" spc="1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see</a:t>
            </a:r>
            <a:r>
              <a:rPr kumimoji="0" sz="2375" b="0" i="0" u="none" strike="noStrike" kern="1200" cap="none" spc="1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in</a:t>
            </a:r>
            <a:r>
              <a:rPr kumimoji="0" sz="2375" b="0" i="0" u="none" strike="noStrike" kern="1200" cap="none" spc="22" normalizeH="0" baseline="0" noProof="0" dirty="0">
                <a:ln>
                  <a:noFill/>
                </a:ln>
                <a:solidFill>
                  <a:srgbClr val="404040"/>
                </a:solidFill>
                <a:effectLst/>
                <a:uLnTx/>
                <a:uFillTx/>
                <a:latin typeface="Calibri"/>
                <a:ea typeface="+mn-ea"/>
                <a:cs typeface="Calibri"/>
              </a:rPr>
              <a:t> </a:t>
            </a:r>
            <a:r>
              <a:rPr kumimoji="0" sz="2375" b="0" i="0" u="none" strike="noStrike" kern="1200" cap="none" spc="-6" normalizeH="0" baseline="0" noProof="0" dirty="0">
                <a:ln>
                  <a:noFill/>
                </a:ln>
                <a:solidFill>
                  <a:srgbClr val="404040"/>
                </a:solidFill>
                <a:effectLst/>
                <a:uLnTx/>
                <a:uFillTx/>
                <a:latin typeface="Calibri"/>
                <a:ea typeface="+mn-ea"/>
                <a:cs typeface="Calibri"/>
              </a:rPr>
              <a:t>pretraining?</a:t>
            </a:r>
            <a:endParaRPr kumimoji="0" sz="2375" b="0" i="0" u="none" strike="noStrike" kern="1200" cap="none" spc="0" normalizeH="0" baseline="0" noProof="0">
              <a:ln>
                <a:noFill/>
              </a:ln>
              <a:solidFill>
                <a:prstClr val="black"/>
              </a:solidFill>
              <a:effectLst/>
              <a:uLnTx/>
              <a:uFillTx/>
              <a:latin typeface="Calibri"/>
              <a:ea typeface="+mn-ea"/>
              <a:cs typeface="Calibri"/>
            </a:endParaRPr>
          </a:p>
          <a:p>
            <a:pPr marL="7938" marR="0" lvl="0" indent="0" algn="l" defTabSz="914400" rtl="0" eaLnBrk="1" fontAlgn="auto" latinLnBrk="0" hangingPunct="1">
              <a:lnSpc>
                <a:spcPct val="100000"/>
              </a:lnSpc>
              <a:spcBef>
                <a:spcPts val="550"/>
              </a:spcBef>
              <a:spcAft>
                <a:spcPts val="0"/>
              </a:spcAft>
              <a:buClrTx/>
              <a:buSzTx/>
              <a:buFontTx/>
              <a:buNone/>
              <a:tabLst/>
              <a:defRPr/>
            </a:pPr>
            <a:r>
              <a:rPr kumimoji="0" sz="2375" b="0" i="0" u="none" strike="noStrike" kern="1200" cap="none" spc="0" normalizeH="0" baseline="0" noProof="0" dirty="0">
                <a:ln>
                  <a:noFill/>
                </a:ln>
                <a:solidFill>
                  <a:srgbClr val="404040"/>
                </a:solidFill>
                <a:effectLst/>
                <a:uLnTx/>
                <a:uFillTx/>
                <a:latin typeface="Calibri"/>
                <a:ea typeface="+mn-ea"/>
                <a:cs typeface="Calibri"/>
              </a:rPr>
              <a:t>Perhaps</a:t>
            </a:r>
            <a:r>
              <a:rPr kumimoji="0" sz="2375" b="0" i="0" u="none" strike="noStrike" kern="1200" cap="none" spc="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some</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specific</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medical</a:t>
            </a:r>
            <a:r>
              <a:rPr kumimoji="0" sz="2375" b="0" i="0" u="none" strike="noStrike" kern="1200" cap="none" spc="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or</a:t>
            </a:r>
            <a:r>
              <a:rPr kumimoji="0" sz="2375" b="0" i="0" u="none" strike="noStrike" kern="1200" cap="none" spc="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legal</a:t>
            </a:r>
            <a:r>
              <a:rPr kumimoji="0" sz="2375" b="0" i="0" u="none" strike="noStrike" kern="1200" cap="none" spc="3" normalizeH="0" baseline="0" noProof="0" dirty="0">
                <a:ln>
                  <a:noFill/>
                </a:ln>
                <a:solidFill>
                  <a:srgbClr val="404040"/>
                </a:solidFill>
                <a:effectLst/>
                <a:uLnTx/>
                <a:uFillTx/>
                <a:latin typeface="Calibri"/>
                <a:ea typeface="+mn-ea"/>
                <a:cs typeface="Calibri"/>
              </a:rPr>
              <a:t> </a:t>
            </a:r>
            <a:r>
              <a:rPr kumimoji="0" sz="2375" b="0" i="0" u="none" strike="noStrike" kern="1200" cap="none" spc="-6" normalizeH="0" baseline="0" noProof="0" dirty="0">
                <a:ln>
                  <a:noFill/>
                </a:ln>
                <a:solidFill>
                  <a:srgbClr val="404040"/>
                </a:solidFill>
                <a:effectLst/>
                <a:uLnTx/>
                <a:uFillTx/>
                <a:latin typeface="Calibri"/>
                <a:ea typeface="+mn-ea"/>
                <a:cs typeface="Calibri"/>
              </a:rPr>
              <a:t>domain?</a:t>
            </a:r>
            <a:endParaRPr kumimoji="0" sz="2375" b="0" i="0" u="none" strike="noStrike" kern="1200" cap="none" spc="0" normalizeH="0" baseline="0" noProof="0">
              <a:ln>
                <a:noFill/>
              </a:ln>
              <a:solidFill>
                <a:prstClr val="black"/>
              </a:solidFill>
              <a:effectLst/>
              <a:uLnTx/>
              <a:uFillTx/>
              <a:latin typeface="Calibri"/>
              <a:ea typeface="+mn-ea"/>
              <a:cs typeface="Calibri"/>
            </a:endParaRPr>
          </a:p>
          <a:p>
            <a:pPr marL="13891" marR="3175" lvl="0" indent="-6350" algn="l" defTabSz="914400" rtl="0" eaLnBrk="1" fontAlgn="auto" latinLnBrk="0" hangingPunct="1">
              <a:lnSpc>
                <a:spcPts val="2625"/>
              </a:lnSpc>
              <a:spcBef>
                <a:spcPts val="800"/>
              </a:spcBef>
              <a:spcAft>
                <a:spcPts val="0"/>
              </a:spcAft>
              <a:buClrTx/>
              <a:buSzTx/>
              <a:buFontTx/>
              <a:buNone/>
              <a:tabLst/>
              <a:defRPr/>
            </a:pPr>
            <a:r>
              <a:rPr kumimoji="0" sz="2375" b="0" i="0" u="none" strike="noStrike" kern="1200" cap="none" spc="0" normalizeH="0" baseline="0" noProof="0" dirty="0">
                <a:ln>
                  <a:noFill/>
                </a:ln>
                <a:solidFill>
                  <a:srgbClr val="404040"/>
                </a:solidFill>
                <a:effectLst/>
                <a:uLnTx/>
                <a:uFillTx/>
                <a:latin typeface="Calibri"/>
                <a:ea typeface="+mn-ea"/>
                <a:cs typeface="Calibri"/>
              </a:rPr>
              <a:t>Or</a:t>
            </a:r>
            <a:r>
              <a:rPr kumimoji="0" sz="2375" b="0" i="0" u="none" strike="noStrike" kern="1200" cap="none" spc="3"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maybe</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a</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multilingual</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LM</a:t>
            </a:r>
            <a:r>
              <a:rPr kumimoji="0" sz="2375" b="0" i="0" u="none" strike="noStrike" kern="1200" cap="none" spc="1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needs</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to</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see</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more</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data</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on</a:t>
            </a:r>
            <a:r>
              <a:rPr kumimoji="0" sz="2375" b="0" i="0" u="none" strike="noStrike" kern="1200" cap="none" spc="16" normalizeH="0" baseline="0" noProof="0" dirty="0">
                <a:ln>
                  <a:noFill/>
                </a:ln>
                <a:solidFill>
                  <a:srgbClr val="404040"/>
                </a:solidFill>
                <a:effectLst/>
                <a:uLnTx/>
                <a:uFillTx/>
                <a:latin typeface="Calibri"/>
                <a:ea typeface="+mn-ea"/>
                <a:cs typeface="Calibri"/>
              </a:rPr>
              <a:t> </a:t>
            </a:r>
            <a:r>
              <a:rPr kumimoji="0" sz="2375" b="0" i="0" u="none" strike="noStrike" kern="1200" cap="none" spc="-13" normalizeH="0" baseline="0" noProof="0" dirty="0">
                <a:ln>
                  <a:noFill/>
                </a:ln>
                <a:solidFill>
                  <a:srgbClr val="404040"/>
                </a:solidFill>
                <a:effectLst/>
                <a:uLnTx/>
                <a:uFillTx/>
                <a:latin typeface="Calibri"/>
                <a:ea typeface="+mn-ea"/>
                <a:cs typeface="Calibri"/>
              </a:rPr>
              <a:t>some </a:t>
            </a:r>
            <a:r>
              <a:rPr kumimoji="0" sz="2375" b="0" i="0" u="none" strike="noStrike" kern="1200" cap="none" spc="0" normalizeH="0" baseline="0" noProof="0" dirty="0">
                <a:ln>
                  <a:noFill/>
                </a:ln>
                <a:solidFill>
                  <a:srgbClr val="404040"/>
                </a:solidFill>
                <a:effectLst/>
                <a:uLnTx/>
                <a:uFillTx/>
                <a:latin typeface="Calibri"/>
                <a:ea typeface="+mn-ea"/>
                <a:cs typeface="Calibri"/>
              </a:rPr>
              <a:t>language</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that</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was</a:t>
            </a:r>
            <a:r>
              <a:rPr kumimoji="0" sz="2375" b="0" i="0" u="none" strike="noStrike" kern="1200" cap="none" spc="-6"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rare</a:t>
            </a:r>
            <a:r>
              <a:rPr kumimoji="0" sz="2375" b="0" i="0" u="none" strike="noStrike" kern="1200" cap="none" spc="-9" normalizeH="0" baseline="0" noProof="0" dirty="0">
                <a:ln>
                  <a:noFill/>
                </a:ln>
                <a:solidFill>
                  <a:srgbClr val="404040"/>
                </a:solidFill>
                <a:effectLst/>
                <a:uLnTx/>
                <a:uFillTx/>
                <a:latin typeface="Calibri"/>
                <a:ea typeface="+mn-ea"/>
                <a:cs typeface="Calibri"/>
              </a:rPr>
              <a:t> </a:t>
            </a:r>
            <a:r>
              <a:rPr kumimoji="0" sz="2375" b="0" i="0" u="none" strike="noStrike" kern="1200" cap="none" spc="0" normalizeH="0" baseline="0" noProof="0" dirty="0">
                <a:ln>
                  <a:noFill/>
                </a:ln>
                <a:solidFill>
                  <a:srgbClr val="404040"/>
                </a:solidFill>
                <a:effectLst/>
                <a:uLnTx/>
                <a:uFillTx/>
                <a:latin typeface="Calibri"/>
                <a:ea typeface="+mn-ea"/>
                <a:cs typeface="Calibri"/>
              </a:rPr>
              <a:t>in </a:t>
            </a:r>
            <a:r>
              <a:rPr kumimoji="0" sz="2375" b="0" i="0" u="none" strike="noStrike" kern="1200" cap="none" spc="-6" normalizeH="0" baseline="0" noProof="0" dirty="0">
                <a:ln>
                  <a:noFill/>
                </a:ln>
                <a:solidFill>
                  <a:srgbClr val="404040"/>
                </a:solidFill>
                <a:effectLst/>
                <a:uLnTx/>
                <a:uFillTx/>
                <a:latin typeface="Calibri"/>
                <a:ea typeface="+mn-ea"/>
                <a:cs typeface="Calibri"/>
              </a:rPr>
              <a:t>pretraining?</a:t>
            </a:r>
            <a:endParaRPr kumimoji="0" sz="2375"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2906" y="1241769"/>
            <a:ext cx="4929188" cy="515847"/>
          </a:xfrm>
          <a:prstGeom prst="rect">
            <a:avLst/>
          </a:prstGeom>
        </p:spPr>
        <p:txBody>
          <a:bodyPr vert="horz" wrap="square" lIns="0" tIns="7938" rIns="0" bIns="0" rtlCol="0" anchor="ctr">
            <a:spAutoFit/>
          </a:bodyPr>
          <a:lstStyle/>
          <a:p>
            <a:pPr marL="7938">
              <a:lnSpc>
                <a:spcPct val="100000"/>
              </a:lnSpc>
              <a:spcBef>
                <a:spcPts val="63"/>
              </a:spcBef>
            </a:pPr>
            <a:r>
              <a:rPr spc="-19" dirty="0"/>
              <a:t>Finetuning</a:t>
            </a:r>
          </a:p>
        </p:txBody>
      </p:sp>
      <p:grpSp>
        <p:nvGrpSpPr>
          <p:cNvPr id="3" name="object 3"/>
          <p:cNvGrpSpPr/>
          <p:nvPr/>
        </p:nvGrpSpPr>
        <p:grpSpPr>
          <a:xfrm>
            <a:off x="5456325" y="2399835"/>
            <a:ext cx="1067196" cy="1098153"/>
            <a:chOff x="8730119" y="2468136"/>
            <a:chExt cx="1707514" cy="1757045"/>
          </a:xfrm>
        </p:grpSpPr>
        <p:sp>
          <p:nvSpPr>
            <p:cNvPr id="4" name="object 4"/>
            <p:cNvSpPr/>
            <p:nvPr/>
          </p:nvSpPr>
          <p:spPr>
            <a:xfrm>
              <a:off x="8748853" y="2486868"/>
              <a:ext cx="1670050" cy="1719580"/>
            </a:xfrm>
            <a:custGeom>
              <a:avLst/>
              <a:gdLst/>
              <a:ahLst/>
              <a:cxnLst/>
              <a:rect l="l" t="t" r="r" b="b"/>
              <a:pathLst>
                <a:path w="1670050" h="1719579">
                  <a:moveTo>
                    <a:pt x="834764" y="0"/>
                  </a:moveTo>
                  <a:lnTo>
                    <a:pt x="758819" y="702"/>
                  </a:lnTo>
                  <a:lnTo>
                    <a:pt x="684777" y="2771"/>
                  </a:lnTo>
                  <a:lnTo>
                    <a:pt x="612933" y="6143"/>
                  </a:lnTo>
                  <a:lnTo>
                    <a:pt x="543584" y="10760"/>
                  </a:lnTo>
                  <a:lnTo>
                    <a:pt x="477023" y="16559"/>
                  </a:lnTo>
                  <a:lnTo>
                    <a:pt x="413548" y="23480"/>
                  </a:lnTo>
                  <a:lnTo>
                    <a:pt x="353453" y="31462"/>
                  </a:lnTo>
                  <a:lnTo>
                    <a:pt x="297034" y="40444"/>
                  </a:lnTo>
                  <a:lnTo>
                    <a:pt x="244585" y="50366"/>
                  </a:lnTo>
                  <a:lnTo>
                    <a:pt x="196404" y="61167"/>
                  </a:lnTo>
                  <a:lnTo>
                    <a:pt x="152784" y="72785"/>
                  </a:lnTo>
                  <a:lnTo>
                    <a:pt x="114022" y="85160"/>
                  </a:lnTo>
                  <a:lnTo>
                    <a:pt x="52252" y="111938"/>
                  </a:lnTo>
                  <a:lnTo>
                    <a:pt x="13456" y="141013"/>
                  </a:lnTo>
                  <a:lnTo>
                    <a:pt x="0" y="171899"/>
                  </a:lnTo>
                  <a:lnTo>
                    <a:pt x="0" y="1547097"/>
                  </a:lnTo>
                  <a:lnTo>
                    <a:pt x="29835" y="1592778"/>
                  </a:lnTo>
                  <a:lnTo>
                    <a:pt x="80413" y="1620765"/>
                  </a:lnTo>
                  <a:lnTo>
                    <a:pt x="152784" y="1646211"/>
                  </a:lnTo>
                  <a:lnTo>
                    <a:pt x="196404" y="1657829"/>
                  </a:lnTo>
                  <a:lnTo>
                    <a:pt x="244585" y="1668630"/>
                  </a:lnTo>
                  <a:lnTo>
                    <a:pt x="297034" y="1678552"/>
                  </a:lnTo>
                  <a:lnTo>
                    <a:pt x="353453" y="1687534"/>
                  </a:lnTo>
                  <a:lnTo>
                    <a:pt x="413548" y="1695516"/>
                  </a:lnTo>
                  <a:lnTo>
                    <a:pt x="477023" y="1702437"/>
                  </a:lnTo>
                  <a:lnTo>
                    <a:pt x="543584" y="1708236"/>
                  </a:lnTo>
                  <a:lnTo>
                    <a:pt x="612933" y="1712853"/>
                  </a:lnTo>
                  <a:lnTo>
                    <a:pt x="684777" y="1716225"/>
                  </a:lnTo>
                  <a:lnTo>
                    <a:pt x="758819" y="1718294"/>
                  </a:lnTo>
                  <a:lnTo>
                    <a:pt x="834764" y="1718997"/>
                  </a:lnTo>
                  <a:lnTo>
                    <a:pt x="910709" y="1718294"/>
                  </a:lnTo>
                  <a:lnTo>
                    <a:pt x="984752" y="1716225"/>
                  </a:lnTo>
                  <a:lnTo>
                    <a:pt x="1056595" y="1712853"/>
                  </a:lnTo>
                  <a:lnTo>
                    <a:pt x="1125945" y="1708236"/>
                  </a:lnTo>
                  <a:lnTo>
                    <a:pt x="1192505" y="1702437"/>
                  </a:lnTo>
                  <a:lnTo>
                    <a:pt x="1255980" y="1695516"/>
                  </a:lnTo>
                  <a:lnTo>
                    <a:pt x="1316075" y="1687534"/>
                  </a:lnTo>
                  <a:lnTo>
                    <a:pt x="1372495" y="1678552"/>
                  </a:lnTo>
                  <a:lnTo>
                    <a:pt x="1424943" y="1668630"/>
                  </a:lnTo>
                  <a:lnTo>
                    <a:pt x="1473124" y="1657829"/>
                  </a:lnTo>
                  <a:lnTo>
                    <a:pt x="1516744" y="1646211"/>
                  </a:lnTo>
                  <a:lnTo>
                    <a:pt x="1555506" y="1633836"/>
                  </a:lnTo>
                  <a:lnTo>
                    <a:pt x="1617276" y="1607058"/>
                  </a:lnTo>
                  <a:lnTo>
                    <a:pt x="1656072" y="1577983"/>
                  </a:lnTo>
                  <a:lnTo>
                    <a:pt x="1669529" y="1547097"/>
                  </a:lnTo>
                  <a:lnTo>
                    <a:pt x="1669529" y="171899"/>
                  </a:lnTo>
                  <a:lnTo>
                    <a:pt x="1639694" y="126219"/>
                  </a:lnTo>
                  <a:lnTo>
                    <a:pt x="1589115" y="98231"/>
                  </a:lnTo>
                  <a:lnTo>
                    <a:pt x="1516744" y="72785"/>
                  </a:lnTo>
                  <a:lnTo>
                    <a:pt x="1473124" y="61167"/>
                  </a:lnTo>
                  <a:lnTo>
                    <a:pt x="1424943" y="50366"/>
                  </a:lnTo>
                  <a:lnTo>
                    <a:pt x="1372495" y="40444"/>
                  </a:lnTo>
                  <a:lnTo>
                    <a:pt x="1316075" y="31462"/>
                  </a:lnTo>
                  <a:lnTo>
                    <a:pt x="1255980" y="23480"/>
                  </a:lnTo>
                  <a:lnTo>
                    <a:pt x="1192505" y="16559"/>
                  </a:lnTo>
                  <a:lnTo>
                    <a:pt x="1125945" y="10760"/>
                  </a:lnTo>
                  <a:lnTo>
                    <a:pt x="1056595" y="6143"/>
                  </a:lnTo>
                  <a:lnTo>
                    <a:pt x="984752" y="2771"/>
                  </a:lnTo>
                  <a:lnTo>
                    <a:pt x="910709" y="702"/>
                  </a:lnTo>
                  <a:lnTo>
                    <a:pt x="834764"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object 5"/>
            <p:cNvSpPr/>
            <p:nvPr/>
          </p:nvSpPr>
          <p:spPr>
            <a:xfrm>
              <a:off x="8748852" y="2486869"/>
              <a:ext cx="1670050" cy="1719580"/>
            </a:xfrm>
            <a:custGeom>
              <a:avLst/>
              <a:gdLst/>
              <a:ahLst/>
              <a:cxnLst/>
              <a:rect l="l" t="t" r="r" b="b"/>
              <a:pathLst>
                <a:path w="1670050" h="1719579">
                  <a:moveTo>
                    <a:pt x="0" y="1547097"/>
                  </a:moveTo>
                  <a:lnTo>
                    <a:pt x="0" y="171899"/>
                  </a:lnTo>
                  <a:lnTo>
                    <a:pt x="3413" y="156260"/>
                  </a:lnTo>
                  <a:lnTo>
                    <a:pt x="29835" y="126218"/>
                  </a:lnTo>
                  <a:lnTo>
                    <a:pt x="80413" y="98231"/>
                  </a:lnTo>
                  <a:lnTo>
                    <a:pt x="152784" y="72785"/>
                  </a:lnTo>
                  <a:lnTo>
                    <a:pt x="196404" y="61167"/>
                  </a:lnTo>
                  <a:lnTo>
                    <a:pt x="244586" y="50366"/>
                  </a:lnTo>
                  <a:lnTo>
                    <a:pt x="297034" y="40444"/>
                  </a:lnTo>
                  <a:lnTo>
                    <a:pt x="353453" y="31462"/>
                  </a:lnTo>
                  <a:lnTo>
                    <a:pt x="413548" y="23480"/>
                  </a:lnTo>
                  <a:lnTo>
                    <a:pt x="477023" y="16559"/>
                  </a:lnTo>
                  <a:lnTo>
                    <a:pt x="543584" y="10760"/>
                  </a:lnTo>
                  <a:lnTo>
                    <a:pt x="612933" y="6143"/>
                  </a:lnTo>
                  <a:lnTo>
                    <a:pt x="684777" y="2771"/>
                  </a:lnTo>
                  <a:lnTo>
                    <a:pt x="758819" y="702"/>
                  </a:lnTo>
                  <a:lnTo>
                    <a:pt x="834764" y="0"/>
                  </a:lnTo>
                  <a:lnTo>
                    <a:pt x="910709" y="702"/>
                  </a:lnTo>
                  <a:lnTo>
                    <a:pt x="984752" y="2771"/>
                  </a:lnTo>
                  <a:lnTo>
                    <a:pt x="1056595" y="6143"/>
                  </a:lnTo>
                  <a:lnTo>
                    <a:pt x="1125945" y="10760"/>
                  </a:lnTo>
                  <a:lnTo>
                    <a:pt x="1192505" y="16559"/>
                  </a:lnTo>
                  <a:lnTo>
                    <a:pt x="1255980" y="23480"/>
                  </a:lnTo>
                  <a:lnTo>
                    <a:pt x="1316075" y="31462"/>
                  </a:lnTo>
                  <a:lnTo>
                    <a:pt x="1372495" y="40444"/>
                  </a:lnTo>
                  <a:lnTo>
                    <a:pt x="1424943" y="50366"/>
                  </a:lnTo>
                  <a:lnTo>
                    <a:pt x="1473124" y="61167"/>
                  </a:lnTo>
                  <a:lnTo>
                    <a:pt x="1516744" y="72785"/>
                  </a:lnTo>
                  <a:lnTo>
                    <a:pt x="1555506" y="85160"/>
                  </a:lnTo>
                  <a:lnTo>
                    <a:pt x="1617276" y="111938"/>
                  </a:lnTo>
                  <a:lnTo>
                    <a:pt x="1656072" y="141013"/>
                  </a:lnTo>
                  <a:lnTo>
                    <a:pt x="1669529" y="171899"/>
                  </a:lnTo>
                  <a:lnTo>
                    <a:pt x="1669529" y="1547097"/>
                  </a:lnTo>
                  <a:lnTo>
                    <a:pt x="1639694" y="1592777"/>
                  </a:lnTo>
                  <a:lnTo>
                    <a:pt x="1589115" y="1620765"/>
                  </a:lnTo>
                  <a:lnTo>
                    <a:pt x="1516744" y="1646211"/>
                  </a:lnTo>
                  <a:lnTo>
                    <a:pt x="1473124" y="1657829"/>
                  </a:lnTo>
                  <a:lnTo>
                    <a:pt x="1424943" y="1668630"/>
                  </a:lnTo>
                  <a:lnTo>
                    <a:pt x="1372495" y="1678551"/>
                  </a:lnTo>
                  <a:lnTo>
                    <a:pt x="1316075" y="1687534"/>
                  </a:lnTo>
                  <a:lnTo>
                    <a:pt x="1255980" y="1695516"/>
                  </a:lnTo>
                  <a:lnTo>
                    <a:pt x="1192505" y="1702437"/>
                  </a:lnTo>
                  <a:lnTo>
                    <a:pt x="1125945" y="1708236"/>
                  </a:lnTo>
                  <a:lnTo>
                    <a:pt x="1056595" y="1712852"/>
                  </a:lnTo>
                  <a:lnTo>
                    <a:pt x="984752" y="1716225"/>
                  </a:lnTo>
                  <a:lnTo>
                    <a:pt x="910709" y="1718293"/>
                  </a:lnTo>
                  <a:lnTo>
                    <a:pt x="834764" y="1718996"/>
                  </a:lnTo>
                  <a:lnTo>
                    <a:pt x="758819" y="1718293"/>
                  </a:lnTo>
                  <a:lnTo>
                    <a:pt x="684777" y="1716225"/>
                  </a:lnTo>
                  <a:lnTo>
                    <a:pt x="612933" y="1712852"/>
                  </a:lnTo>
                  <a:lnTo>
                    <a:pt x="543584" y="1708236"/>
                  </a:lnTo>
                  <a:lnTo>
                    <a:pt x="477023" y="1702437"/>
                  </a:lnTo>
                  <a:lnTo>
                    <a:pt x="413548" y="1695516"/>
                  </a:lnTo>
                  <a:lnTo>
                    <a:pt x="353453" y="1687534"/>
                  </a:lnTo>
                  <a:lnTo>
                    <a:pt x="297034" y="1678551"/>
                  </a:lnTo>
                  <a:lnTo>
                    <a:pt x="244586" y="1668630"/>
                  </a:lnTo>
                  <a:lnTo>
                    <a:pt x="196404" y="1657829"/>
                  </a:lnTo>
                  <a:lnTo>
                    <a:pt x="152784" y="1646211"/>
                  </a:lnTo>
                  <a:lnTo>
                    <a:pt x="114022" y="1633836"/>
                  </a:lnTo>
                  <a:lnTo>
                    <a:pt x="52252" y="1607058"/>
                  </a:lnTo>
                  <a:lnTo>
                    <a:pt x="13457" y="1577983"/>
                  </a:lnTo>
                  <a:lnTo>
                    <a:pt x="0" y="1547097"/>
                  </a:lnTo>
                </a:path>
                <a:path w="1670050" h="1719579">
                  <a:moveTo>
                    <a:pt x="0" y="171899"/>
                  </a:moveTo>
                  <a:lnTo>
                    <a:pt x="29835" y="217580"/>
                  </a:lnTo>
                  <a:lnTo>
                    <a:pt x="80413" y="245567"/>
                  </a:lnTo>
                  <a:lnTo>
                    <a:pt x="152784" y="271014"/>
                  </a:lnTo>
                  <a:lnTo>
                    <a:pt x="196404" y="282632"/>
                  </a:lnTo>
                  <a:lnTo>
                    <a:pt x="244586" y="293432"/>
                  </a:lnTo>
                  <a:lnTo>
                    <a:pt x="297034" y="303354"/>
                  </a:lnTo>
                  <a:lnTo>
                    <a:pt x="353453" y="312336"/>
                  </a:lnTo>
                  <a:lnTo>
                    <a:pt x="413548" y="320319"/>
                  </a:lnTo>
                  <a:lnTo>
                    <a:pt x="477023" y="327240"/>
                  </a:lnTo>
                  <a:lnTo>
                    <a:pt x="543584" y="333039"/>
                  </a:lnTo>
                  <a:lnTo>
                    <a:pt x="612933" y="337655"/>
                  </a:lnTo>
                  <a:lnTo>
                    <a:pt x="684777" y="341028"/>
                  </a:lnTo>
                  <a:lnTo>
                    <a:pt x="758819" y="343096"/>
                  </a:lnTo>
                  <a:lnTo>
                    <a:pt x="834764" y="343799"/>
                  </a:lnTo>
                  <a:lnTo>
                    <a:pt x="910709" y="343096"/>
                  </a:lnTo>
                  <a:lnTo>
                    <a:pt x="984752" y="341028"/>
                  </a:lnTo>
                  <a:lnTo>
                    <a:pt x="1056595" y="337655"/>
                  </a:lnTo>
                  <a:lnTo>
                    <a:pt x="1125945" y="333039"/>
                  </a:lnTo>
                  <a:lnTo>
                    <a:pt x="1192505" y="327240"/>
                  </a:lnTo>
                  <a:lnTo>
                    <a:pt x="1255980" y="320319"/>
                  </a:lnTo>
                  <a:lnTo>
                    <a:pt x="1316075" y="312336"/>
                  </a:lnTo>
                  <a:lnTo>
                    <a:pt x="1372495" y="303354"/>
                  </a:lnTo>
                  <a:lnTo>
                    <a:pt x="1424943" y="293432"/>
                  </a:lnTo>
                  <a:lnTo>
                    <a:pt x="1473124" y="282632"/>
                  </a:lnTo>
                  <a:lnTo>
                    <a:pt x="1516744" y="271014"/>
                  </a:lnTo>
                  <a:lnTo>
                    <a:pt x="1555506" y="258638"/>
                  </a:lnTo>
                  <a:lnTo>
                    <a:pt x="1617276" y="231861"/>
                  </a:lnTo>
                  <a:lnTo>
                    <a:pt x="1656072" y="202785"/>
                  </a:lnTo>
                  <a:lnTo>
                    <a:pt x="1666115" y="187538"/>
                  </a:lnTo>
                  <a:lnTo>
                    <a:pt x="1669529" y="171899"/>
                  </a:lnTo>
                </a:path>
              </a:pathLst>
            </a:custGeom>
            <a:ln w="37100">
              <a:solidFill>
                <a:srgbClr val="7F7F7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6" name="object 6"/>
          <p:cNvSpPr txBox="1"/>
          <p:nvPr/>
        </p:nvSpPr>
        <p:spPr>
          <a:xfrm>
            <a:off x="5702587" y="2618928"/>
            <a:ext cx="574675" cy="730136"/>
          </a:xfrm>
          <a:prstGeom prst="rect">
            <a:avLst/>
          </a:prstGeom>
        </p:spPr>
        <p:txBody>
          <a:bodyPr vert="horz" wrap="square" lIns="0" tIns="3175" rIns="0" bIns="0" rtlCol="0">
            <a:spAutoFit/>
          </a:bodyPr>
          <a:lstStyle/>
          <a:p>
            <a:pPr marL="7938" marR="3175" lvl="0" indent="50006" algn="just" defTabSz="914400" rtl="0" eaLnBrk="1" fontAlgn="auto" latinLnBrk="0" hangingPunct="1">
              <a:lnSpc>
                <a:spcPct val="103000"/>
              </a:lnSpc>
              <a:spcBef>
                <a:spcPts val="25"/>
              </a:spcBef>
              <a:spcAft>
                <a:spcPts val="0"/>
              </a:spcAft>
              <a:buClrTx/>
              <a:buSzTx/>
              <a:buFontTx/>
              <a:buNone/>
              <a:tabLst/>
              <a:defRPr/>
            </a:pPr>
            <a:r>
              <a:rPr kumimoji="0" sz="1563" b="0" i="0" u="none" strike="noStrike" kern="1200" cap="none" spc="-6" normalizeH="0" baseline="0" noProof="0" dirty="0">
                <a:ln>
                  <a:noFill/>
                </a:ln>
                <a:solidFill>
                  <a:prstClr val="black"/>
                </a:solidFill>
                <a:effectLst/>
                <a:uLnTx/>
                <a:uFillTx/>
                <a:latin typeface="Arial"/>
                <a:ea typeface="+mn-ea"/>
                <a:cs typeface="Arial"/>
              </a:rPr>
              <a:t>Fine- tuning </a:t>
            </a:r>
            <a:r>
              <a:rPr kumimoji="0" sz="1563" b="0" i="0" u="none" strike="noStrike" kern="1200" cap="none" spc="-13" normalizeH="0" baseline="0" noProof="0" dirty="0">
                <a:ln>
                  <a:noFill/>
                </a:ln>
                <a:solidFill>
                  <a:prstClr val="black"/>
                </a:solidFill>
                <a:effectLst/>
                <a:uLnTx/>
                <a:uFillTx/>
                <a:latin typeface="Arial"/>
                <a:ea typeface="+mn-ea"/>
                <a:cs typeface="Arial"/>
              </a:rPr>
              <a:t>Data</a:t>
            </a:r>
            <a:endParaRPr kumimoji="0" sz="1563" b="0" i="0" u="none" strike="noStrike" kern="1200" cap="none" spc="0" normalizeH="0" baseline="0" noProof="0">
              <a:ln>
                <a:noFill/>
              </a:ln>
              <a:solidFill>
                <a:prstClr val="black"/>
              </a:solidFill>
              <a:effectLst/>
              <a:uLnTx/>
              <a:uFillTx/>
              <a:latin typeface="Arial"/>
              <a:ea typeface="+mn-ea"/>
              <a:cs typeface="Arial"/>
            </a:endParaRPr>
          </a:p>
        </p:txBody>
      </p:sp>
      <p:pic>
        <p:nvPicPr>
          <p:cNvPr id="7" name="object 7"/>
          <p:cNvPicPr/>
          <p:nvPr/>
        </p:nvPicPr>
        <p:blipFill>
          <a:blip r:embed="rId2" cstate="print"/>
          <a:stretch>
            <a:fillRect/>
          </a:stretch>
        </p:blipFill>
        <p:spPr>
          <a:xfrm>
            <a:off x="1100977" y="3288818"/>
            <a:ext cx="1177946" cy="1855033"/>
          </a:xfrm>
          <a:prstGeom prst="rect">
            <a:avLst/>
          </a:prstGeom>
        </p:spPr>
      </p:pic>
      <p:sp>
        <p:nvSpPr>
          <p:cNvPr id="8" name="object 8"/>
          <p:cNvSpPr txBox="1"/>
          <p:nvPr/>
        </p:nvSpPr>
        <p:spPr>
          <a:xfrm>
            <a:off x="853972" y="2878958"/>
            <a:ext cx="1682353" cy="288605"/>
          </a:xfrm>
          <a:prstGeom prst="rect">
            <a:avLst/>
          </a:prstGeom>
        </p:spPr>
        <p:txBody>
          <a:bodyPr vert="horz" wrap="square" lIns="0" tIns="9525" rIns="0" bIns="0" rtlCol="0">
            <a:spAutoFit/>
          </a:bodyPr>
          <a:lstStyle/>
          <a:p>
            <a:pPr marL="7938" marR="0" lvl="0" indent="0" algn="l" defTabSz="914400" rtl="0" eaLnBrk="1" fontAlgn="auto" latinLnBrk="0" hangingPunct="1">
              <a:lnSpc>
                <a:spcPct val="100000"/>
              </a:lnSpc>
              <a:spcBef>
                <a:spcPts val="75"/>
              </a:spcBef>
              <a:spcAft>
                <a:spcPts val="0"/>
              </a:spcAft>
              <a:buClrTx/>
              <a:buSzTx/>
              <a:buFontTx/>
              <a:buNone/>
              <a:tabLst/>
              <a:defRPr/>
            </a:pPr>
            <a:r>
              <a:rPr kumimoji="0" sz="1813" b="0" i="0" u="none" strike="noStrike" kern="1200" cap="none" spc="0" normalizeH="0" baseline="0" noProof="0" dirty="0">
                <a:ln>
                  <a:noFill/>
                </a:ln>
                <a:solidFill>
                  <a:prstClr val="black"/>
                </a:solidFill>
                <a:effectLst/>
                <a:uLnTx/>
                <a:uFillTx/>
                <a:latin typeface="Arial"/>
                <a:ea typeface="+mn-ea"/>
                <a:cs typeface="Arial"/>
              </a:rPr>
              <a:t>Pretraining </a:t>
            </a:r>
            <a:r>
              <a:rPr kumimoji="0" sz="1813" b="0" i="0" u="none" strike="noStrike" kern="1200" cap="none" spc="-13" normalizeH="0" baseline="0" noProof="0" dirty="0">
                <a:ln>
                  <a:noFill/>
                </a:ln>
                <a:solidFill>
                  <a:prstClr val="black"/>
                </a:solidFill>
                <a:effectLst/>
                <a:uLnTx/>
                <a:uFillTx/>
                <a:latin typeface="Arial"/>
                <a:ea typeface="+mn-ea"/>
                <a:cs typeface="Arial"/>
              </a:rPr>
              <a:t>Data</a:t>
            </a:r>
            <a:endParaRPr kumimoji="0" sz="1813" b="0" i="0" u="none" strike="noStrike" kern="1200" cap="none" spc="0" normalizeH="0" baseline="0" noProof="0">
              <a:ln>
                <a:noFill/>
              </a:ln>
              <a:solidFill>
                <a:prstClr val="black"/>
              </a:solidFill>
              <a:effectLst/>
              <a:uLnTx/>
              <a:uFillTx/>
              <a:latin typeface="Arial"/>
              <a:ea typeface="+mn-ea"/>
              <a:cs typeface="Arial"/>
            </a:endParaRPr>
          </a:p>
        </p:txBody>
      </p:sp>
      <p:grpSp>
        <p:nvGrpSpPr>
          <p:cNvPr id="9" name="object 9"/>
          <p:cNvGrpSpPr/>
          <p:nvPr/>
        </p:nvGrpSpPr>
        <p:grpSpPr>
          <a:xfrm>
            <a:off x="2488845" y="3985727"/>
            <a:ext cx="1236266" cy="179388"/>
            <a:chOff x="3982151" y="5005564"/>
            <a:chExt cx="1978025" cy="287020"/>
          </a:xfrm>
        </p:grpSpPr>
        <p:sp>
          <p:nvSpPr>
            <p:cNvPr id="10" name="object 10"/>
            <p:cNvSpPr/>
            <p:nvPr/>
          </p:nvSpPr>
          <p:spPr>
            <a:xfrm>
              <a:off x="3982151" y="5149020"/>
              <a:ext cx="1755139" cy="0"/>
            </a:xfrm>
            <a:custGeom>
              <a:avLst/>
              <a:gdLst/>
              <a:ahLst/>
              <a:cxnLst/>
              <a:rect l="l" t="t" r="r" b="b"/>
              <a:pathLst>
                <a:path w="1755139">
                  <a:moveTo>
                    <a:pt x="0" y="0"/>
                  </a:moveTo>
                  <a:lnTo>
                    <a:pt x="1754860" y="0"/>
                  </a:lnTo>
                </a:path>
              </a:pathLst>
            </a:custGeom>
            <a:ln w="49467">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object 11"/>
            <p:cNvSpPr/>
            <p:nvPr/>
          </p:nvSpPr>
          <p:spPr>
            <a:xfrm>
              <a:off x="5618289" y="5030297"/>
              <a:ext cx="316865" cy="237490"/>
            </a:xfrm>
            <a:custGeom>
              <a:avLst/>
              <a:gdLst/>
              <a:ahLst/>
              <a:cxnLst/>
              <a:rect l="l" t="t" r="r" b="b"/>
              <a:pathLst>
                <a:path w="316864" h="237489">
                  <a:moveTo>
                    <a:pt x="0" y="0"/>
                  </a:moveTo>
                  <a:lnTo>
                    <a:pt x="118722" y="118722"/>
                  </a:lnTo>
                  <a:lnTo>
                    <a:pt x="0" y="237444"/>
                  </a:lnTo>
                  <a:lnTo>
                    <a:pt x="316593" y="11872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object 12"/>
            <p:cNvSpPr/>
            <p:nvPr/>
          </p:nvSpPr>
          <p:spPr>
            <a:xfrm>
              <a:off x="5618289" y="5030297"/>
              <a:ext cx="316865" cy="237490"/>
            </a:xfrm>
            <a:custGeom>
              <a:avLst/>
              <a:gdLst/>
              <a:ahLst/>
              <a:cxnLst/>
              <a:rect l="l" t="t" r="r" b="b"/>
              <a:pathLst>
                <a:path w="316864" h="237489">
                  <a:moveTo>
                    <a:pt x="316592" y="118722"/>
                  </a:moveTo>
                  <a:lnTo>
                    <a:pt x="0" y="0"/>
                  </a:lnTo>
                  <a:lnTo>
                    <a:pt x="118722" y="118722"/>
                  </a:lnTo>
                  <a:lnTo>
                    <a:pt x="0" y="237444"/>
                  </a:lnTo>
                  <a:lnTo>
                    <a:pt x="316592" y="118722"/>
                  </a:lnTo>
                  <a:close/>
                </a:path>
              </a:pathLst>
            </a:custGeom>
            <a:ln w="49467">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3" name="object 13"/>
          <p:cNvSpPr txBox="1"/>
          <p:nvPr/>
        </p:nvSpPr>
        <p:spPr>
          <a:xfrm>
            <a:off x="2615229" y="4220404"/>
            <a:ext cx="946547" cy="241653"/>
          </a:xfrm>
          <a:prstGeom prst="rect">
            <a:avLst/>
          </a:prstGeom>
        </p:spPr>
        <p:txBody>
          <a:bodyPr vert="horz" wrap="square" lIns="0" tIns="10716" rIns="0" bIns="0" rtlCol="0">
            <a:spAutoFit/>
          </a:bodyPr>
          <a:lstStyle/>
          <a:p>
            <a:pPr marL="7938" marR="0" lvl="0" indent="0" algn="l" defTabSz="914400" rtl="0" eaLnBrk="1" fontAlgn="auto" latinLnBrk="0" hangingPunct="1">
              <a:lnSpc>
                <a:spcPct val="100000"/>
              </a:lnSpc>
              <a:spcBef>
                <a:spcPts val="84"/>
              </a:spcBef>
              <a:spcAft>
                <a:spcPts val="0"/>
              </a:spcAft>
              <a:buClrTx/>
              <a:buSzTx/>
              <a:buFontTx/>
              <a:buNone/>
              <a:tabLst/>
              <a:defRPr/>
            </a:pPr>
            <a:r>
              <a:rPr kumimoji="0" sz="1500" b="0" i="0" u="none" strike="noStrike" kern="1200" cap="none" spc="-6" normalizeH="0" baseline="0" noProof="0" dirty="0">
                <a:ln>
                  <a:noFill/>
                </a:ln>
                <a:solidFill>
                  <a:prstClr val="black"/>
                </a:solidFill>
                <a:effectLst/>
                <a:uLnTx/>
                <a:uFillTx/>
                <a:latin typeface="Arial"/>
                <a:ea typeface="+mn-ea"/>
                <a:cs typeface="Arial"/>
              </a:rPr>
              <a:t>Pretraining</a:t>
            </a:r>
            <a:endParaRPr kumimoji="0" sz="1500" b="0" i="0" u="none" strike="noStrike" kern="1200" cap="none" spc="0" normalizeH="0" baseline="0" noProof="0">
              <a:ln>
                <a:noFill/>
              </a:ln>
              <a:solidFill>
                <a:prstClr val="black"/>
              </a:solidFill>
              <a:effectLst/>
              <a:uLnTx/>
              <a:uFillTx/>
              <a:latin typeface="Arial"/>
              <a:ea typeface="+mn-ea"/>
              <a:cs typeface="Arial"/>
            </a:endParaRPr>
          </a:p>
        </p:txBody>
      </p:sp>
      <p:grpSp>
        <p:nvGrpSpPr>
          <p:cNvPr id="14" name="object 14"/>
          <p:cNvGrpSpPr/>
          <p:nvPr/>
        </p:nvGrpSpPr>
        <p:grpSpPr>
          <a:xfrm>
            <a:off x="3960819" y="3540021"/>
            <a:ext cx="1298575" cy="1383903"/>
            <a:chOff x="6337310" y="4292433"/>
            <a:chExt cx="2077720" cy="2214245"/>
          </a:xfrm>
        </p:grpSpPr>
        <p:pic>
          <p:nvPicPr>
            <p:cNvPr id="15" name="object 15"/>
            <p:cNvPicPr/>
            <p:nvPr/>
          </p:nvPicPr>
          <p:blipFill>
            <a:blip r:embed="rId3" cstate="print"/>
            <a:stretch>
              <a:fillRect/>
            </a:stretch>
          </p:blipFill>
          <p:spPr>
            <a:xfrm>
              <a:off x="6337310" y="4539771"/>
              <a:ext cx="704912" cy="1484025"/>
            </a:xfrm>
            <a:prstGeom prst="rect">
              <a:avLst/>
            </a:prstGeom>
          </p:spPr>
        </p:pic>
        <p:sp>
          <p:nvSpPr>
            <p:cNvPr id="16" name="object 16"/>
            <p:cNvSpPr/>
            <p:nvPr/>
          </p:nvSpPr>
          <p:spPr>
            <a:xfrm>
              <a:off x="6392961" y="4557745"/>
              <a:ext cx="606425" cy="1380490"/>
            </a:xfrm>
            <a:custGeom>
              <a:avLst/>
              <a:gdLst/>
              <a:ahLst/>
              <a:cxnLst/>
              <a:rect l="l" t="t" r="r" b="b"/>
              <a:pathLst>
                <a:path w="606425" h="1380489">
                  <a:moveTo>
                    <a:pt x="445152" y="0"/>
                  </a:moveTo>
                  <a:lnTo>
                    <a:pt x="160769" y="0"/>
                  </a:lnTo>
                  <a:lnTo>
                    <a:pt x="109953" y="8196"/>
                  </a:lnTo>
                  <a:lnTo>
                    <a:pt x="65820" y="31019"/>
                  </a:lnTo>
                  <a:lnTo>
                    <a:pt x="31019" y="65820"/>
                  </a:lnTo>
                  <a:lnTo>
                    <a:pt x="8196" y="109953"/>
                  </a:lnTo>
                  <a:lnTo>
                    <a:pt x="0" y="160769"/>
                  </a:lnTo>
                  <a:lnTo>
                    <a:pt x="0" y="1219373"/>
                  </a:lnTo>
                  <a:lnTo>
                    <a:pt x="8196" y="1270189"/>
                  </a:lnTo>
                  <a:lnTo>
                    <a:pt x="31019" y="1314322"/>
                  </a:lnTo>
                  <a:lnTo>
                    <a:pt x="65820" y="1349124"/>
                  </a:lnTo>
                  <a:lnTo>
                    <a:pt x="109953" y="1371947"/>
                  </a:lnTo>
                  <a:lnTo>
                    <a:pt x="160769" y="1380143"/>
                  </a:lnTo>
                  <a:lnTo>
                    <a:pt x="445152" y="1380143"/>
                  </a:lnTo>
                  <a:lnTo>
                    <a:pt x="495967" y="1371947"/>
                  </a:lnTo>
                  <a:lnTo>
                    <a:pt x="540100" y="1349124"/>
                  </a:lnTo>
                  <a:lnTo>
                    <a:pt x="574902" y="1314322"/>
                  </a:lnTo>
                  <a:lnTo>
                    <a:pt x="597725" y="1270189"/>
                  </a:lnTo>
                  <a:lnTo>
                    <a:pt x="605922" y="1219373"/>
                  </a:lnTo>
                  <a:lnTo>
                    <a:pt x="605922" y="160769"/>
                  </a:lnTo>
                  <a:lnTo>
                    <a:pt x="597725" y="109953"/>
                  </a:lnTo>
                  <a:lnTo>
                    <a:pt x="574902" y="65820"/>
                  </a:lnTo>
                  <a:lnTo>
                    <a:pt x="540100" y="31019"/>
                  </a:lnTo>
                  <a:lnTo>
                    <a:pt x="495967" y="8196"/>
                  </a:lnTo>
                  <a:lnTo>
                    <a:pt x="445152"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object 17"/>
            <p:cNvSpPr/>
            <p:nvPr/>
          </p:nvSpPr>
          <p:spPr>
            <a:xfrm>
              <a:off x="6392961" y="4557745"/>
              <a:ext cx="606425" cy="1380490"/>
            </a:xfrm>
            <a:custGeom>
              <a:avLst/>
              <a:gdLst/>
              <a:ahLst/>
              <a:cxnLst/>
              <a:rect l="l" t="t" r="r" b="b"/>
              <a:pathLst>
                <a:path w="606425" h="1380489">
                  <a:moveTo>
                    <a:pt x="445152" y="1380144"/>
                  </a:moveTo>
                  <a:lnTo>
                    <a:pt x="160769" y="1380144"/>
                  </a:lnTo>
                  <a:lnTo>
                    <a:pt x="109953" y="1371948"/>
                  </a:lnTo>
                  <a:lnTo>
                    <a:pt x="65821" y="1349124"/>
                  </a:lnTo>
                  <a:lnTo>
                    <a:pt x="31019" y="1314323"/>
                  </a:lnTo>
                  <a:lnTo>
                    <a:pt x="8196" y="1270190"/>
                  </a:lnTo>
                  <a:lnTo>
                    <a:pt x="0" y="1219374"/>
                  </a:lnTo>
                  <a:lnTo>
                    <a:pt x="0" y="160769"/>
                  </a:lnTo>
                  <a:lnTo>
                    <a:pt x="8196" y="109953"/>
                  </a:lnTo>
                  <a:lnTo>
                    <a:pt x="31019" y="65821"/>
                  </a:lnTo>
                  <a:lnTo>
                    <a:pt x="65821" y="31019"/>
                  </a:lnTo>
                  <a:lnTo>
                    <a:pt x="109953" y="8196"/>
                  </a:lnTo>
                  <a:lnTo>
                    <a:pt x="160769" y="0"/>
                  </a:lnTo>
                  <a:lnTo>
                    <a:pt x="445152" y="0"/>
                  </a:lnTo>
                  <a:lnTo>
                    <a:pt x="495967" y="8196"/>
                  </a:lnTo>
                  <a:lnTo>
                    <a:pt x="540100" y="31019"/>
                  </a:lnTo>
                  <a:lnTo>
                    <a:pt x="574902" y="65821"/>
                  </a:lnTo>
                  <a:lnTo>
                    <a:pt x="597725" y="109953"/>
                  </a:lnTo>
                  <a:lnTo>
                    <a:pt x="605921" y="160769"/>
                  </a:lnTo>
                  <a:lnTo>
                    <a:pt x="605921" y="1219374"/>
                  </a:lnTo>
                  <a:lnTo>
                    <a:pt x="597725" y="1270190"/>
                  </a:lnTo>
                  <a:lnTo>
                    <a:pt x="574902" y="1314323"/>
                  </a:lnTo>
                  <a:lnTo>
                    <a:pt x="540100" y="1349124"/>
                  </a:lnTo>
                  <a:lnTo>
                    <a:pt x="495967" y="1371948"/>
                  </a:lnTo>
                  <a:lnTo>
                    <a:pt x="445152" y="1380144"/>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object 18"/>
            <p:cNvSpPr/>
            <p:nvPr/>
          </p:nvSpPr>
          <p:spPr>
            <a:xfrm>
              <a:off x="6695922" y="5856285"/>
              <a:ext cx="0" cy="151130"/>
            </a:xfrm>
            <a:custGeom>
              <a:avLst/>
              <a:gdLst/>
              <a:ahLst/>
              <a:cxnLst/>
              <a:rect l="l" t="t" r="r" b="b"/>
              <a:pathLst>
                <a:path h="151129">
                  <a:moveTo>
                    <a:pt x="0" y="150858"/>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object 19"/>
            <p:cNvSpPr/>
            <p:nvPr/>
          </p:nvSpPr>
          <p:spPr>
            <a:xfrm>
              <a:off x="6684792" y="5837734"/>
              <a:ext cx="22860" cy="29845"/>
            </a:xfrm>
            <a:custGeom>
              <a:avLst/>
              <a:gdLst/>
              <a:ahLst/>
              <a:cxnLst/>
              <a:rect l="l" t="t" r="r" b="b"/>
              <a:pathLst>
                <a:path w="22859" h="29845">
                  <a:moveTo>
                    <a:pt x="11130" y="0"/>
                  </a:moveTo>
                  <a:lnTo>
                    <a:pt x="0" y="29681"/>
                  </a:lnTo>
                  <a:lnTo>
                    <a:pt x="11130" y="18550"/>
                  </a:lnTo>
                  <a:lnTo>
                    <a:pt x="18086" y="18550"/>
                  </a:lnTo>
                  <a:lnTo>
                    <a:pt x="11130" y="0"/>
                  </a:lnTo>
                  <a:close/>
                </a:path>
                <a:path w="22859" h="29845">
                  <a:moveTo>
                    <a:pt x="18086" y="18550"/>
                  </a:moveTo>
                  <a:lnTo>
                    <a:pt x="11130" y="18550"/>
                  </a:lnTo>
                  <a:lnTo>
                    <a:pt x="22260" y="29681"/>
                  </a:lnTo>
                  <a:lnTo>
                    <a:pt x="18086"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 name="object 20"/>
            <p:cNvSpPr/>
            <p:nvPr/>
          </p:nvSpPr>
          <p:spPr>
            <a:xfrm>
              <a:off x="6684792" y="5837735"/>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1" name="object 21"/>
            <p:cNvPicPr/>
            <p:nvPr/>
          </p:nvPicPr>
          <p:blipFill>
            <a:blip r:embed="rId4" cstate="print"/>
            <a:stretch>
              <a:fillRect/>
            </a:stretch>
          </p:blipFill>
          <p:spPr>
            <a:xfrm>
              <a:off x="6423878" y="4292433"/>
              <a:ext cx="544142" cy="234970"/>
            </a:xfrm>
            <a:prstGeom prst="rect">
              <a:avLst/>
            </a:prstGeom>
          </p:spPr>
        </p:pic>
        <p:sp>
          <p:nvSpPr>
            <p:cNvPr id="22" name="object 22"/>
            <p:cNvSpPr/>
            <p:nvPr/>
          </p:nvSpPr>
          <p:spPr>
            <a:xfrm>
              <a:off x="6475672" y="4319795"/>
              <a:ext cx="440690" cy="131445"/>
            </a:xfrm>
            <a:custGeom>
              <a:avLst/>
              <a:gdLst/>
              <a:ahLst/>
              <a:cxnLst/>
              <a:rect l="l" t="t" r="r" b="b"/>
              <a:pathLst>
                <a:path w="440690" h="131445">
                  <a:moveTo>
                    <a:pt x="374901" y="0"/>
                  </a:moveTo>
                  <a:lnTo>
                    <a:pt x="65596" y="0"/>
                  </a:lnTo>
                  <a:lnTo>
                    <a:pt x="40063" y="5155"/>
                  </a:lnTo>
                  <a:lnTo>
                    <a:pt x="19212" y="19213"/>
                  </a:lnTo>
                  <a:lnTo>
                    <a:pt x="5154" y="40064"/>
                  </a:lnTo>
                  <a:lnTo>
                    <a:pt x="0" y="65598"/>
                  </a:lnTo>
                  <a:lnTo>
                    <a:pt x="5154" y="91131"/>
                  </a:lnTo>
                  <a:lnTo>
                    <a:pt x="19212" y="111983"/>
                  </a:lnTo>
                  <a:lnTo>
                    <a:pt x="40063" y="126041"/>
                  </a:lnTo>
                  <a:lnTo>
                    <a:pt x="65596" y="131196"/>
                  </a:lnTo>
                  <a:lnTo>
                    <a:pt x="374901" y="131196"/>
                  </a:lnTo>
                  <a:lnTo>
                    <a:pt x="400435" y="126041"/>
                  </a:lnTo>
                  <a:lnTo>
                    <a:pt x="421286" y="111983"/>
                  </a:lnTo>
                  <a:lnTo>
                    <a:pt x="435344" y="91131"/>
                  </a:lnTo>
                  <a:lnTo>
                    <a:pt x="440499" y="65598"/>
                  </a:lnTo>
                  <a:lnTo>
                    <a:pt x="435344" y="40064"/>
                  </a:lnTo>
                  <a:lnTo>
                    <a:pt x="421286" y="19213"/>
                  </a:lnTo>
                  <a:lnTo>
                    <a:pt x="400435" y="5155"/>
                  </a:lnTo>
                  <a:lnTo>
                    <a:pt x="374901" y="0"/>
                  </a:lnTo>
                  <a:close/>
                </a:path>
              </a:pathLst>
            </a:custGeom>
            <a:solidFill>
              <a:srgbClr val="DCFFE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object 23"/>
            <p:cNvSpPr/>
            <p:nvPr/>
          </p:nvSpPr>
          <p:spPr>
            <a:xfrm>
              <a:off x="6475672" y="4319797"/>
              <a:ext cx="440690" cy="131445"/>
            </a:xfrm>
            <a:custGeom>
              <a:avLst/>
              <a:gdLst/>
              <a:ahLst/>
              <a:cxnLst/>
              <a:rect l="l" t="t" r="r" b="b"/>
              <a:pathLst>
                <a:path w="440690" h="131445">
                  <a:moveTo>
                    <a:pt x="65597" y="0"/>
                  </a:moveTo>
                  <a:lnTo>
                    <a:pt x="374902" y="0"/>
                  </a:lnTo>
                  <a:lnTo>
                    <a:pt x="400435" y="5154"/>
                  </a:lnTo>
                  <a:lnTo>
                    <a:pt x="421286" y="19213"/>
                  </a:lnTo>
                  <a:lnTo>
                    <a:pt x="435344" y="40064"/>
                  </a:lnTo>
                  <a:lnTo>
                    <a:pt x="440499" y="65597"/>
                  </a:lnTo>
                  <a:lnTo>
                    <a:pt x="435344" y="91131"/>
                  </a:lnTo>
                  <a:lnTo>
                    <a:pt x="421286" y="111982"/>
                  </a:lnTo>
                  <a:lnTo>
                    <a:pt x="400435" y="126040"/>
                  </a:lnTo>
                  <a:lnTo>
                    <a:pt x="374902" y="131195"/>
                  </a:lnTo>
                  <a:lnTo>
                    <a:pt x="65597" y="131195"/>
                  </a:lnTo>
                  <a:lnTo>
                    <a:pt x="40064" y="126040"/>
                  </a:lnTo>
                  <a:lnTo>
                    <a:pt x="19213" y="111982"/>
                  </a:lnTo>
                  <a:lnTo>
                    <a:pt x="5154" y="91131"/>
                  </a:lnTo>
                  <a:lnTo>
                    <a:pt x="0" y="65597"/>
                  </a:lnTo>
                  <a:lnTo>
                    <a:pt x="5154" y="40064"/>
                  </a:lnTo>
                  <a:lnTo>
                    <a:pt x="19213" y="19213"/>
                  </a:lnTo>
                  <a:lnTo>
                    <a:pt x="40064" y="5154"/>
                  </a:lnTo>
                  <a:lnTo>
                    <a:pt x="65597" y="0"/>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 name="object 24"/>
            <p:cNvSpPr/>
            <p:nvPr/>
          </p:nvSpPr>
          <p:spPr>
            <a:xfrm>
              <a:off x="6444093" y="6007144"/>
              <a:ext cx="504190" cy="121285"/>
            </a:xfrm>
            <a:custGeom>
              <a:avLst/>
              <a:gdLst/>
              <a:ahLst/>
              <a:cxnLst/>
              <a:rect l="l" t="t" r="r" b="b"/>
              <a:pathLst>
                <a:path w="504190" h="121285">
                  <a:moveTo>
                    <a:pt x="60474" y="0"/>
                  </a:moveTo>
                  <a:lnTo>
                    <a:pt x="443183" y="0"/>
                  </a:lnTo>
                  <a:lnTo>
                    <a:pt x="466722" y="4752"/>
                  </a:lnTo>
                  <a:lnTo>
                    <a:pt x="485945" y="17712"/>
                  </a:lnTo>
                  <a:lnTo>
                    <a:pt x="498905" y="36934"/>
                  </a:lnTo>
                  <a:lnTo>
                    <a:pt x="503657" y="60474"/>
                  </a:lnTo>
                  <a:lnTo>
                    <a:pt x="498905" y="84012"/>
                  </a:lnTo>
                  <a:lnTo>
                    <a:pt x="485945" y="103235"/>
                  </a:lnTo>
                  <a:lnTo>
                    <a:pt x="466722" y="116195"/>
                  </a:lnTo>
                  <a:lnTo>
                    <a:pt x="443183" y="120948"/>
                  </a:lnTo>
                  <a:lnTo>
                    <a:pt x="60474" y="120948"/>
                  </a:lnTo>
                  <a:lnTo>
                    <a:pt x="36935" y="116195"/>
                  </a:lnTo>
                  <a:lnTo>
                    <a:pt x="17712" y="103235"/>
                  </a:lnTo>
                  <a:lnTo>
                    <a:pt x="4752" y="84012"/>
                  </a:lnTo>
                  <a:lnTo>
                    <a:pt x="0" y="60474"/>
                  </a:lnTo>
                  <a:lnTo>
                    <a:pt x="4752" y="36934"/>
                  </a:lnTo>
                  <a:lnTo>
                    <a:pt x="17712" y="17712"/>
                  </a:lnTo>
                  <a:lnTo>
                    <a:pt x="36935" y="4752"/>
                  </a:lnTo>
                  <a:lnTo>
                    <a:pt x="60474"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5" name="object 25"/>
            <p:cNvPicPr/>
            <p:nvPr/>
          </p:nvPicPr>
          <p:blipFill>
            <a:blip r:embed="rId5" cstate="print"/>
            <a:stretch>
              <a:fillRect/>
            </a:stretch>
          </p:blipFill>
          <p:spPr>
            <a:xfrm>
              <a:off x="6362044" y="6221666"/>
              <a:ext cx="655444" cy="284438"/>
            </a:xfrm>
            <a:prstGeom prst="rect">
              <a:avLst/>
            </a:prstGeom>
          </p:spPr>
        </p:pic>
        <p:sp>
          <p:nvSpPr>
            <p:cNvPr id="26" name="object 26"/>
            <p:cNvSpPr/>
            <p:nvPr/>
          </p:nvSpPr>
          <p:spPr>
            <a:xfrm>
              <a:off x="6423583" y="6252008"/>
              <a:ext cx="544830" cy="177800"/>
            </a:xfrm>
            <a:custGeom>
              <a:avLst/>
              <a:gdLst/>
              <a:ahLst/>
              <a:cxnLst/>
              <a:rect l="l" t="t" r="r" b="b"/>
              <a:pathLst>
                <a:path w="544829" h="177800">
                  <a:moveTo>
                    <a:pt x="456044" y="0"/>
                  </a:moveTo>
                  <a:lnTo>
                    <a:pt x="88633" y="0"/>
                  </a:lnTo>
                  <a:lnTo>
                    <a:pt x="54133" y="6965"/>
                  </a:lnTo>
                  <a:lnTo>
                    <a:pt x="25960" y="25960"/>
                  </a:lnTo>
                  <a:lnTo>
                    <a:pt x="6965" y="54133"/>
                  </a:lnTo>
                  <a:lnTo>
                    <a:pt x="0" y="88633"/>
                  </a:lnTo>
                  <a:lnTo>
                    <a:pt x="6965" y="123133"/>
                  </a:lnTo>
                  <a:lnTo>
                    <a:pt x="25960" y="151306"/>
                  </a:lnTo>
                  <a:lnTo>
                    <a:pt x="54133" y="170301"/>
                  </a:lnTo>
                  <a:lnTo>
                    <a:pt x="88633" y="177266"/>
                  </a:lnTo>
                  <a:lnTo>
                    <a:pt x="456044" y="177266"/>
                  </a:lnTo>
                  <a:lnTo>
                    <a:pt x="490544" y="170301"/>
                  </a:lnTo>
                  <a:lnTo>
                    <a:pt x="518717" y="151306"/>
                  </a:lnTo>
                  <a:lnTo>
                    <a:pt x="537712" y="123133"/>
                  </a:lnTo>
                  <a:lnTo>
                    <a:pt x="544677" y="88633"/>
                  </a:lnTo>
                  <a:lnTo>
                    <a:pt x="537712" y="54133"/>
                  </a:lnTo>
                  <a:lnTo>
                    <a:pt x="518717" y="25960"/>
                  </a:lnTo>
                  <a:lnTo>
                    <a:pt x="490544" y="6965"/>
                  </a:lnTo>
                  <a:lnTo>
                    <a:pt x="456044"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 name="object 27"/>
            <p:cNvSpPr/>
            <p:nvPr/>
          </p:nvSpPr>
          <p:spPr>
            <a:xfrm>
              <a:off x="6423582" y="6252008"/>
              <a:ext cx="544830" cy="177800"/>
            </a:xfrm>
            <a:custGeom>
              <a:avLst/>
              <a:gdLst/>
              <a:ahLst/>
              <a:cxnLst/>
              <a:rect l="l" t="t" r="r" b="b"/>
              <a:pathLst>
                <a:path w="544829" h="177800">
                  <a:moveTo>
                    <a:pt x="88633" y="0"/>
                  </a:moveTo>
                  <a:lnTo>
                    <a:pt x="456044" y="0"/>
                  </a:lnTo>
                  <a:lnTo>
                    <a:pt x="490544" y="6965"/>
                  </a:lnTo>
                  <a:lnTo>
                    <a:pt x="518718" y="25959"/>
                  </a:lnTo>
                  <a:lnTo>
                    <a:pt x="537713" y="54132"/>
                  </a:lnTo>
                  <a:lnTo>
                    <a:pt x="544678" y="88633"/>
                  </a:lnTo>
                  <a:lnTo>
                    <a:pt x="537713" y="123133"/>
                  </a:lnTo>
                  <a:lnTo>
                    <a:pt x="518718" y="151306"/>
                  </a:lnTo>
                  <a:lnTo>
                    <a:pt x="490544" y="170301"/>
                  </a:lnTo>
                  <a:lnTo>
                    <a:pt x="456044" y="177266"/>
                  </a:lnTo>
                  <a:lnTo>
                    <a:pt x="88633" y="177266"/>
                  </a:lnTo>
                  <a:lnTo>
                    <a:pt x="54133" y="170301"/>
                  </a:lnTo>
                  <a:lnTo>
                    <a:pt x="25960" y="151306"/>
                  </a:lnTo>
                  <a:lnTo>
                    <a:pt x="6965" y="123133"/>
                  </a:lnTo>
                  <a:lnTo>
                    <a:pt x="0" y="88633"/>
                  </a:lnTo>
                  <a:lnTo>
                    <a:pt x="6965" y="54132"/>
                  </a:lnTo>
                  <a:lnTo>
                    <a:pt x="25960" y="25959"/>
                  </a:lnTo>
                  <a:lnTo>
                    <a:pt x="54133" y="6965"/>
                  </a:lnTo>
                  <a:lnTo>
                    <a:pt x="88633" y="0"/>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 name="object 28"/>
            <p:cNvSpPr/>
            <p:nvPr/>
          </p:nvSpPr>
          <p:spPr>
            <a:xfrm>
              <a:off x="6695922" y="6170140"/>
              <a:ext cx="0" cy="69850"/>
            </a:xfrm>
            <a:custGeom>
              <a:avLst/>
              <a:gdLst/>
              <a:ahLst/>
              <a:cxnLst/>
              <a:rect l="l" t="t" r="r" b="b"/>
              <a:pathLst>
                <a:path h="69850">
                  <a:moveTo>
                    <a:pt x="0" y="69501"/>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 name="object 29"/>
            <p:cNvSpPr/>
            <p:nvPr/>
          </p:nvSpPr>
          <p:spPr>
            <a:xfrm>
              <a:off x="6684792" y="6151589"/>
              <a:ext cx="22860" cy="29845"/>
            </a:xfrm>
            <a:custGeom>
              <a:avLst/>
              <a:gdLst/>
              <a:ahLst/>
              <a:cxnLst/>
              <a:rect l="l" t="t" r="r" b="b"/>
              <a:pathLst>
                <a:path w="22859" h="29845">
                  <a:moveTo>
                    <a:pt x="11130" y="0"/>
                  </a:moveTo>
                  <a:lnTo>
                    <a:pt x="0" y="29679"/>
                  </a:lnTo>
                  <a:lnTo>
                    <a:pt x="11130" y="18549"/>
                  </a:lnTo>
                  <a:lnTo>
                    <a:pt x="18086" y="18549"/>
                  </a:lnTo>
                  <a:lnTo>
                    <a:pt x="11130" y="0"/>
                  </a:lnTo>
                  <a:close/>
                </a:path>
                <a:path w="22859" h="29845">
                  <a:moveTo>
                    <a:pt x="18086" y="18549"/>
                  </a:moveTo>
                  <a:lnTo>
                    <a:pt x="11130" y="18549"/>
                  </a:lnTo>
                  <a:lnTo>
                    <a:pt x="22260" y="29679"/>
                  </a:lnTo>
                  <a:lnTo>
                    <a:pt x="18086" y="1854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object 30"/>
            <p:cNvSpPr/>
            <p:nvPr/>
          </p:nvSpPr>
          <p:spPr>
            <a:xfrm>
              <a:off x="6684792" y="6151589"/>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object 31"/>
            <p:cNvSpPr/>
            <p:nvPr/>
          </p:nvSpPr>
          <p:spPr>
            <a:xfrm>
              <a:off x="6444675" y="5613876"/>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object 32"/>
            <p:cNvSpPr/>
            <p:nvPr/>
          </p:nvSpPr>
          <p:spPr>
            <a:xfrm>
              <a:off x="6444675" y="5613877"/>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3" name="object 33"/>
            <p:cNvSpPr/>
            <p:nvPr/>
          </p:nvSpPr>
          <p:spPr>
            <a:xfrm>
              <a:off x="6444675" y="5669720"/>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4" name="object 34"/>
            <p:cNvSpPr/>
            <p:nvPr/>
          </p:nvSpPr>
          <p:spPr>
            <a:xfrm>
              <a:off x="6444675" y="5669721"/>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5" name="object 35"/>
            <p:cNvSpPr/>
            <p:nvPr/>
          </p:nvSpPr>
          <p:spPr>
            <a:xfrm>
              <a:off x="6444675" y="5725565"/>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6" name="object 36"/>
            <p:cNvSpPr/>
            <p:nvPr/>
          </p:nvSpPr>
          <p:spPr>
            <a:xfrm>
              <a:off x="6444675" y="5725566"/>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7" name="object 37"/>
            <p:cNvSpPr/>
            <p:nvPr/>
          </p:nvSpPr>
          <p:spPr>
            <a:xfrm>
              <a:off x="6444675" y="5781409"/>
              <a:ext cx="502920" cy="33020"/>
            </a:xfrm>
            <a:custGeom>
              <a:avLst/>
              <a:gdLst/>
              <a:ahLst/>
              <a:cxnLst/>
              <a:rect l="l" t="t" r="r" b="b"/>
              <a:pathLst>
                <a:path w="502920" h="33020">
                  <a:moveTo>
                    <a:pt x="502493" y="0"/>
                  </a:moveTo>
                  <a:lnTo>
                    <a:pt x="0" y="0"/>
                  </a:lnTo>
                  <a:lnTo>
                    <a:pt x="0" y="32828"/>
                  </a:lnTo>
                  <a:lnTo>
                    <a:pt x="502493" y="32828"/>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8" name="object 38"/>
            <p:cNvSpPr/>
            <p:nvPr/>
          </p:nvSpPr>
          <p:spPr>
            <a:xfrm>
              <a:off x="6444675" y="5781410"/>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9" name="object 39"/>
            <p:cNvSpPr/>
            <p:nvPr/>
          </p:nvSpPr>
          <p:spPr>
            <a:xfrm>
              <a:off x="6444675" y="5344278"/>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0" name="object 40"/>
            <p:cNvSpPr/>
            <p:nvPr/>
          </p:nvSpPr>
          <p:spPr>
            <a:xfrm>
              <a:off x="6444675" y="5344279"/>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object 41"/>
            <p:cNvSpPr/>
            <p:nvPr/>
          </p:nvSpPr>
          <p:spPr>
            <a:xfrm>
              <a:off x="6444675" y="5400123"/>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2" name="object 42"/>
            <p:cNvSpPr/>
            <p:nvPr/>
          </p:nvSpPr>
          <p:spPr>
            <a:xfrm>
              <a:off x="6444675" y="5400123"/>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object 43"/>
            <p:cNvSpPr/>
            <p:nvPr/>
          </p:nvSpPr>
          <p:spPr>
            <a:xfrm>
              <a:off x="6444675" y="5455967"/>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4" name="object 44"/>
            <p:cNvSpPr/>
            <p:nvPr/>
          </p:nvSpPr>
          <p:spPr>
            <a:xfrm>
              <a:off x="6444675" y="5455968"/>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5" name="object 45"/>
            <p:cNvSpPr/>
            <p:nvPr/>
          </p:nvSpPr>
          <p:spPr>
            <a:xfrm>
              <a:off x="6444675" y="5511812"/>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6" name="object 46"/>
            <p:cNvSpPr/>
            <p:nvPr/>
          </p:nvSpPr>
          <p:spPr>
            <a:xfrm>
              <a:off x="6444675" y="5511812"/>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7" name="object 47"/>
            <p:cNvSpPr/>
            <p:nvPr/>
          </p:nvSpPr>
          <p:spPr>
            <a:xfrm>
              <a:off x="6444675" y="4668621"/>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8" name="object 48"/>
            <p:cNvSpPr/>
            <p:nvPr/>
          </p:nvSpPr>
          <p:spPr>
            <a:xfrm>
              <a:off x="6444675" y="4668621"/>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9" name="object 49"/>
            <p:cNvSpPr/>
            <p:nvPr/>
          </p:nvSpPr>
          <p:spPr>
            <a:xfrm>
              <a:off x="6444675" y="4724464"/>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 name="object 50"/>
            <p:cNvSpPr/>
            <p:nvPr/>
          </p:nvSpPr>
          <p:spPr>
            <a:xfrm>
              <a:off x="6444675" y="4724466"/>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1" name="object 51"/>
            <p:cNvSpPr/>
            <p:nvPr/>
          </p:nvSpPr>
          <p:spPr>
            <a:xfrm>
              <a:off x="6444675" y="4780310"/>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2" name="object 52"/>
            <p:cNvSpPr/>
            <p:nvPr/>
          </p:nvSpPr>
          <p:spPr>
            <a:xfrm>
              <a:off x="6444675" y="4780310"/>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3" name="object 53"/>
            <p:cNvSpPr/>
            <p:nvPr/>
          </p:nvSpPr>
          <p:spPr>
            <a:xfrm>
              <a:off x="6444675" y="4836153"/>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4" name="object 54"/>
            <p:cNvSpPr/>
            <p:nvPr/>
          </p:nvSpPr>
          <p:spPr>
            <a:xfrm>
              <a:off x="6444675" y="4836155"/>
              <a:ext cx="502920" cy="490220"/>
            </a:xfrm>
            <a:custGeom>
              <a:avLst/>
              <a:gdLst/>
              <a:ahLst/>
              <a:cxnLst/>
              <a:rect l="l" t="t" r="r" b="b"/>
              <a:pathLst>
                <a:path w="502920" h="490220">
                  <a:moveTo>
                    <a:pt x="0" y="0"/>
                  </a:moveTo>
                  <a:lnTo>
                    <a:pt x="502493" y="0"/>
                  </a:lnTo>
                  <a:lnTo>
                    <a:pt x="502493" y="32826"/>
                  </a:lnTo>
                  <a:lnTo>
                    <a:pt x="0" y="32826"/>
                  </a:lnTo>
                  <a:lnTo>
                    <a:pt x="0" y="0"/>
                  </a:lnTo>
                  <a:close/>
                </a:path>
                <a:path w="502920" h="490220">
                  <a:moveTo>
                    <a:pt x="251246" y="490131"/>
                  </a:moveTo>
                  <a:lnTo>
                    <a:pt x="251246" y="354912"/>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5" name="object 55"/>
            <p:cNvSpPr/>
            <p:nvPr/>
          </p:nvSpPr>
          <p:spPr>
            <a:xfrm>
              <a:off x="6684792" y="5172517"/>
              <a:ext cx="22860" cy="29845"/>
            </a:xfrm>
            <a:custGeom>
              <a:avLst/>
              <a:gdLst/>
              <a:ahLst/>
              <a:cxnLst/>
              <a:rect l="l" t="t" r="r" b="b"/>
              <a:pathLst>
                <a:path w="22859" h="29845">
                  <a:moveTo>
                    <a:pt x="11130" y="0"/>
                  </a:moveTo>
                  <a:lnTo>
                    <a:pt x="0" y="29679"/>
                  </a:lnTo>
                  <a:lnTo>
                    <a:pt x="11130" y="18549"/>
                  </a:lnTo>
                  <a:lnTo>
                    <a:pt x="18086" y="18549"/>
                  </a:lnTo>
                  <a:lnTo>
                    <a:pt x="11130" y="0"/>
                  </a:lnTo>
                  <a:close/>
                </a:path>
                <a:path w="22859" h="29845">
                  <a:moveTo>
                    <a:pt x="18086" y="18549"/>
                  </a:moveTo>
                  <a:lnTo>
                    <a:pt x="11130" y="18549"/>
                  </a:lnTo>
                  <a:lnTo>
                    <a:pt x="22260" y="29679"/>
                  </a:lnTo>
                  <a:lnTo>
                    <a:pt x="18086" y="1854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6" name="object 56"/>
            <p:cNvSpPr/>
            <p:nvPr/>
          </p:nvSpPr>
          <p:spPr>
            <a:xfrm>
              <a:off x="6684792" y="5172517"/>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7" name="object 57"/>
            <p:cNvSpPr/>
            <p:nvPr/>
          </p:nvSpPr>
          <p:spPr>
            <a:xfrm>
              <a:off x="6695922" y="4924073"/>
              <a:ext cx="0" cy="135255"/>
            </a:xfrm>
            <a:custGeom>
              <a:avLst/>
              <a:gdLst/>
              <a:ahLst/>
              <a:cxnLst/>
              <a:rect l="l" t="t" r="r" b="b"/>
              <a:pathLst>
                <a:path h="135254">
                  <a:moveTo>
                    <a:pt x="0" y="135219"/>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8" name="object 58"/>
            <p:cNvSpPr/>
            <p:nvPr/>
          </p:nvSpPr>
          <p:spPr>
            <a:xfrm>
              <a:off x="6684792" y="4905522"/>
              <a:ext cx="22860" cy="29845"/>
            </a:xfrm>
            <a:custGeom>
              <a:avLst/>
              <a:gdLst/>
              <a:ahLst/>
              <a:cxnLst/>
              <a:rect l="l" t="t" r="r" b="b"/>
              <a:pathLst>
                <a:path w="22859" h="29845">
                  <a:moveTo>
                    <a:pt x="11130" y="0"/>
                  </a:moveTo>
                  <a:lnTo>
                    <a:pt x="0" y="29681"/>
                  </a:lnTo>
                  <a:lnTo>
                    <a:pt x="11130" y="18550"/>
                  </a:lnTo>
                  <a:lnTo>
                    <a:pt x="18086" y="18550"/>
                  </a:lnTo>
                  <a:lnTo>
                    <a:pt x="11130" y="0"/>
                  </a:lnTo>
                  <a:close/>
                </a:path>
                <a:path w="22859" h="29845">
                  <a:moveTo>
                    <a:pt x="18086" y="18550"/>
                  </a:moveTo>
                  <a:lnTo>
                    <a:pt x="11130" y="18550"/>
                  </a:lnTo>
                  <a:lnTo>
                    <a:pt x="22260" y="29681"/>
                  </a:lnTo>
                  <a:lnTo>
                    <a:pt x="18086"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9" name="object 59"/>
            <p:cNvSpPr/>
            <p:nvPr/>
          </p:nvSpPr>
          <p:spPr>
            <a:xfrm>
              <a:off x="6684792" y="4905523"/>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0" name="object 60"/>
            <p:cNvSpPr/>
            <p:nvPr/>
          </p:nvSpPr>
          <p:spPr>
            <a:xfrm>
              <a:off x="6695922" y="4505406"/>
              <a:ext cx="0" cy="163830"/>
            </a:xfrm>
            <a:custGeom>
              <a:avLst/>
              <a:gdLst/>
              <a:ahLst/>
              <a:cxnLst/>
              <a:rect l="l" t="t" r="r" b="b"/>
              <a:pathLst>
                <a:path h="163829">
                  <a:moveTo>
                    <a:pt x="0" y="163214"/>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1" name="object 61"/>
            <p:cNvSpPr/>
            <p:nvPr/>
          </p:nvSpPr>
          <p:spPr>
            <a:xfrm>
              <a:off x="6684792" y="4486855"/>
              <a:ext cx="22860" cy="29845"/>
            </a:xfrm>
            <a:custGeom>
              <a:avLst/>
              <a:gdLst/>
              <a:ahLst/>
              <a:cxnLst/>
              <a:rect l="l" t="t" r="r" b="b"/>
              <a:pathLst>
                <a:path w="22859" h="29845">
                  <a:moveTo>
                    <a:pt x="11130" y="0"/>
                  </a:moveTo>
                  <a:lnTo>
                    <a:pt x="0" y="29681"/>
                  </a:lnTo>
                  <a:lnTo>
                    <a:pt x="11130" y="18550"/>
                  </a:lnTo>
                  <a:lnTo>
                    <a:pt x="18086" y="18550"/>
                  </a:lnTo>
                  <a:lnTo>
                    <a:pt x="11130" y="0"/>
                  </a:lnTo>
                  <a:close/>
                </a:path>
                <a:path w="22859" h="29845">
                  <a:moveTo>
                    <a:pt x="18086" y="18550"/>
                  </a:moveTo>
                  <a:lnTo>
                    <a:pt x="11130" y="18550"/>
                  </a:lnTo>
                  <a:lnTo>
                    <a:pt x="22260" y="29681"/>
                  </a:lnTo>
                  <a:lnTo>
                    <a:pt x="18086"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2" name="object 62"/>
            <p:cNvSpPr/>
            <p:nvPr/>
          </p:nvSpPr>
          <p:spPr>
            <a:xfrm>
              <a:off x="6684792" y="4486856"/>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3" name="object 63"/>
            <p:cNvPicPr/>
            <p:nvPr/>
          </p:nvPicPr>
          <p:blipFill>
            <a:blip r:embed="rId6" cstate="print"/>
            <a:stretch>
              <a:fillRect/>
            </a:stretch>
          </p:blipFill>
          <p:spPr>
            <a:xfrm>
              <a:off x="7017489" y="4539771"/>
              <a:ext cx="704912" cy="1484025"/>
            </a:xfrm>
            <a:prstGeom prst="rect">
              <a:avLst/>
            </a:prstGeom>
          </p:spPr>
        </p:pic>
        <p:sp>
          <p:nvSpPr>
            <p:cNvPr id="64" name="object 64"/>
            <p:cNvSpPr/>
            <p:nvPr/>
          </p:nvSpPr>
          <p:spPr>
            <a:xfrm>
              <a:off x="7078564" y="4557745"/>
              <a:ext cx="606425" cy="1380490"/>
            </a:xfrm>
            <a:custGeom>
              <a:avLst/>
              <a:gdLst/>
              <a:ahLst/>
              <a:cxnLst/>
              <a:rect l="l" t="t" r="r" b="b"/>
              <a:pathLst>
                <a:path w="606425" h="1380489">
                  <a:moveTo>
                    <a:pt x="445151" y="0"/>
                  </a:moveTo>
                  <a:lnTo>
                    <a:pt x="160769" y="0"/>
                  </a:lnTo>
                  <a:lnTo>
                    <a:pt x="109953" y="8196"/>
                  </a:lnTo>
                  <a:lnTo>
                    <a:pt x="65820" y="31019"/>
                  </a:lnTo>
                  <a:lnTo>
                    <a:pt x="31019" y="65820"/>
                  </a:lnTo>
                  <a:lnTo>
                    <a:pt x="8196" y="109953"/>
                  </a:lnTo>
                  <a:lnTo>
                    <a:pt x="0" y="160769"/>
                  </a:lnTo>
                  <a:lnTo>
                    <a:pt x="0" y="1219373"/>
                  </a:lnTo>
                  <a:lnTo>
                    <a:pt x="8196" y="1270189"/>
                  </a:lnTo>
                  <a:lnTo>
                    <a:pt x="31019" y="1314322"/>
                  </a:lnTo>
                  <a:lnTo>
                    <a:pt x="65820" y="1349124"/>
                  </a:lnTo>
                  <a:lnTo>
                    <a:pt x="109953" y="1371947"/>
                  </a:lnTo>
                  <a:lnTo>
                    <a:pt x="160769" y="1380143"/>
                  </a:lnTo>
                  <a:lnTo>
                    <a:pt x="445151" y="1380143"/>
                  </a:lnTo>
                  <a:lnTo>
                    <a:pt x="495967" y="1371947"/>
                  </a:lnTo>
                  <a:lnTo>
                    <a:pt x="540099" y="1349124"/>
                  </a:lnTo>
                  <a:lnTo>
                    <a:pt x="574901" y="1314322"/>
                  </a:lnTo>
                  <a:lnTo>
                    <a:pt x="597724" y="1270189"/>
                  </a:lnTo>
                  <a:lnTo>
                    <a:pt x="605920" y="1219373"/>
                  </a:lnTo>
                  <a:lnTo>
                    <a:pt x="605920" y="160769"/>
                  </a:lnTo>
                  <a:lnTo>
                    <a:pt x="597724" y="109953"/>
                  </a:lnTo>
                  <a:lnTo>
                    <a:pt x="574901" y="65820"/>
                  </a:lnTo>
                  <a:lnTo>
                    <a:pt x="540099" y="31019"/>
                  </a:lnTo>
                  <a:lnTo>
                    <a:pt x="495967" y="8196"/>
                  </a:lnTo>
                  <a:lnTo>
                    <a:pt x="445151"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5" name="object 65"/>
            <p:cNvSpPr/>
            <p:nvPr/>
          </p:nvSpPr>
          <p:spPr>
            <a:xfrm>
              <a:off x="7078564" y="4557745"/>
              <a:ext cx="606425" cy="1380490"/>
            </a:xfrm>
            <a:custGeom>
              <a:avLst/>
              <a:gdLst/>
              <a:ahLst/>
              <a:cxnLst/>
              <a:rect l="l" t="t" r="r" b="b"/>
              <a:pathLst>
                <a:path w="606425" h="1380489">
                  <a:moveTo>
                    <a:pt x="445152" y="1380144"/>
                  </a:moveTo>
                  <a:lnTo>
                    <a:pt x="160769" y="1380144"/>
                  </a:lnTo>
                  <a:lnTo>
                    <a:pt x="109953" y="1371948"/>
                  </a:lnTo>
                  <a:lnTo>
                    <a:pt x="65821" y="1349124"/>
                  </a:lnTo>
                  <a:lnTo>
                    <a:pt x="31019" y="1314323"/>
                  </a:lnTo>
                  <a:lnTo>
                    <a:pt x="8196" y="1270190"/>
                  </a:lnTo>
                  <a:lnTo>
                    <a:pt x="0" y="1219374"/>
                  </a:lnTo>
                  <a:lnTo>
                    <a:pt x="0" y="160769"/>
                  </a:lnTo>
                  <a:lnTo>
                    <a:pt x="8196" y="109953"/>
                  </a:lnTo>
                  <a:lnTo>
                    <a:pt x="31019" y="65821"/>
                  </a:lnTo>
                  <a:lnTo>
                    <a:pt x="65821" y="31019"/>
                  </a:lnTo>
                  <a:lnTo>
                    <a:pt x="109953" y="8196"/>
                  </a:lnTo>
                  <a:lnTo>
                    <a:pt x="160769" y="0"/>
                  </a:lnTo>
                  <a:lnTo>
                    <a:pt x="445152" y="0"/>
                  </a:lnTo>
                  <a:lnTo>
                    <a:pt x="495967" y="8196"/>
                  </a:lnTo>
                  <a:lnTo>
                    <a:pt x="540100" y="31019"/>
                  </a:lnTo>
                  <a:lnTo>
                    <a:pt x="574902" y="65821"/>
                  </a:lnTo>
                  <a:lnTo>
                    <a:pt x="597725" y="109953"/>
                  </a:lnTo>
                  <a:lnTo>
                    <a:pt x="605921" y="160769"/>
                  </a:lnTo>
                  <a:lnTo>
                    <a:pt x="605921" y="1219374"/>
                  </a:lnTo>
                  <a:lnTo>
                    <a:pt x="597725" y="1270190"/>
                  </a:lnTo>
                  <a:lnTo>
                    <a:pt x="574902" y="1314323"/>
                  </a:lnTo>
                  <a:lnTo>
                    <a:pt x="540100" y="1349124"/>
                  </a:lnTo>
                  <a:lnTo>
                    <a:pt x="495967" y="1371948"/>
                  </a:lnTo>
                  <a:lnTo>
                    <a:pt x="445152" y="1380144"/>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6" name="object 66"/>
            <p:cNvSpPr/>
            <p:nvPr/>
          </p:nvSpPr>
          <p:spPr>
            <a:xfrm>
              <a:off x="7381524" y="5856285"/>
              <a:ext cx="0" cy="151130"/>
            </a:xfrm>
            <a:custGeom>
              <a:avLst/>
              <a:gdLst/>
              <a:ahLst/>
              <a:cxnLst/>
              <a:rect l="l" t="t" r="r" b="b"/>
              <a:pathLst>
                <a:path h="151129">
                  <a:moveTo>
                    <a:pt x="0" y="150858"/>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7" name="object 67"/>
            <p:cNvSpPr/>
            <p:nvPr/>
          </p:nvSpPr>
          <p:spPr>
            <a:xfrm>
              <a:off x="7370394" y="5837734"/>
              <a:ext cx="22860" cy="29845"/>
            </a:xfrm>
            <a:custGeom>
              <a:avLst/>
              <a:gdLst/>
              <a:ahLst/>
              <a:cxnLst/>
              <a:rect l="l" t="t" r="r" b="b"/>
              <a:pathLst>
                <a:path w="22859" h="29845">
                  <a:moveTo>
                    <a:pt x="11130" y="0"/>
                  </a:moveTo>
                  <a:lnTo>
                    <a:pt x="0" y="29681"/>
                  </a:lnTo>
                  <a:lnTo>
                    <a:pt x="11130" y="18550"/>
                  </a:lnTo>
                  <a:lnTo>
                    <a:pt x="18086" y="18550"/>
                  </a:lnTo>
                  <a:lnTo>
                    <a:pt x="11130" y="0"/>
                  </a:lnTo>
                  <a:close/>
                </a:path>
                <a:path w="22859" h="29845">
                  <a:moveTo>
                    <a:pt x="18086" y="18550"/>
                  </a:moveTo>
                  <a:lnTo>
                    <a:pt x="11130" y="18550"/>
                  </a:lnTo>
                  <a:lnTo>
                    <a:pt x="22260" y="29681"/>
                  </a:lnTo>
                  <a:lnTo>
                    <a:pt x="18086"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8" name="object 68"/>
            <p:cNvSpPr/>
            <p:nvPr/>
          </p:nvSpPr>
          <p:spPr>
            <a:xfrm>
              <a:off x="7370394" y="5837735"/>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9" name="object 69"/>
            <p:cNvPicPr/>
            <p:nvPr/>
          </p:nvPicPr>
          <p:blipFill>
            <a:blip r:embed="rId7" cstate="print"/>
            <a:stretch>
              <a:fillRect/>
            </a:stretch>
          </p:blipFill>
          <p:spPr>
            <a:xfrm>
              <a:off x="7104057" y="4292433"/>
              <a:ext cx="544142" cy="234970"/>
            </a:xfrm>
            <a:prstGeom prst="rect">
              <a:avLst/>
            </a:prstGeom>
          </p:spPr>
        </p:pic>
        <p:sp>
          <p:nvSpPr>
            <p:cNvPr id="70" name="object 70"/>
            <p:cNvSpPr/>
            <p:nvPr/>
          </p:nvSpPr>
          <p:spPr>
            <a:xfrm>
              <a:off x="7161274" y="4319795"/>
              <a:ext cx="440690" cy="131445"/>
            </a:xfrm>
            <a:custGeom>
              <a:avLst/>
              <a:gdLst/>
              <a:ahLst/>
              <a:cxnLst/>
              <a:rect l="l" t="t" r="r" b="b"/>
              <a:pathLst>
                <a:path w="440690" h="131445">
                  <a:moveTo>
                    <a:pt x="374902" y="0"/>
                  </a:moveTo>
                  <a:lnTo>
                    <a:pt x="65598" y="0"/>
                  </a:lnTo>
                  <a:lnTo>
                    <a:pt x="40064" y="5155"/>
                  </a:lnTo>
                  <a:lnTo>
                    <a:pt x="19213" y="19213"/>
                  </a:lnTo>
                  <a:lnTo>
                    <a:pt x="5155" y="40064"/>
                  </a:lnTo>
                  <a:lnTo>
                    <a:pt x="0" y="65598"/>
                  </a:lnTo>
                  <a:lnTo>
                    <a:pt x="5155" y="91131"/>
                  </a:lnTo>
                  <a:lnTo>
                    <a:pt x="19213" y="111983"/>
                  </a:lnTo>
                  <a:lnTo>
                    <a:pt x="40064" y="126041"/>
                  </a:lnTo>
                  <a:lnTo>
                    <a:pt x="65598" y="131196"/>
                  </a:lnTo>
                  <a:lnTo>
                    <a:pt x="374902" y="131196"/>
                  </a:lnTo>
                  <a:lnTo>
                    <a:pt x="400436" y="126041"/>
                  </a:lnTo>
                  <a:lnTo>
                    <a:pt x="421287" y="111983"/>
                  </a:lnTo>
                  <a:lnTo>
                    <a:pt x="435345" y="91131"/>
                  </a:lnTo>
                  <a:lnTo>
                    <a:pt x="440500" y="65598"/>
                  </a:lnTo>
                  <a:lnTo>
                    <a:pt x="435345" y="40064"/>
                  </a:lnTo>
                  <a:lnTo>
                    <a:pt x="421287" y="19213"/>
                  </a:lnTo>
                  <a:lnTo>
                    <a:pt x="400436" y="5155"/>
                  </a:lnTo>
                  <a:lnTo>
                    <a:pt x="374902" y="0"/>
                  </a:lnTo>
                  <a:close/>
                </a:path>
              </a:pathLst>
            </a:custGeom>
            <a:solidFill>
              <a:srgbClr val="DCFFE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1" name="object 71"/>
            <p:cNvSpPr/>
            <p:nvPr/>
          </p:nvSpPr>
          <p:spPr>
            <a:xfrm>
              <a:off x="7161274" y="4319797"/>
              <a:ext cx="440690" cy="131445"/>
            </a:xfrm>
            <a:custGeom>
              <a:avLst/>
              <a:gdLst/>
              <a:ahLst/>
              <a:cxnLst/>
              <a:rect l="l" t="t" r="r" b="b"/>
              <a:pathLst>
                <a:path w="440690" h="131445">
                  <a:moveTo>
                    <a:pt x="65597" y="0"/>
                  </a:moveTo>
                  <a:lnTo>
                    <a:pt x="374902" y="0"/>
                  </a:lnTo>
                  <a:lnTo>
                    <a:pt x="400435" y="5154"/>
                  </a:lnTo>
                  <a:lnTo>
                    <a:pt x="421286" y="19213"/>
                  </a:lnTo>
                  <a:lnTo>
                    <a:pt x="435344" y="40064"/>
                  </a:lnTo>
                  <a:lnTo>
                    <a:pt x="440499" y="65597"/>
                  </a:lnTo>
                  <a:lnTo>
                    <a:pt x="435344" y="91131"/>
                  </a:lnTo>
                  <a:lnTo>
                    <a:pt x="421286" y="111982"/>
                  </a:lnTo>
                  <a:lnTo>
                    <a:pt x="400435" y="126040"/>
                  </a:lnTo>
                  <a:lnTo>
                    <a:pt x="374902" y="131195"/>
                  </a:lnTo>
                  <a:lnTo>
                    <a:pt x="65597" y="131195"/>
                  </a:lnTo>
                  <a:lnTo>
                    <a:pt x="40064" y="126040"/>
                  </a:lnTo>
                  <a:lnTo>
                    <a:pt x="19213" y="111982"/>
                  </a:lnTo>
                  <a:lnTo>
                    <a:pt x="5154" y="91131"/>
                  </a:lnTo>
                  <a:lnTo>
                    <a:pt x="0" y="65597"/>
                  </a:lnTo>
                  <a:lnTo>
                    <a:pt x="5154" y="40064"/>
                  </a:lnTo>
                  <a:lnTo>
                    <a:pt x="19213" y="19213"/>
                  </a:lnTo>
                  <a:lnTo>
                    <a:pt x="40064" y="5154"/>
                  </a:lnTo>
                  <a:lnTo>
                    <a:pt x="65597" y="0"/>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2" name="object 72"/>
            <p:cNvSpPr/>
            <p:nvPr/>
          </p:nvSpPr>
          <p:spPr>
            <a:xfrm>
              <a:off x="7129696" y="6007144"/>
              <a:ext cx="504190" cy="121285"/>
            </a:xfrm>
            <a:custGeom>
              <a:avLst/>
              <a:gdLst/>
              <a:ahLst/>
              <a:cxnLst/>
              <a:rect l="l" t="t" r="r" b="b"/>
              <a:pathLst>
                <a:path w="504190" h="121285">
                  <a:moveTo>
                    <a:pt x="60474" y="0"/>
                  </a:moveTo>
                  <a:lnTo>
                    <a:pt x="443183" y="0"/>
                  </a:lnTo>
                  <a:lnTo>
                    <a:pt x="466722" y="4752"/>
                  </a:lnTo>
                  <a:lnTo>
                    <a:pt x="485944" y="17712"/>
                  </a:lnTo>
                  <a:lnTo>
                    <a:pt x="498904" y="36934"/>
                  </a:lnTo>
                  <a:lnTo>
                    <a:pt x="503657" y="60474"/>
                  </a:lnTo>
                  <a:lnTo>
                    <a:pt x="498904" y="84012"/>
                  </a:lnTo>
                  <a:lnTo>
                    <a:pt x="485944" y="103235"/>
                  </a:lnTo>
                  <a:lnTo>
                    <a:pt x="466722" y="116195"/>
                  </a:lnTo>
                  <a:lnTo>
                    <a:pt x="443183" y="120948"/>
                  </a:lnTo>
                  <a:lnTo>
                    <a:pt x="60474" y="120948"/>
                  </a:lnTo>
                  <a:lnTo>
                    <a:pt x="36934" y="116195"/>
                  </a:lnTo>
                  <a:lnTo>
                    <a:pt x="17712" y="103235"/>
                  </a:lnTo>
                  <a:lnTo>
                    <a:pt x="4752" y="84012"/>
                  </a:lnTo>
                  <a:lnTo>
                    <a:pt x="0" y="60474"/>
                  </a:lnTo>
                  <a:lnTo>
                    <a:pt x="4752" y="36934"/>
                  </a:lnTo>
                  <a:lnTo>
                    <a:pt x="17712" y="17712"/>
                  </a:lnTo>
                  <a:lnTo>
                    <a:pt x="36934" y="4752"/>
                  </a:lnTo>
                  <a:lnTo>
                    <a:pt x="60474"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3" name="object 73"/>
            <p:cNvPicPr/>
            <p:nvPr/>
          </p:nvPicPr>
          <p:blipFill>
            <a:blip r:embed="rId8" cstate="print"/>
            <a:stretch>
              <a:fillRect/>
            </a:stretch>
          </p:blipFill>
          <p:spPr>
            <a:xfrm>
              <a:off x="7054589" y="6221666"/>
              <a:ext cx="655444" cy="284438"/>
            </a:xfrm>
            <a:prstGeom prst="rect">
              <a:avLst/>
            </a:prstGeom>
          </p:spPr>
        </p:pic>
        <p:sp>
          <p:nvSpPr>
            <p:cNvPr id="74" name="object 74"/>
            <p:cNvSpPr/>
            <p:nvPr/>
          </p:nvSpPr>
          <p:spPr>
            <a:xfrm>
              <a:off x="7109185" y="6252008"/>
              <a:ext cx="544830" cy="177800"/>
            </a:xfrm>
            <a:custGeom>
              <a:avLst/>
              <a:gdLst/>
              <a:ahLst/>
              <a:cxnLst/>
              <a:rect l="l" t="t" r="r" b="b"/>
              <a:pathLst>
                <a:path w="544829" h="177800">
                  <a:moveTo>
                    <a:pt x="456045" y="0"/>
                  </a:moveTo>
                  <a:lnTo>
                    <a:pt x="88633" y="0"/>
                  </a:lnTo>
                  <a:lnTo>
                    <a:pt x="54133" y="6965"/>
                  </a:lnTo>
                  <a:lnTo>
                    <a:pt x="25960" y="25960"/>
                  </a:lnTo>
                  <a:lnTo>
                    <a:pt x="6965" y="54133"/>
                  </a:lnTo>
                  <a:lnTo>
                    <a:pt x="0" y="88633"/>
                  </a:lnTo>
                  <a:lnTo>
                    <a:pt x="6965" y="123133"/>
                  </a:lnTo>
                  <a:lnTo>
                    <a:pt x="25960" y="151306"/>
                  </a:lnTo>
                  <a:lnTo>
                    <a:pt x="54133" y="170301"/>
                  </a:lnTo>
                  <a:lnTo>
                    <a:pt x="88633" y="177266"/>
                  </a:lnTo>
                  <a:lnTo>
                    <a:pt x="456045" y="177266"/>
                  </a:lnTo>
                  <a:lnTo>
                    <a:pt x="490545" y="170301"/>
                  </a:lnTo>
                  <a:lnTo>
                    <a:pt x="518718" y="151306"/>
                  </a:lnTo>
                  <a:lnTo>
                    <a:pt x="537713" y="123133"/>
                  </a:lnTo>
                  <a:lnTo>
                    <a:pt x="544678" y="88633"/>
                  </a:lnTo>
                  <a:lnTo>
                    <a:pt x="537713" y="54133"/>
                  </a:lnTo>
                  <a:lnTo>
                    <a:pt x="518718" y="25960"/>
                  </a:lnTo>
                  <a:lnTo>
                    <a:pt x="490545" y="6965"/>
                  </a:lnTo>
                  <a:lnTo>
                    <a:pt x="456045"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5" name="object 75"/>
            <p:cNvSpPr/>
            <p:nvPr/>
          </p:nvSpPr>
          <p:spPr>
            <a:xfrm>
              <a:off x="7109185" y="6252008"/>
              <a:ext cx="544830" cy="177800"/>
            </a:xfrm>
            <a:custGeom>
              <a:avLst/>
              <a:gdLst/>
              <a:ahLst/>
              <a:cxnLst/>
              <a:rect l="l" t="t" r="r" b="b"/>
              <a:pathLst>
                <a:path w="544829" h="177800">
                  <a:moveTo>
                    <a:pt x="88633" y="0"/>
                  </a:moveTo>
                  <a:lnTo>
                    <a:pt x="456044" y="0"/>
                  </a:lnTo>
                  <a:lnTo>
                    <a:pt x="490544" y="6965"/>
                  </a:lnTo>
                  <a:lnTo>
                    <a:pt x="518718" y="25959"/>
                  </a:lnTo>
                  <a:lnTo>
                    <a:pt x="537713" y="54132"/>
                  </a:lnTo>
                  <a:lnTo>
                    <a:pt x="544678" y="88633"/>
                  </a:lnTo>
                  <a:lnTo>
                    <a:pt x="537713" y="123133"/>
                  </a:lnTo>
                  <a:lnTo>
                    <a:pt x="518718" y="151306"/>
                  </a:lnTo>
                  <a:lnTo>
                    <a:pt x="490544" y="170301"/>
                  </a:lnTo>
                  <a:lnTo>
                    <a:pt x="456044" y="177266"/>
                  </a:lnTo>
                  <a:lnTo>
                    <a:pt x="88633" y="177266"/>
                  </a:lnTo>
                  <a:lnTo>
                    <a:pt x="54133" y="170301"/>
                  </a:lnTo>
                  <a:lnTo>
                    <a:pt x="25960" y="151306"/>
                  </a:lnTo>
                  <a:lnTo>
                    <a:pt x="6965" y="123133"/>
                  </a:lnTo>
                  <a:lnTo>
                    <a:pt x="0" y="88633"/>
                  </a:lnTo>
                  <a:lnTo>
                    <a:pt x="6965" y="54132"/>
                  </a:lnTo>
                  <a:lnTo>
                    <a:pt x="25960" y="25959"/>
                  </a:lnTo>
                  <a:lnTo>
                    <a:pt x="54133" y="6965"/>
                  </a:lnTo>
                  <a:lnTo>
                    <a:pt x="88633" y="0"/>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6" name="object 76"/>
            <p:cNvSpPr/>
            <p:nvPr/>
          </p:nvSpPr>
          <p:spPr>
            <a:xfrm>
              <a:off x="7381524" y="6170140"/>
              <a:ext cx="0" cy="69850"/>
            </a:xfrm>
            <a:custGeom>
              <a:avLst/>
              <a:gdLst/>
              <a:ahLst/>
              <a:cxnLst/>
              <a:rect l="l" t="t" r="r" b="b"/>
              <a:pathLst>
                <a:path h="69850">
                  <a:moveTo>
                    <a:pt x="0" y="69501"/>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7" name="object 77"/>
            <p:cNvSpPr/>
            <p:nvPr/>
          </p:nvSpPr>
          <p:spPr>
            <a:xfrm>
              <a:off x="7370394" y="6151589"/>
              <a:ext cx="22860" cy="29845"/>
            </a:xfrm>
            <a:custGeom>
              <a:avLst/>
              <a:gdLst/>
              <a:ahLst/>
              <a:cxnLst/>
              <a:rect l="l" t="t" r="r" b="b"/>
              <a:pathLst>
                <a:path w="22859" h="29845">
                  <a:moveTo>
                    <a:pt x="11130" y="0"/>
                  </a:moveTo>
                  <a:lnTo>
                    <a:pt x="0" y="29679"/>
                  </a:lnTo>
                  <a:lnTo>
                    <a:pt x="11130" y="18549"/>
                  </a:lnTo>
                  <a:lnTo>
                    <a:pt x="18086" y="18549"/>
                  </a:lnTo>
                  <a:lnTo>
                    <a:pt x="11130" y="0"/>
                  </a:lnTo>
                  <a:close/>
                </a:path>
                <a:path w="22859" h="29845">
                  <a:moveTo>
                    <a:pt x="18086" y="18549"/>
                  </a:moveTo>
                  <a:lnTo>
                    <a:pt x="11130" y="18549"/>
                  </a:lnTo>
                  <a:lnTo>
                    <a:pt x="22260" y="29679"/>
                  </a:lnTo>
                  <a:lnTo>
                    <a:pt x="18086" y="1854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8" name="object 78"/>
            <p:cNvSpPr/>
            <p:nvPr/>
          </p:nvSpPr>
          <p:spPr>
            <a:xfrm>
              <a:off x="7370394" y="6151589"/>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9" name="object 79"/>
            <p:cNvSpPr/>
            <p:nvPr/>
          </p:nvSpPr>
          <p:spPr>
            <a:xfrm>
              <a:off x="7130277" y="5613876"/>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object 80"/>
            <p:cNvSpPr/>
            <p:nvPr/>
          </p:nvSpPr>
          <p:spPr>
            <a:xfrm>
              <a:off x="7130277" y="5613877"/>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1" name="object 81"/>
            <p:cNvSpPr/>
            <p:nvPr/>
          </p:nvSpPr>
          <p:spPr>
            <a:xfrm>
              <a:off x="7130277" y="5669720"/>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2" name="object 82"/>
            <p:cNvSpPr/>
            <p:nvPr/>
          </p:nvSpPr>
          <p:spPr>
            <a:xfrm>
              <a:off x="7130277" y="5669721"/>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3" name="object 83"/>
            <p:cNvSpPr/>
            <p:nvPr/>
          </p:nvSpPr>
          <p:spPr>
            <a:xfrm>
              <a:off x="7130277" y="5725565"/>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4" name="object 84"/>
            <p:cNvSpPr/>
            <p:nvPr/>
          </p:nvSpPr>
          <p:spPr>
            <a:xfrm>
              <a:off x="7130277" y="5725566"/>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object 85"/>
            <p:cNvSpPr/>
            <p:nvPr/>
          </p:nvSpPr>
          <p:spPr>
            <a:xfrm>
              <a:off x="7130277" y="5781409"/>
              <a:ext cx="502920" cy="33020"/>
            </a:xfrm>
            <a:custGeom>
              <a:avLst/>
              <a:gdLst/>
              <a:ahLst/>
              <a:cxnLst/>
              <a:rect l="l" t="t" r="r" b="b"/>
              <a:pathLst>
                <a:path w="502920" h="33020">
                  <a:moveTo>
                    <a:pt x="502493" y="0"/>
                  </a:moveTo>
                  <a:lnTo>
                    <a:pt x="0" y="0"/>
                  </a:lnTo>
                  <a:lnTo>
                    <a:pt x="0" y="32828"/>
                  </a:lnTo>
                  <a:lnTo>
                    <a:pt x="502493" y="32828"/>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object 86"/>
            <p:cNvSpPr/>
            <p:nvPr/>
          </p:nvSpPr>
          <p:spPr>
            <a:xfrm>
              <a:off x="7130277" y="5781410"/>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bject 87"/>
            <p:cNvSpPr/>
            <p:nvPr/>
          </p:nvSpPr>
          <p:spPr>
            <a:xfrm>
              <a:off x="7130277" y="5344278"/>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object 88"/>
            <p:cNvSpPr/>
            <p:nvPr/>
          </p:nvSpPr>
          <p:spPr>
            <a:xfrm>
              <a:off x="7130277" y="5344279"/>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object 89"/>
            <p:cNvSpPr/>
            <p:nvPr/>
          </p:nvSpPr>
          <p:spPr>
            <a:xfrm>
              <a:off x="7130277" y="5400123"/>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object 90"/>
            <p:cNvSpPr/>
            <p:nvPr/>
          </p:nvSpPr>
          <p:spPr>
            <a:xfrm>
              <a:off x="7130277" y="5400123"/>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object 91"/>
            <p:cNvSpPr/>
            <p:nvPr/>
          </p:nvSpPr>
          <p:spPr>
            <a:xfrm>
              <a:off x="7130277" y="5455967"/>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object 92"/>
            <p:cNvSpPr/>
            <p:nvPr/>
          </p:nvSpPr>
          <p:spPr>
            <a:xfrm>
              <a:off x="7130277" y="5455968"/>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object 93"/>
            <p:cNvSpPr/>
            <p:nvPr/>
          </p:nvSpPr>
          <p:spPr>
            <a:xfrm>
              <a:off x="7130277" y="5511812"/>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object 94"/>
            <p:cNvSpPr/>
            <p:nvPr/>
          </p:nvSpPr>
          <p:spPr>
            <a:xfrm>
              <a:off x="7130277" y="5511812"/>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object 95"/>
            <p:cNvSpPr/>
            <p:nvPr/>
          </p:nvSpPr>
          <p:spPr>
            <a:xfrm>
              <a:off x="7130277" y="4668621"/>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object 96"/>
            <p:cNvSpPr/>
            <p:nvPr/>
          </p:nvSpPr>
          <p:spPr>
            <a:xfrm>
              <a:off x="7130277" y="4668621"/>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object 97"/>
            <p:cNvSpPr/>
            <p:nvPr/>
          </p:nvSpPr>
          <p:spPr>
            <a:xfrm>
              <a:off x="7130277" y="4724464"/>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object 98"/>
            <p:cNvSpPr/>
            <p:nvPr/>
          </p:nvSpPr>
          <p:spPr>
            <a:xfrm>
              <a:off x="7130277" y="4724466"/>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object 99"/>
            <p:cNvSpPr/>
            <p:nvPr/>
          </p:nvSpPr>
          <p:spPr>
            <a:xfrm>
              <a:off x="7130277" y="4780310"/>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object 100"/>
            <p:cNvSpPr/>
            <p:nvPr/>
          </p:nvSpPr>
          <p:spPr>
            <a:xfrm>
              <a:off x="7130277" y="4780310"/>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object 101"/>
            <p:cNvSpPr/>
            <p:nvPr/>
          </p:nvSpPr>
          <p:spPr>
            <a:xfrm>
              <a:off x="7130277" y="4836153"/>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object 102"/>
            <p:cNvSpPr/>
            <p:nvPr/>
          </p:nvSpPr>
          <p:spPr>
            <a:xfrm>
              <a:off x="7130277" y="4836155"/>
              <a:ext cx="502920" cy="490220"/>
            </a:xfrm>
            <a:custGeom>
              <a:avLst/>
              <a:gdLst/>
              <a:ahLst/>
              <a:cxnLst/>
              <a:rect l="l" t="t" r="r" b="b"/>
              <a:pathLst>
                <a:path w="502920" h="490220">
                  <a:moveTo>
                    <a:pt x="0" y="0"/>
                  </a:moveTo>
                  <a:lnTo>
                    <a:pt x="502493" y="0"/>
                  </a:lnTo>
                  <a:lnTo>
                    <a:pt x="502493" y="32826"/>
                  </a:lnTo>
                  <a:lnTo>
                    <a:pt x="0" y="32826"/>
                  </a:lnTo>
                  <a:lnTo>
                    <a:pt x="0" y="0"/>
                  </a:lnTo>
                  <a:close/>
                </a:path>
                <a:path w="502920" h="490220">
                  <a:moveTo>
                    <a:pt x="251246" y="490131"/>
                  </a:moveTo>
                  <a:lnTo>
                    <a:pt x="251246" y="354912"/>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object 103"/>
            <p:cNvSpPr/>
            <p:nvPr/>
          </p:nvSpPr>
          <p:spPr>
            <a:xfrm>
              <a:off x="7370394" y="5172517"/>
              <a:ext cx="22860" cy="29845"/>
            </a:xfrm>
            <a:custGeom>
              <a:avLst/>
              <a:gdLst/>
              <a:ahLst/>
              <a:cxnLst/>
              <a:rect l="l" t="t" r="r" b="b"/>
              <a:pathLst>
                <a:path w="22859" h="29845">
                  <a:moveTo>
                    <a:pt x="11130" y="0"/>
                  </a:moveTo>
                  <a:lnTo>
                    <a:pt x="0" y="29679"/>
                  </a:lnTo>
                  <a:lnTo>
                    <a:pt x="11130" y="18549"/>
                  </a:lnTo>
                  <a:lnTo>
                    <a:pt x="18086" y="18549"/>
                  </a:lnTo>
                  <a:lnTo>
                    <a:pt x="11130" y="0"/>
                  </a:lnTo>
                  <a:close/>
                </a:path>
                <a:path w="22859" h="29845">
                  <a:moveTo>
                    <a:pt x="18086" y="18549"/>
                  </a:moveTo>
                  <a:lnTo>
                    <a:pt x="11130" y="18549"/>
                  </a:lnTo>
                  <a:lnTo>
                    <a:pt x="22260" y="29679"/>
                  </a:lnTo>
                  <a:lnTo>
                    <a:pt x="18086" y="1854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object 104"/>
            <p:cNvSpPr/>
            <p:nvPr/>
          </p:nvSpPr>
          <p:spPr>
            <a:xfrm>
              <a:off x="7370394" y="5172517"/>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object 105"/>
            <p:cNvSpPr/>
            <p:nvPr/>
          </p:nvSpPr>
          <p:spPr>
            <a:xfrm>
              <a:off x="7381524" y="4924073"/>
              <a:ext cx="0" cy="135255"/>
            </a:xfrm>
            <a:custGeom>
              <a:avLst/>
              <a:gdLst/>
              <a:ahLst/>
              <a:cxnLst/>
              <a:rect l="l" t="t" r="r" b="b"/>
              <a:pathLst>
                <a:path h="135254">
                  <a:moveTo>
                    <a:pt x="0" y="135219"/>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object 106"/>
            <p:cNvSpPr/>
            <p:nvPr/>
          </p:nvSpPr>
          <p:spPr>
            <a:xfrm>
              <a:off x="7370394" y="4905522"/>
              <a:ext cx="22860" cy="29845"/>
            </a:xfrm>
            <a:custGeom>
              <a:avLst/>
              <a:gdLst/>
              <a:ahLst/>
              <a:cxnLst/>
              <a:rect l="l" t="t" r="r" b="b"/>
              <a:pathLst>
                <a:path w="22859" h="29845">
                  <a:moveTo>
                    <a:pt x="11130" y="0"/>
                  </a:moveTo>
                  <a:lnTo>
                    <a:pt x="0" y="29681"/>
                  </a:lnTo>
                  <a:lnTo>
                    <a:pt x="11130" y="18550"/>
                  </a:lnTo>
                  <a:lnTo>
                    <a:pt x="18086" y="18550"/>
                  </a:lnTo>
                  <a:lnTo>
                    <a:pt x="11130" y="0"/>
                  </a:lnTo>
                  <a:close/>
                </a:path>
                <a:path w="22859" h="29845">
                  <a:moveTo>
                    <a:pt x="18086" y="18550"/>
                  </a:moveTo>
                  <a:lnTo>
                    <a:pt x="11130" y="18550"/>
                  </a:lnTo>
                  <a:lnTo>
                    <a:pt x="22260" y="29681"/>
                  </a:lnTo>
                  <a:lnTo>
                    <a:pt x="18086"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bject 107"/>
            <p:cNvSpPr/>
            <p:nvPr/>
          </p:nvSpPr>
          <p:spPr>
            <a:xfrm>
              <a:off x="7370394" y="4905523"/>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object 108"/>
            <p:cNvSpPr/>
            <p:nvPr/>
          </p:nvSpPr>
          <p:spPr>
            <a:xfrm>
              <a:off x="7381524" y="4505406"/>
              <a:ext cx="0" cy="163830"/>
            </a:xfrm>
            <a:custGeom>
              <a:avLst/>
              <a:gdLst/>
              <a:ahLst/>
              <a:cxnLst/>
              <a:rect l="l" t="t" r="r" b="b"/>
              <a:pathLst>
                <a:path h="163829">
                  <a:moveTo>
                    <a:pt x="0" y="163214"/>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bject 109"/>
            <p:cNvSpPr/>
            <p:nvPr/>
          </p:nvSpPr>
          <p:spPr>
            <a:xfrm>
              <a:off x="7370394" y="4486855"/>
              <a:ext cx="22860" cy="29845"/>
            </a:xfrm>
            <a:custGeom>
              <a:avLst/>
              <a:gdLst/>
              <a:ahLst/>
              <a:cxnLst/>
              <a:rect l="l" t="t" r="r" b="b"/>
              <a:pathLst>
                <a:path w="22859" h="29845">
                  <a:moveTo>
                    <a:pt x="11130" y="0"/>
                  </a:moveTo>
                  <a:lnTo>
                    <a:pt x="0" y="29681"/>
                  </a:lnTo>
                  <a:lnTo>
                    <a:pt x="11130" y="18550"/>
                  </a:lnTo>
                  <a:lnTo>
                    <a:pt x="18086" y="18550"/>
                  </a:lnTo>
                  <a:lnTo>
                    <a:pt x="11130" y="0"/>
                  </a:lnTo>
                  <a:close/>
                </a:path>
                <a:path w="22859" h="29845">
                  <a:moveTo>
                    <a:pt x="18086" y="18550"/>
                  </a:moveTo>
                  <a:lnTo>
                    <a:pt x="11130" y="18550"/>
                  </a:lnTo>
                  <a:lnTo>
                    <a:pt x="22260" y="29681"/>
                  </a:lnTo>
                  <a:lnTo>
                    <a:pt x="18086"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object 110"/>
            <p:cNvSpPr/>
            <p:nvPr/>
          </p:nvSpPr>
          <p:spPr>
            <a:xfrm>
              <a:off x="7370394" y="4486856"/>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1" name="object 111"/>
            <p:cNvPicPr/>
            <p:nvPr/>
          </p:nvPicPr>
          <p:blipFill>
            <a:blip r:embed="rId9" cstate="print"/>
            <a:stretch>
              <a:fillRect/>
            </a:stretch>
          </p:blipFill>
          <p:spPr>
            <a:xfrm>
              <a:off x="7710035" y="4539771"/>
              <a:ext cx="704912" cy="1484025"/>
            </a:xfrm>
            <a:prstGeom prst="rect">
              <a:avLst/>
            </a:prstGeom>
          </p:spPr>
        </p:pic>
        <p:sp>
          <p:nvSpPr>
            <p:cNvPr id="112" name="object 112"/>
            <p:cNvSpPr/>
            <p:nvPr/>
          </p:nvSpPr>
          <p:spPr>
            <a:xfrm>
              <a:off x="7764165" y="4557745"/>
              <a:ext cx="606425" cy="1380490"/>
            </a:xfrm>
            <a:custGeom>
              <a:avLst/>
              <a:gdLst/>
              <a:ahLst/>
              <a:cxnLst/>
              <a:rect l="l" t="t" r="r" b="b"/>
              <a:pathLst>
                <a:path w="606425" h="1380489">
                  <a:moveTo>
                    <a:pt x="445154" y="0"/>
                  </a:moveTo>
                  <a:lnTo>
                    <a:pt x="160770" y="0"/>
                  </a:lnTo>
                  <a:lnTo>
                    <a:pt x="109954" y="8196"/>
                  </a:lnTo>
                  <a:lnTo>
                    <a:pt x="65821" y="31019"/>
                  </a:lnTo>
                  <a:lnTo>
                    <a:pt x="31019" y="65820"/>
                  </a:lnTo>
                  <a:lnTo>
                    <a:pt x="8196" y="109953"/>
                  </a:lnTo>
                  <a:lnTo>
                    <a:pt x="0" y="160769"/>
                  </a:lnTo>
                  <a:lnTo>
                    <a:pt x="0" y="1219373"/>
                  </a:lnTo>
                  <a:lnTo>
                    <a:pt x="8196" y="1270189"/>
                  </a:lnTo>
                  <a:lnTo>
                    <a:pt x="31019" y="1314322"/>
                  </a:lnTo>
                  <a:lnTo>
                    <a:pt x="65821" y="1349124"/>
                  </a:lnTo>
                  <a:lnTo>
                    <a:pt x="109954" y="1371947"/>
                  </a:lnTo>
                  <a:lnTo>
                    <a:pt x="160770" y="1380143"/>
                  </a:lnTo>
                  <a:lnTo>
                    <a:pt x="445154" y="1380143"/>
                  </a:lnTo>
                  <a:lnTo>
                    <a:pt x="495969" y="1371947"/>
                  </a:lnTo>
                  <a:lnTo>
                    <a:pt x="540102" y="1349124"/>
                  </a:lnTo>
                  <a:lnTo>
                    <a:pt x="574904" y="1314322"/>
                  </a:lnTo>
                  <a:lnTo>
                    <a:pt x="597727" y="1270189"/>
                  </a:lnTo>
                  <a:lnTo>
                    <a:pt x="605923" y="1219373"/>
                  </a:lnTo>
                  <a:lnTo>
                    <a:pt x="605923" y="160769"/>
                  </a:lnTo>
                  <a:lnTo>
                    <a:pt x="597727" y="109953"/>
                  </a:lnTo>
                  <a:lnTo>
                    <a:pt x="574904" y="65820"/>
                  </a:lnTo>
                  <a:lnTo>
                    <a:pt x="540102" y="31019"/>
                  </a:lnTo>
                  <a:lnTo>
                    <a:pt x="495969" y="8196"/>
                  </a:lnTo>
                  <a:lnTo>
                    <a:pt x="445154"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3" name="object 113"/>
            <p:cNvSpPr/>
            <p:nvPr/>
          </p:nvSpPr>
          <p:spPr>
            <a:xfrm>
              <a:off x="7764165" y="4557745"/>
              <a:ext cx="606425" cy="1380490"/>
            </a:xfrm>
            <a:custGeom>
              <a:avLst/>
              <a:gdLst/>
              <a:ahLst/>
              <a:cxnLst/>
              <a:rect l="l" t="t" r="r" b="b"/>
              <a:pathLst>
                <a:path w="606425" h="1380489">
                  <a:moveTo>
                    <a:pt x="445153" y="1380144"/>
                  </a:moveTo>
                  <a:lnTo>
                    <a:pt x="160769" y="1380144"/>
                  </a:lnTo>
                  <a:lnTo>
                    <a:pt x="109953" y="1371948"/>
                  </a:lnTo>
                  <a:lnTo>
                    <a:pt x="65821" y="1349124"/>
                  </a:lnTo>
                  <a:lnTo>
                    <a:pt x="31019" y="1314323"/>
                  </a:lnTo>
                  <a:lnTo>
                    <a:pt x="8196" y="1270190"/>
                  </a:lnTo>
                  <a:lnTo>
                    <a:pt x="0" y="1219374"/>
                  </a:lnTo>
                  <a:lnTo>
                    <a:pt x="0" y="160769"/>
                  </a:lnTo>
                  <a:lnTo>
                    <a:pt x="8196" y="109953"/>
                  </a:lnTo>
                  <a:lnTo>
                    <a:pt x="31019" y="65821"/>
                  </a:lnTo>
                  <a:lnTo>
                    <a:pt x="65821" y="31019"/>
                  </a:lnTo>
                  <a:lnTo>
                    <a:pt x="109953" y="8196"/>
                  </a:lnTo>
                  <a:lnTo>
                    <a:pt x="160769" y="0"/>
                  </a:lnTo>
                  <a:lnTo>
                    <a:pt x="445153" y="0"/>
                  </a:lnTo>
                  <a:lnTo>
                    <a:pt x="495968" y="8196"/>
                  </a:lnTo>
                  <a:lnTo>
                    <a:pt x="540101" y="31019"/>
                  </a:lnTo>
                  <a:lnTo>
                    <a:pt x="574903" y="65821"/>
                  </a:lnTo>
                  <a:lnTo>
                    <a:pt x="597726" y="109953"/>
                  </a:lnTo>
                  <a:lnTo>
                    <a:pt x="605922" y="160769"/>
                  </a:lnTo>
                  <a:lnTo>
                    <a:pt x="605922" y="1219374"/>
                  </a:lnTo>
                  <a:lnTo>
                    <a:pt x="597726" y="1270190"/>
                  </a:lnTo>
                  <a:lnTo>
                    <a:pt x="574903" y="1314323"/>
                  </a:lnTo>
                  <a:lnTo>
                    <a:pt x="540101" y="1349124"/>
                  </a:lnTo>
                  <a:lnTo>
                    <a:pt x="495968" y="1371948"/>
                  </a:lnTo>
                  <a:lnTo>
                    <a:pt x="445153" y="1380144"/>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4" name="object 114"/>
            <p:cNvSpPr/>
            <p:nvPr/>
          </p:nvSpPr>
          <p:spPr>
            <a:xfrm>
              <a:off x="8067126" y="5856285"/>
              <a:ext cx="0" cy="151130"/>
            </a:xfrm>
            <a:custGeom>
              <a:avLst/>
              <a:gdLst/>
              <a:ahLst/>
              <a:cxnLst/>
              <a:rect l="l" t="t" r="r" b="b"/>
              <a:pathLst>
                <a:path h="151129">
                  <a:moveTo>
                    <a:pt x="0" y="150858"/>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5" name="object 115"/>
            <p:cNvSpPr/>
            <p:nvPr/>
          </p:nvSpPr>
          <p:spPr>
            <a:xfrm>
              <a:off x="8055997" y="5837734"/>
              <a:ext cx="22860" cy="29845"/>
            </a:xfrm>
            <a:custGeom>
              <a:avLst/>
              <a:gdLst/>
              <a:ahLst/>
              <a:cxnLst/>
              <a:rect l="l" t="t" r="r" b="b"/>
              <a:pathLst>
                <a:path w="22859" h="29845">
                  <a:moveTo>
                    <a:pt x="11130" y="0"/>
                  </a:moveTo>
                  <a:lnTo>
                    <a:pt x="0" y="29681"/>
                  </a:lnTo>
                  <a:lnTo>
                    <a:pt x="11130" y="18550"/>
                  </a:lnTo>
                  <a:lnTo>
                    <a:pt x="18086" y="18550"/>
                  </a:lnTo>
                  <a:lnTo>
                    <a:pt x="11130" y="0"/>
                  </a:lnTo>
                  <a:close/>
                </a:path>
                <a:path w="22859" h="29845">
                  <a:moveTo>
                    <a:pt x="18086" y="18550"/>
                  </a:moveTo>
                  <a:lnTo>
                    <a:pt x="11130" y="18550"/>
                  </a:lnTo>
                  <a:lnTo>
                    <a:pt x="22260" y="29681"/>
                  </a:lnTo>
                  <a:lnTo>
                    <a:pt x="18086"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6" name="object 116"/>
            <p:cNvSpPr/>
            <p:nvPr/>
          </p:nvSpPr>
          <p:spPr>
            <a:xfrm>
              <a:off x="8055996" y="5837735"/>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17" name="object 117"/>
            <p:cNvPicPr/>
            <p:nvPr/>
          </p:nvPicPr>
          <p:blipFill>
            <a:blip r:embed="rId10" cstate="print"/>
            <a:stretch>
              <a:fillRect/>
            </a:stretch>
          </p:blipFill>
          <p:spPr>
            <a:xfrm>
              <a:off x="7796602" y="4292433"/>
              <a:ext cx="544142" cy="234970"/>
            </a:xfrm>
            <a:prstGeom prst="rect">
              <a:avLst/>
            </a:prstGeom>
          </p:spPr>
        </p:pic>
        <p:sp>
          <p:nvSpPr>
            <p:cNvPr id="118" name="object 118"/>
            <p:cNvSpPr/>
            <p:nvPr/>
          </p:nvSpPr>
          <p:spPr>
            <a:xfrm>
              <a:off x="7846877" y="4319795"/>
              <a:ext cx="440690" cy="131445"/>
            </a:xfrm>
            <a:custGeom>
              <a:avLst/>
              <a:gdLst/>
              <a:ahLst/>
              <a:cxnLst/>
              <a:rect l="l" t="t" r="r" b="b"/>
              <a:pathLst>
                <a:path w="440690" h="131445">
                  <a:moveTo>
                    <a:pt x="374902" y="0"/>
                  </a:moveTo>
                  <a:lnTo>
                    <a:pt x="65596" y="0"/>
                  </a:lnTo>
                  <a:lnTo>
                    <a:pt x="40063" y="5155"/>
                  </a:lnTo>
                  <a:lnTo>
                    <a:pt x="19212" y="19213"/>
                  </a:lnTo>
                  <a:lnTo>
                    <a:pt x="5154" y="40064"/>
                  </a:lnTo>
                  <a:lnTo>
                    <a:pt x="0" y="65598"/>
                  </a:lnTo>
                  <a:lnTo>
                    <a:pt x="5154" y="91131"/>
                  </a:lnTo>
                  <a:lnTo>
                    <a:pt x="19212" y="111983"/>
                  </a:lnTo>
                  <a:lnTo>
                    <a:pt x="40063" y="126041"/>
                  </a:lnTo>
                  <a:lnTo>
                    <a:pt x="65596" y="131196"/>
                  </a:lnTo>
                  <a:lnTo>
                    <a:pt x="374902" y="131196"/>
                  </a:lnTo>
                  <a:lnTo>
                    <a:pt x="400435" y="126041"/>
                  </a:lnTo>
                  <a:lnTo>
                    <a:pt x="421286" y="111983"/>
                  </a:lnTo>
                  <a:lnTo>
                    <a:pt x="435344" y="91131"/>
                  </a:lnTo>
                  <a:lnTo>
                    <a:pt x="440499" y="65598"/>
                  </a:lnTo>
                  <a:lnTo>
                    <a:pt x="435344" y="40064"/>
                  </a:lnTo>
                  <a:lnTo>
                    <a:pt x="421286" y="19213"/>
                  </a:lnTo>
                  <a:lnTo>
                    <a:pt x="400435" y="5155"/>
                  </a:lnTo>
                  <a:lnTo>
                    <a:pt x="374902" y="0"/>
                  </a:lnTo>
                  <a:close/>
                </a:path>
              </a:pathLst>
            </a:custGeom>
            <a:solidFill>
              <a:srgbClr val="DCFFE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9" name="object 119"/>
            <p:cNvSpPr/>
            <p:nvPr/>
          </p:nvSpPr>
          <p:spPr>
            <a:xfrm>
              <a:off x="7846877" y="4319797"/>
              <a:ext cx="440690" cy="131445"/>
            </a:xfrm>
            <a:custGeom>
              <a:avLst/>
              <a:gdLst/>
              <a:ahLst/>
              <a:cxnLst/>
              <a:rect l="l" t="t" r="r" b="b"/>
              <a:pathLst>
                <a:path w="440690" h="131445">
                  <a:moveTo>
                    <a:pt x="65596" y="0"/>
                  </a:moveTo>
                  <a:lnTo>
                    <a:pt x="374902" y="0"/>
                  </a:lnTo>
                  <a:lnTo>
                    <a:pt x="400435" y="5154"/>
                  </a:lnTo>
                  <a:lnTo>
                    <a:pt x="421286" y="19213"/>
                  </a:lnTo>
                  <a:lnTo>
                    <a:pt x="435344" y="40064"/>
                  </a:lnTo>
                  <a:lnTo>
                    <a:pt x="440499" y="65597"/>
                  </a:lnTo>
                  <a:lnTo>
                    <a:pt x="435344" y="91131"/>
                  </a:lnTo>
                  <a:lnTo>
                    <a:pt x="421286" y="111982"/>
                  </a:lnTo>
                  <a:lnTo>
                    <a:pt x="400435" y="126040"/>
                  </a:lnTo>
                  <a:lnTo>
                    <a:pt x="374902" y="131195"/>
                  </a:lnTo>
                  <a:lnTo>
                    <a:pt x="65596" y="131195"/>
                  </a:lnTo>
                  <a:lnTo>
                    <a:pt x="40063" y="126040"/>
                  </a:lnTo>
                  <a:lnTo>
                    <a:pt x="19212" y="111982"/>
                  </a:lnTo>
                  <a:lnTo>
                    <a:pt x="5154" y="91131"/>
                  </a:lnTo>
                  <a:lnTo>
                    <a:pt x="0" y="65597"/>
                  </a:lnTo>
                  <a:lnTo>
                    <a:pt x="5154" y="40064"/>
                  </a:lnTo>
                  <a:lnTo>
                    <a:pt x="19212" y="19213"/>
                  </a:lnTo>
                  <a:lnTo>
                    <a:pt x="40063" y="5154"/>
                  </a:lnTo>
                  <a:lnTo>
                    <a:pt x="65596" y="0"/>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0" name="object 120"/>
            <p:cNvSpPr/>
            <p:nvPr/>
          </p:nvSpPr>
          <p:spPr>
            <a:xfrm>
              <a:off x="7815298" y="6007144"/>
              <a:ext cx="504190" cy="121285"/>
            </a:xfrm>
            <a:custGeom>
              <a:avLst/>
              <a:gdLst/>
              <a:ahLst/>
              <a:cxnLst/>
              <a:rect l="l" t="t" r="r" b="b"/>
              <a:pathLst>
                <a:path w="504190" h="121285">
                  <a:moveTo>
                    <a:pt x="60474" y="0"/>
                  </a:moveTo>
                  <a:lnTo>
                    <a:pt x="443182" y="0"/>
                  </a:lnTo>
                  <a:lnTo>
                    <a:pt x="466721" y="4752"/>
                  </a:lnTo>
                  <a:lnTo>
                    <a:pt x="485943" y="17712"/>
                  </a:lnTo>
                  <a:lnTo>
                    <a:pt x="498903" y="36934"/>
                  </a:lnTo>
                  <a:lnTo>
                    <a:pt x="503656" y="60474"/>
                  </a:lnTo>
                  <a:lnTo>
                    <a:pt x="498903" y="84012"/>
                  </a:lnTo>
                  <a:lnTo>
                    <a:pt x="485943" y="103235"/>
                  </a:lnTo>
                  <a:lnTo>
                    <a:pt x="466721" y="116195"/>
                  </a:lnTo>
                  <a:lnTo>
                    <a:pt x="443182" y="120948"/>
                  </a:lnTo>
                  <a:lnTo>
                    <a:pt x="60474" y="120948"/>
                  </a:lnTo>
                  <a:lnTo>
                    <a:pt x="36934" y="116195"/>
                  </a:lnTo>
                  <a:lnTo>
                    <a:pt x="17712" y="103235"/>
                  </a:lnTo>
                  <a:lnTo>
                    <a:pt x="4752" y="84012"/>
                  </a:lnTo>
                  <a:lnTo>
                    <a:pt x="0" y="60474"/>
                  </a:lnTo>
                  <a:lnTo>
                    <a:pt x="4752" y="36934"/>
                  </a:lnTo>
                  <a:lnTo>
                    <a:pt x="17712" y="17712"/>
                  </a:lnTo>
                  <a:lnTo>
                    <a:pt x="36934" y="4752"/>
                  </a:lnTo>
                  <a:lnTo>
                    <a:pt x="60474"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1" name="object 121"/>
            <p:cNvPicPr/>
            <p:nvPr/>
          </p:nvPicPr>
          <p:blipFill>
            <a:blip r:embed="rId11" cstate="print"/>
            <a:stretch>
              <a:fillRect/>
            </a:stretch>
          </p:blipFill>
          <p:spPr>
            <a:xfrm>
              <a:off x="7734768" y="6221666"/>
              <a:ext cx="655444" cy="284438"/>
            </a:xfrm>
            <a:prstGeom prst="rect">
              <a:avLst/>
            </a:prstGeom>
          </p:spPr>
        </p:pic>
        <p:sp>
          <p:nvSpPr>
            <p:cNvPr id="122" name="object 122"/>
            <p:cNvSpPr/>
            <p:nvPr/>
          </p:nvSpPr>
          <p:spPr>
            <a:xfrm>
              <a:off x="7794788" y="6252008"/>
              <a:ext cx="544830" cy="177800"/>
            </a:xfrm>
            <a:custGeom>
              <a:avLst/>
              <a:gdLst/>
              <a:ahLst/>
              <a:cxnLst/>
              <a:rect l="l" t="t" r="r" b="b"/>
              <a:pathLst>
                <a:path w="544829" h="177800">
                  <a:moveTo>
                    <a:pt x="456043" y="0"/>
                  </a:moveTo>
                  <a:lnTo>
                    <a:pt x="88633" y="0"/>
                  </a:lnTo>
                  <a:lnTo>
                    <a:pt x="54133" y="6965"/>
                  </a:lnTo>
                  <a:lnTo>
                    <a:pt x="25960" y="25960"/>
                  </a:lnTo>
                  <a:lnTo>
                    <a:pt x="6965" y="54133"/>
                  </a:lnTo>
                  <a:lnTo>
                    <a:pt x="0" y="88633"/>
                  </a:lnTo>
                  <a:lnTo>
                    <a:pt x="6965" y="123133"/>
                  </a:lnTo>
                  <a:lnTo>
                    <a:pt x="25960" y="151306"/>
                  </a:lnTo>
                  <a:lnTo>
                    <a:pt x="54133" y="170301"/>
                  </a:lnTo>
                  <a:lnTo>
                    <a:pt x="88633" y="177266"/>
                  </a:lnTo>
                  <a:lnTo>
                    <a:pt x="456043" y="177266"/>
                  </a:lnTo>
                  <a:lnTo>
                    <a:pt x="490543" y="170301"/>
                  </a:lnTo>
                  <a:lnTo>
                    <a:pt x="518717" y="151306"/>
                  </a:lnTo>
                  <a:lnTo>
                    <a:pt x="537712" y="123133"/>
                  </a:lnTo>
                  <a:lnTo>
                    <a:pt x="544677" y="88633"/>
                  </a:lnTo>
                  <a:lnTo>
                    <a:pt x="537712" y="54133"/>
                  </a:lnTo>
                  <a:lnTo>
                    <a:pt x="518717" y="25960"/>
                  </a:lnTo>
                  <a:lnTo>
                    <a:pt x="490543" y="6965"/>
                  </a:lnTo>
                  <a:lnTo>
                    <a:pt x="456043"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3" name="object 123"/>
            <p:cNvSpPr/>
            <p:nvPr/>
          </p:nvSpPr>
          <p:spPr>
            <a:xfrm>
              <a:off x="7794788" y="6252008"/>
              <a:ext cx="544830" cy="177800"/>
            </a:xfrm>
            <a:custGeom>
              <a:avLst/>
              <a:gdLst/>
              <a:ahLst/>
              <a:cxnLst/>
              <a:rect l="l" t="t" r="r" b="b"/>
              <a:pathLst>
                <a:path w="544829" h="177800">
                  <a:moveTo>
                    <a:pt x="88633" y="0"/>
                  </a:moveTo>
                  <a:lnTo>
                    <a:pt x="456043" y="0"/>
                  </a:lnTo>
                  <a:lnTo>
                    <a:pt x="490544" y="6965"/>
                  </a:lnTo>
                  <a:lnTo>
                    <a:pt x="518717" y="25959"/>
                  </a:lnTo>
                  <a:lnTo>
                    <a:pt x="537712" y="54132"/>
                  </a:lnTo>
                  <a:lnTo>
                    <a:pt x="544677" y="88633"/>
                  </a:lnTo>
                  <a:lnTo>
                    <a:pt x="537712" y="123133"/>
                  </a:lnTo>
                  <a:lnTo>
                    <a:pt x="518717" y="151306"/>
                  </a:lnTo>
                  <a:lnTo>
                    <a:pt x="490544" y="170301"/>
                  </a:lnTo>
                  <a:lnTo>
                    <a:pt x="456043" y="177266"/>
                  </a:lnTo>
                  <a:lnTo>
                    <a:pt x="88633" y="177266"/>
                  </a:lnTo>
                  <a:lnTo>
                    <a:pt x="54133" y="170301"/>
                  </a:lnTo>
                  <a:lnTo>
                    <a:pt x="25960" y="151306"/>
                  </a:lnTo>
                  <a:lnTo>
                    <a:pt x="6965" y="123133"/>
                  </a:lnTo>
                  <a:lnTo>
                    <a:pt x="0" y="88633"/>
                  </a:lnTo>
                  <a:lnTo>
                    <a:pt x="6965" y="54132"/>
                  </a:lnTo>
                  <a:lnTo>
                    <a:pt x="25960" y="25959"/>
                  </a:lnTo>
                  <a:lnTo>
                    <a:pt x="54133" y="6965"/>
                  </a:lnTo>
                  <a:lnTo>
                    <a:pt x="88633" y="0"/>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4" name="object 124"/>
            <p:cNvSpPr/>
            <p:nvPr/>
          </p:nvSpPr>
          <p:spPr>
            <a:xfrm>
              <a:off x="8067126" y="6170140"/>
              <a:ext cx="0" cy="69850"/>
            </a:xfrm>
            <a:custGeom>
              <a:avLst/>
              <a:gdLst/>
              <a:ahLst/>
              <a:cxnLst/>
              <a:rect l="l" t="t" r="r" b="b"/>
              <a:pathLst>
                <a:path h="69850">
                  <a:moveTo>
                    <a:pt x="0" y="69501"/>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5" name="object 125"/>
            <p:cNvSpPr/>
            <p:nvPr/>
          </p:nvSpPr>
          <p:spPr>
            <a:xfrm>
              <a:off x="8055997" y="6151589"/>
              <a:ext cx="22860" cy="29845"/>
            </a:xfrm>
            <a:custGeom>
              <a:avLst/>
              <a:gdLst/>
              <a:ahLst/>
              <a:cxnLst/>
              <a:rect l="l" t="t" r="r" b="b"/>
              <a:pathLst>
                <a:path w="22859" h="29845">
                  <a:moveTo>
                    <a:pt x="11130" y="0"/>
                  </a:moveTo>
                  <a:lnTo>
                    <a:pt x="0" y="29679"/>
                  </a:lnTo>
                  <a:lnTo>
                    <a:pt x="11130" y="18549"/>
                  </a:lnTo>
                  <a:lnTo>
                    <a:pt x="18086" y="18549"/>
                  </a:lnTo>
                  <a:lnTo>
                    <a:pt x="11130" y="0"/>
                  </a:lnTo>
                  <a:close/>
                </a:path>
                <a:path w="22859" h="29845">
                  <a:moveTo>
                    <a:pt x="18086" y="18549"/>
                  </a:moveTo>
                  <a:lnTo>
                    <a:pt x="11130" y="18549"/>
                  </a:lnTo>
                  <a:lnTo>
                    <a:pt x="22260" y="29679"/>
                  </a:lnTo>
                  <a:lnTo>
                    <a:pt x="18086" y="1854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6" name="object 126"/>
            <p:cNvSpPr/>
            <p:nvPr/>
          </p:nvSpPr>
          <p:spPr>
            <a:xfrm>
              <a:off x="8055996" y="6151589"/>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7" name="object 127"/>
            <p:cNvSpPr/>
            <p:nvPr/>
          </p:nvSpPr>
          <p:spPr>
            <a:xfrm>
              <a:off x="7815880" y="5613876"/>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8" name="object 128"/>
            <p:cNvSpPr/>
            <p:nvPr/>
          </p:nvSpPr>
          <p:spPr>
            <a:xfrm>
              <a:off x="7815880" y="5613877"/>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9" name="object 129"/>
            <p:cNvSpPr/>
            <p:nvPr/>
          </p:nvSpPr>
          <p:spPr>
            <a:xfrm>
              <a:off x="7815880" y="5669720"/>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0" name="object 130"/>
            <p:cNvSpPr/>
            <p:nvPr/>
          </p:nvSpPr>
          <p:spPr>
            <a:xfrm>
              <a:off x="7815880" y="5669721"/>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1" name="object 131"/>
            <p:cNvSpPr/>
            <p:nvPr/>
          </p:nvSpPr>
          <p:spPr>
            <a:xfrm>
              <a:off x="7815880" y="5725565"/>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object 132"/>
            <p:cNvSpPr/>
            <p:nvPr/>
          </p:nvSpPr>
          <p:spPr>
            <a:xfrm>
              <a:off x="7815880" y="5725566"/>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3" name="object 133"/>
            <p:cNvSpPr/>
            <p:nvPr/>
          </p:nvSpPr>
          <p:spPr>
            <a:xfrm>
              <a:off x="7815880" y="5781409"/>
              <a:ext cx="502920" cy="33020"/>
            </a:xfrm>
            <a:custGeom>
              <a:avLst/>
              <a:gdLst/>
              <a:ahLst/>
              <a:cxnLst/>
              <a:rect l="l" t="t" r="r" b="b"/>
              <a:pathLst>
                <a:path w="502920" h="33020">
                  <a:moveTo>
                    <a:pt x="502493" y="0"/>
                  </a:moveTo>
                  <a:lnTo>
                    <a:pt x="0" y="0"/>
                  </a:lnTo>
                  <a:lnTo>
                    <a:pt x="0" y="32828"/>
                  </a:lnTo>
                  <a:lnTo>
                    <a:pt x="502493" y="32828"/>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4" name="object 134"/>
            <p:cNvSpPr/>
            <p:nvPr/>
          </p:nvSpPr>
          <p:spPr>
            <a:xfrm>
              <a:off x="7815880" y="5781410"/>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object 135"/>
            <p:cNvSpPr/>
            <p:nvPr/>
          </p:nvSpPr>
          <p:spPr>
            <a:xfrm>
              <a:off x="7815880" y="5344278"/>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6" name="object 136"/>
            <p:cNvSpPr/>
            <p:nvPr/>
          </p:nvSpPr>
          <p:spPr>
            <a:xfrm>
              <a:off x="7815880" y="5344279"/>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7" name="object 137"/>
            <p:cNvSpPr/>
            <p:nvPr/>
          </p:nvSpPr>
          <p:spPr>
            <a:xfrm>
              <a:off x="7815880" y="5400123"/>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object 138"/>
            <p:cNvSpPr/>
            <p:nvPr/>
          </p:nvSpPr>
          <p:spPr>
            <a:xfrm>
              <a:off x="7815880" y="5400123"/>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9" name="object 139"/>
            <p:cNvSpPr/>
            <p:nvPr/>
          </p:nvSpPr>
          <p:spPr>
            <a:xfrm>
              <a:off x="7815880" y="5455967"/>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0" name="object 140"/>
            <p:cNvSpPr/>
            <p:nvPr/>
          </p:nvSpPr>
          <p:spPr>
            <a:xfrm>
              <a:off x="7815880" y="5455968"/>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object 141"/>
            <p:cNvSpPr/>
            <p:nvPr/>
          </p:nvSpPr>
          <p:spPr>
            <a:xfrm>
              <a:off x="7815880" y="5511812"/>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object 142"/>
            <p:cNvSpPr/>
            <p:nvPr/>
          </p:nvSpPr>
          <p:spPr>
            <a:xfrm>
              <a:off x="7815880" y="5511812"/>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3" name="object 143"/>
            <p:cNvSpPr/>
            <p:nvPr/>
          </p:nvSpPr>
          <p:spPr>
            <a:xfrm>
              <a:off x="7815880" y="4668621"/>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object 144"/>
            <p:cNvSpPr/>
            <p:nvPr/>
          </p:nvSpPr>
          <p:spPr>
            <a:xfrm>
              <a:off x="7815880" y="4668621"/>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5" name="object 145"/>
            <p:cNvSpPr/>
            <p:nvPr/>
          </p:nvSpPr>
          <p:spPr>
            <a:xfrm>
              <a:off x="7815880" y="4724464"/>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6" name="object 146"/>
            <p:cNvSpPr/>
            <p:nvPr/>
          </p:nvSpPr>
          <p:spPr>
            <a:xfrm>
              <a:off x="7815880" y="4724466"/>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object 147"/>
            <p:cNvSpPr/>
            <p:nvPr/>
          </p:nvSpPr>
          <p:spPr>
            <a:xfrm>
              <a:off x="7815880" y="4780310"/>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8" name="object 148"/>
            <p:cNvSpPr/>
            <p:nvPr/>
          </p:nvSpPr>
          <p:spPr>
            <a:xfrm>
              <a:off x="7815880" y="4780310"/>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9" name="object 149"/>
            <p:cNvSpPr/>
            <p:nvPr/>
          </p:nvSpPr>
          <p:spPr>
            <a:xfrm>
              <a:off x="7815880" y="4836153"/>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0" name="object 150"/>
            <p:cNvSpPr/>
            <p:nvPr/>
          </p:nvSpPr>
          <p:spPr>
            <a:xfrm>
              <a:off x="7815880" y="4836155"/>
              <a:ext cx="502920" cy="490220"/>
            </a:xfrm>
            <a:custGeom>
              <a:avLst/>
              <a:gdLst/>
              <a:ahLst/>
              <a:cxnLst/>
              <a:rect l="l" t="t" r="r" b="b"/>
              <a:pathLst>
                <a:path w="502920" h="490220">
                  <a:moveTo>
                    <a:pt x="0" y="0"/>
                  </a:moveTo>
                  <a:lnTo>
                    <a:pt x="502493" y="0"/>
                  </a:lnTo>
                  <a:lnTo>
                    <a:pt x="502493" y="32826"/>
                  </a:lnTo>
                  <a:lnTo>
                    <a:pt x="0" y="32826"/>
                  </a:lnTo>
                  <a:lnTo>
                    <a:pt x="0" y="0"/>
                  </a:lnTo>
                  <a:close/>
                </a:path>
                <a:path w="502920" h="490220">
                  <a:moveTo>
                    <a:pt x="251246" y="490131"/>
                  </a:moveTo>
                  <a:lnTo>
                    <a:pt x="251246" y="354912"/>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1" name="object 151"/>
            <p:cNvSpPr/>
            <p:nvPr/>
          </p:nvSpPr>
          <p:spPr>
            <a:xfrm>
              <a:off x="8055997" y="5172517"/>
              <a:ext cx="22860" cy="29845"/>
            </a:xfrm>
            <a:custGeom>
              <a:avLst/>
              <a:gdLst/>
              <a:ahLst/>
              <a:cxnLst/>
              <a:rect l="l" t="t" r="r" b="b"/>
              <a:pathLst>
                <a:path w="22859" h="29845">
                  <a:moveTo>
                    <a:pt x="11130" y="0"/>
                  </a:moveTo>
                  <a:lnTo>
                    <a:pt x="0" y="29679"/>
                  </a:lnTo>
                  <a:lnTo>
                    <a:pt x="11130" y="18549"/>
                  </a:lnTo>
                  <a:lnTo>
                    <a:pt x="18086" y="18549"/>
                  </a:lnTo>
                  <a:lnTo>
                    <a:pt x="11130" y="0"/>
                  </a:lnTo>
                  <a:close/>
                </a:path>
                <a:path w="22859" h="29845">
                  <a:moveTo>
                    <a:pt x="18086" y="18549"/>
                  </a:moveTo>
                  <a:lnTo>
                    <a:pt x="11130" y="18549"/>
                  </a:lnTo>
                  <a:lnTo>
                    <a:pt x="22260" y="29679"/>
                  </a:lnTo>
                  <a:lnTo>
                    <a:pt x="18086" y="1854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2" name="object 152"/>
            <p:cNvSpPr/>
            <p:nvPr/>
          </p:nvSpPr>
          <p:spPr>
            <a:xfrm>
              <a:off x="8055996" y="5172517"/>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53" name="object 153"/>
          <p:cNvSpPr txBox="1"/>
          <p:nvPr/>
        </p:nvSpPr>
        <p:spPr>
          <a:xfrm>
            <a:off x="4091992" y="3893520"/>
            <a:ext cx="1042988" cy="214065"/>
          </a:xfrm>
          <a:prstGeom prst="rect">
            <a:avLst/>
          </a:prstGeom>
        </p:spPr>
        <p:txBody>
          <a:bodyPr vert="horz" wrap="square" lIns="0" tIns="7144" rIns="0" bIns="0" rtlCol="0">
            <a:spAutoFit/>
          </a:bodyPr>
          <a:lstStyle/>
          <a:p>
            <a:pPr marL="7938" marR="0" lvl="0" indent="0" algn="l" defTabSz="914400" rtl="0" eaLnBrk="1" fontAlgn="auto" latinLnBrk="0" hangingPunct="1">
              <a:lnSpc>
                <a:spcPct val="100000"/>
              </a:lnSpc>
              <a:spcBef>
                <a:spcPts val="56"/>
              </a:spcBef>
              <a:spcAft>
                <a:spcPts val="0"/>
              </a:spcAft>
              <a:buClrTx/>
              <a:buSzTx/>
              <a:buFontTx/>
              <a:buNone/>
              <a:tabLst>
                <a:tab pos="436166" algn="l"/>
                <a:tab pos="864791" algn="l"/>
              </a:tabLst>
              <a:defRPr/>
            </a:pPr>
            <a:r>
              <a:rPr kumimoji="0" sz="1344" b="0" i="0" u="none" strike="noStrike" kern="1200" cap="none" spc="-31" normalizeH="0" baseline="0" noProof="0" dirty="0">
                <a:ln>
                  <a:noFill/>
                </a:ln>
                <a:solidFill>
                  <a:prstClr val="black"/>
                </a:solidFill>
                <a:effectLst/>
                <a:uLnTx/>
                <a:uFillTx/>
                <a:latin typeface="Arial"/>
                <a:ea typeface="+mn-ea"/>
                <a:cs typeface="Arial"/>
              </a:rPr>
              <a:t>…</a:t>
            </a:r>
            <a:r>
              <a:rPr kumimoji="0" sz="1344" b="0" i="0" u="none" strike="noStrike" kern="1200" cap="none" spc="0" normalizeH="0" baseline="0" noProof="0" dirty="0">
                <a:ln>
                  <a:noFill/>
                </a:ln>
                <a:solidFill>
                  <a:prstClr val="black"/>
                </a:solidFill>
                <a:effectLst/>
                <a:uLnTx/>
                <a:uFillTx/>
                <a:latin typeface="Arial"/>
                <a:ea typeface="+mn-ea"/>
                <a:cs typeface="Arial"/>
              </a:rPr>
              <a:t>	</a:t>
            </a:r>
            <a:r>
              <a:rPr kumimoji="0" sz="1344" b="0" i="0" u="none" strike="noStrike" kern="1200" cap="none" spc="-31" normalizeH="0" baseline="0" noProof="0" dirty="0">
                <a:ln>
                  <a:noFill/>
                </a:ln>
                <a:solidFill>
                  <a:prstClr val="black"/>
                </a:solidFill>
                <a:effectLst/>
                <a:uLnTx/>
                <a:uFillTx/>
                <a:latin typeface="Arial"/>
                <a:ea typeface="+mn-ea"/>
                <a:cs typeface="Arial"/>
              </a:rPr>
              <a:t>…</a:t>
            </a:r>
            <a:r>
              <a:rPr kumimoji="0" sz="1344" b="0" i="0" u="none" strike="noStrike" kern="1200" cap="none" spc="0" normalizeH="0" baseline="0" noProof="0" dirty="0">
                <a:ln>
                  <a:noFill/>
                </a:ln>
                <a:solidFill>
                  <a:prstClr val="black"/>
                </a:solidFill>
                <a:effectLst/>
                <a:uLnTx/>
                <a:uFillTx/>
                <a:latin typeface="Arial"/>
                <a:ea typeface="+mn-ea"/>
                <a:cs typeface="Arial"/>
              </a:rPr>
              <a:t>	</a:t>
            </a:r>
            <a:r>
              <a:rPr kumimoji="0" sz="1344" b="0" i="0" u="none" strike="noStrike" kern="1200" cap="none" spc="-31" normalizeH="0" baseline="0" noProof="0" dirty="0">
                <a:ln>
                  <a:noFill/>
                </a:ln>
                <a:solidFill>
                  <a:prstClr val="black"/>
                </a:solidFill>
                <a:effectLst/>
                <a:uLnTx/>
                <a:uFillTx/>
                <a:latin typeface="Arial"/>
                <a:ea typeface="+mn-ea"/>
                <a:cs typeface="Arial"/>
              </a:rPr>
              <a:t>…</a:t>
            </a:r>
            <a:endParaRPr kumimoji="0" sz="1344" b="0" i="0" u="none" strike="noStrike" kern="1200" cap="none" spc="0" normalizeH="0" baseline="0" noProof="0">
              <a:ln>
                <a:noFill/>
              </a:ln>
              <a:solidFill>
                <a:prstClr val="black"/>
              </a:solidFill>
              <a:effectLst/>
              <a:uLnTx/>
              <a:uFillTx/>
              <a:latin typeface="Arial"/>
              <a:ea typeface="+mn-ea"/>
              <a:cs typeface="Arial"/>
            </a:endParaRPr>
          </a:p>
        </p:txBody>
      </p:sp>
      <p:grpSp>
        <p:nvGrpSpPr>
          <p:cNvPr id="154" name="object 154"/>
          <p:cNvGrpSpPr/>
          <p:nvPr/>
        </p:nvGrpSpPr>
        <p:grpSpPr>
          <a:xfrm>
            <a:off x="5031134" y="3657670"/>
            <a:ext cx="21828" cy="361950"/>
            <a:chOff x="8049813" y="4480672"/>
            <a:chExt cx="34925" cy="579120"/>
          </a:xfrm>
        </p:grpSpPr>
        <p:sp>
          <p:nvSpPr>
            <p:cNvPr id="155" name="object 155"/>
            <p:cNvSpPr/>
            <p:nvPr/>
          </p:nvSpPr>
          <p:spPr>
            <a:xfrm>
              <a:off x="8067126" y="4924073"/>
              <a:ext cx="0" cy="135255"/>
            </a:xfrm>
            <a:custGeom>
              <a:avLst/>
              <a:gdLst/>
              <a:ahLst/>
              <a:cxnLst/>
              <a:rect l="l" t="t" r="r" b="b"/>
              <a:pathLst>
                <a:path h="135254">
                  <a:moveTo>
                    <a:pt x="0" y="135219"/>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6" name="object 156"/>
            <p:cNvSpPr/>
            <p:nvPr/>
          </p:nvSpPr>
          <p:spPr>
            <a:xfrm>
              <a:off x="8055997" y="4905522"/>
              <a:ext cx="22860" cy="29845"/>
            </a:xfrm>
            <a:custGeom>
              <a:avLst/>
              <a:gdLst/>
              <a:ahLst/>
              <a:cxnLst/>
              <a:rect l="l" t="t" r="r" b="b"/>
              <a:pathLst>
                <a:path w="22859" h="29845">
                  <a:moveTo>
                    <a:pt x="11130" y="0"/>
                  </a:moveTo>
                  <a:lnTo>
                    <a:pt x="0" y="29681"/>
                  </a:lnTo>
                  <a:lnTo>
                    <a:pt x="11130" y="18550"/>
                  </a:lnTo>
                  <a:lnTo>
                    <a:pt x="18086" y="18550"/>
                  </a:lnTo>
                  <a:lnTo>
                    <a:pt x="11130" y="0"/>
                  </a:lnTo>
                  <a:close/>
                </a:path>
                <a:path w="22859" h="29845">
                  <a:moveTo>
                    <a:pt x="18086" y="18550"/>
                  </a:moveTo>
                  <a:lnTo>
                    <a:pt x="11130" y="18550"/>
                  </a:lnTo>
                  <a:lnTo>
                    <a:pt x="22260" y="29681"/>
                  </a:lnTo>
                  <a:lnTo>
                    <a:pt x="18086"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7" name="object 157"/>
            <p:cNvSpPr/>
            <p:nvPr/>
          </p:nvSpPr>
          <p:spPr>
            <a:xfrm>
              <a:off x="8055996" y="4905523"/>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8" name="object 158"/>
            <p:cNvSpPr/>
            <p:nvPr/>
          </p:nvSpPr>
          <p:spPr>
            <a:xfrm>
              <a:off x="8067126" y="4505406"/>
              <a:ext cx="0" cy="163830"/>
            </a:xfrm>
            <a:custGeom>
              <a:avLst/>
              <a:gdLst/>
              <a:ahLst/>
              <a:cxnLst/>
              <a:rect l="l" t="t" r="r" b="b"/>
              <a:pathLst>
                <a:path h="163829">
                  <a:moveTo>
                    <a:pt x="0" y="163214"/>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59" name="object 159"/>
            <p:cNvSpPr/>
            <p:nvPr/>
          </p:nvSpPr>
          <p:spPr>
            <a:xfrm>
              <a:off x="8055997" y="4486855"/>
              <a:ext cx="22860" cy="29845"/>
            </a:xfrm>
            <a:custGeom>
              <a:avLst/>
              <a:gdLst/>
              <a:ahLst/>
              <a:cxnLst/>
              <a:rect l="l" t="t" r="r" b="b"/>
              <a:pathLst>
                <a:path w="22859" h="29845">
                  <a:moveTo>
                    <a:pt x="11130" y="0"/>
                  </a:moveTo>
                  <a:lnTo>
                    <a:pt x="0" y="29681"/>
                  </a:lnTo>
                  <a:lnTo>
                    <a:pt x="11130" y="18550"/>
                  </a:lnTo>
                  <a:lnTo>
                    <a:pt x="18086" y="18550"/>
                  </a:lnTo>
                  <a:lnTo>
                    <a:pt x="11130" y="0"/>
                  </a:lnTo>
                  <a:close/>
                </a:path>
                <a:path w="22859" h="29845">
                  <a:moveTo>
                    <a:pt x="18086" y="18550"/>
                  </a:moveTo>
                  <a:lnTo>
                    <a:pt x="11130" y="18550"/>
                  </a:lnTo>
                  <a:lnTo>
                    <a:pt x="22260" y="29681"/>
                  </a:lnTo>
                  <a:lnTo>
                    <a:pt x="18086"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0" name="object 160"/>
            <p:cNvSpPr/>
            <p:nvPr/>
          </p:nvSpPr>
          <p:spPr>
            <a:xfrm>
              <a:off x="8055996" y="4486856"/>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161" name="object 161"/>
          <p:cNvGrpSpPr/>
          <p:nvPr/>
        </p:nvGrpSpPr>
        <p:grpSpPr>
          <a:xfrm>
            <a:off x="5367552" y="3466574"/>
            <a:ext cx="1236266" cy="704453"/>
            <a:chOff x="8588083" y="4174917"/>
            <a:chExt cx="1978025" cy="1127125"/>
          </a:xfrm>
        </p:grpSpPr>
        <p:sp>
          <p:nvSpPr>
            <p:cNvPr id="162" name="object 162"/>
            <p:cNvSpPr/>
            <p:nvPr/>
          </p:nvSpPr>
          <p:spPr>
            <a:xfrm>
              <a:off x="8588083" y="5158115"/>
              <a:ext cx="1755139" cy="0"/>
            </a:xfrm>
            <a:custGeom>
              <a:avLst/>
              <a:gdLst/>
              <a:ahLst/>
              <a:cxnLst/>
              <a:rect l="l" t="t" r="r" b="b"/>
              <a:pathLst>
                <a:path w="1755140">
                  <a:moveTo>
                    <a:pt x="0" y="0"/>
                  </a:moveTo>
                  <a:lnTo>
                    <a:pt x="1754860" y="0"/>
                  </a:lnTo>
                </a:path>
              </a:pathLst>
            </a:custGeom>
            <a:ln w="49467">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3" name="object 163"/>
            <p:cNvSpPr/>
            <p:nvPr/>
          </p:nvSpPr>
          <p:spPr>
            <a:xfrm>
              <a:off x="10224223" y="5039392"/>
              <a:ext cx="316865" cy="237490"/>
            </a:xfrm>
            <a:custGeom>
              <a:avLst/>
              <a:gdLst/>
              <a:ahLst/>
              <a:cxnLst/>
              <a:rect l="l" t="t" r="r" b="b"/>
              <a:pathLst>
                <a:path w="316865" h="237489">
                  <a:moveTo>
                    <a:pt x="0" y="0"/>
                  </a:moveTo>
                  <a:lnTo>
                    <a:pt x="118722" y="118722"/>
                  </a:lnTo>
                  <a:lnTo>
                    <a:pt x="0" y="237444"/>
                  </a:lnTo>
                  <a:lnTo>
                    <a:pt x="316591" y="118722"/>
                  </a:lnTo>
                  <a:lnTo>
                    <a:pt x="0" y="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4" name="object 164"/>
            <p:cNvSpPr/>
            <p:nvPr/>
          </p:nvSpPr>
          <p:spPr>
            <a:xfrm>
              <a:off x="10224222" y="5039393"/>
              <a:ext cx="316865" cy="237490"/>
            </a:xfrm>
            <a:custGeom>
              <a:avLst/>
              <a:gdLst/>
              <a:ahLst/>
              <a:cxnLst/>
              <a:rect l="l" t="t" r="r" b="b"/>
              <a:pathLst>
                <a:path w="316865" h="237489">
                  <a:moveTo>
                    <a:pt x="316592" y="118722"/>
                  </a:moveTo>
                  <a:lnTo>
                    <a:pt x="0" y="0"/>
                  </a:lnTo>
                  <a:lnTo>
                    <a:pt x="118722" y="118722"/>
                  </a:lnTo>
                  <a:lnTo>
                    <a:pt x="0" y="237444"/>
                  </a:lnTo>
                  <a:lnTo>
                    <a:pt x="316592" y="118722"/>
                  </a:lnTo>
                  <a:close/>
                </a:path>
              </a:pathLst>
            </a:custGeom>
            <a:ln w="49467">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65" name="object 165"/>
            <p:cNvSpPr/>
            <p:nvPr/>
          </p:nvSpPr>
          <p:spPr>
            <a:xfrm>
              <a:off x="9599369" y="4187284"/>
              <a:ext cx="15240" cy="781685"/>
            </a:xfrm>
            <a:custGeom>
              <a:avLst/>
              <a:gdLst/>
              <a:ahLst/>
              <a:cxnLst/>
              <a:rect l="l" t="t" r="r" b="b"/>
              <a:pathLst>
                <a:path w="15240" h="781685">
                  <a:moveTo>
                    <a:pt x="0" y="0"/>
                  </a:moveTo>
                  <a:lnTo>
                    <a:pt x="14642" y="781651"/>
                  </a:lnTo>
                </a:path>
              </a:pathLst>
            </a:custGeom>
            <a:ln w="24733">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6" name="object 166"/>
            <p:cNvPicPr/>
            <p:nvPr/>
          </p:nvPicPr>
          <p:blipFill>
            <a:blip r:embed="rId12" cstate="print"/>
            <a:stretch>
              <a:fillRect/>
            </a:stretch>
          </p:blipFill>
          <p:spPr>
            <a:xfrm>
              <a:off x="9523318" y="4878241"/>
              <a:ext cx="178051" cy="239069"/>
            </a:xfrm>
            <a:prstGeom prst="rect">
              <a:avLst/>
            </a:prstGeom>
          </p:spPr>
        </p:pic>
        <p:sp>
          <p:nvSpPr>
            <p:cNvPr id="167" name="object 167"/>
            <p:cNvSpPr/>
            <p:nvPr/>
          </p:nvSpPr>
          <p:spPr>
            <a:xfrm>
              <a:off x="9523318" y="4878242"/>
              <a:ext cx="178435" cy="239395"/>
            </a:xfrm>
            <a:custGeom>
              <a:avLst/>
              <a:gdLst/>
              <a:ahLst/>
              <a:cxnLst/>
              <a:rect l="l" t="t" r="r" b="b"/>
              <a:pathLst>
                <a:path w="178434" h="239395">
                  <a:moveTo>
                    <a:pt x="93472" y="239070"/>
                  </a:moveTo>
                  <a:lnTo>
                    <a:pt x="178052" y="0"/>
                  </a:lnTo>
                  <a:lnTo>
                    <a:pt x="90693" y="90693"/>
                  </a:lnTo>
                  <a:lnTo>
                    <a:pt x="0" y="3335"/>
                  </a:lnTo>
                  <a:lnTo>
                    <a:pt x="93472" y="239070"/>
                  </a:lnTo>
                  <a:close/>
                </a:path>
              </a:pathLst>
            </a:custGeom>
            <a:ln w="24733">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168" name="object 168"/>
          <p:cNvSpPr txBox="1"/>
          <p:nvPr/>
        </p:nvSpPr>
        <p:spPr>
          <a:xfrm>
            <a:off x="5493235" y="4220404"/>
            <a:ext cx="993378" cy="241653"/>
          </a:xfrm>
          <a:prstGeom prst="rect">
            <a:avLst/>
          </a:prstGeom>
        </p:spPr>
        <p:txBody>
          <a:bodyPr vert="horz" wrap="square" lIns="0" tIns="10716" rIns="0" bIns="0" rtlCol="0">
            <a:spAutoFit/>
          </a:bodyPr>
          <a:lstStyle/>
          <a:p>
            <a:pPr marL="7938" marR="0" lvl="0" indent="0" algn="l" defTabSz="914400" rtl="0" eaLnBrk="1" fontAlgn="auto" latinLnBrk="0" hangingPunct="1">
              <a:lnSpc>
                <a:spcPct val="100000"/>
              </a:lnSpc>
              <a:spcBef>
                <a:spcPts val="84"/>
              </a:spcBef>
              <a:spcAft>
                <a:spcPts val="0"/>
              </a:spcAft>
              <a:buClrTx/>
              <a:buSzTx/>
              <a:buFontTx/>
              <a:buNone/>
              <a:tabLst/>
              <a:defRPr/>
            </a:pPr>
            <a:r>
              <a:rPr kumimoji="0" sz="1500" b="0" i="0" u="none" strike="noStrike" kern="1200" cap="none" spc="0" normalizeH="0" baseline="0" noProof="0" dirty="0">
                <a:ln>
                  <a:noFill/>
                </a:ln>
                <a:solidFill>
                  <a:prstClr val="black"/>
                </a:solidFill>
                <a:effectLst/>
                <a:uLnTx/>
                <a:uFillTx/>
                <a:latin typeface="Arial"/>
                <a:ea typeface="+mn-ea"/>
                <a:cs typeface="Arial"/>
              </a:rPr>
              <a:t>Fine-</a:t>
            </a:r>
            <a:r>
              <a:rPr kumimoji="0" sz="1500" b="0" i="0" u="none" strike="noStrike" kern="1200" cap="none" spc="-6" normalizeH="0" baseline="0" noProof="0" dirty="0">
                <a:ln>
                  <a:noFill/>
                </a:ln>
                <a:solidFill>
                  <a:prstClr val="black"/>
                </a:solidFill>
                <a:effectLst/>
                <a:uLnTx/>
                <a:uFillTx/>
                <a:latin typeface="Arial"/>
                <a:ea typeface="+mn-ea"/>
                <a:cs typeface="Arial"/>
              </a:rPr>
              <a:t>tuning</a:t>
            </a:r>
            <a:endParaRPr kumimoji="0" sz="1500" b="0" i="0" u="none" strike="noStrike" kern="1200" cap="none" spc="0" normalizeH="0" baseline="0" noProof="0">
              <a:ln>
                <a:noFill/>
              </a:ln>
              <a:solidFill>
                <a:prstClr val="black"/>
              </a:solidFill>
              <a:effectLst/>
              <a:uLnTx/>
              <a:uFillTx/>
              <a:latin typeface="Arial"/>
              <a:ea typeface="+mn-ea"/>
              <a:cs typeface="Arial"/>
            </a:endParaRPr>
          </a:p>
        </p:txBody>
      </p:sp>
      <p:grpSp>
        <p:nvGrpSpPr>
          <p:cNvPr id="169" name="object 169"/>
          <p:cNvGrpSpPr/>
          <p:nvPr/>
        </p:nvGrpSpPr>
        <p:grpSpPr>
          <a:xfrm>
            <a:off x="6828391" y="3540021"/>
            <a:ext cx="1291034" cy="1383903"/>
            <a:chOff x="10925425" y="4292433"/>
            <a:chExt cx="2065655" cy="2214245"/>
          </a:xfrm>
        </p:grpSpPr>
        <p:pic>
          <p:nvPicPr>
            <p:cNvPr id="170" name="object 170"/>
            <p:cNvPicPr/>
            <p:nvPr/>
          </p:nvPicPr>
          <p:blipFill>
            <a:blip r:embed="rId13" cstate="print"/>
            <a:stretch>
              <a:fillRect/>
            </a:stretch>
          </p:blipFill>
          <p:spPr>
            <a:xfrm>
              <a:off x="10925425" y="4539771"/>
              <a:ext cx="704912" cy="1484025"/>
            </a:xfrm>
            <a:prstGeom prst="rect">
              <a:avLst/>
            </a:prstGeom>
          </p:spPr>
        </p:pic>
        <p:sp>
          <p:nvSpPr>
            <p:cNvPr id="171" name="object 171"/>
            <p:cNvSpPr/>
            <p:nvPr/>
          </p:nvSpPr>
          <p:spPr>
            <a:xfrm>
              <a:off x="10974891" y="4557745"/>
              <a:ext cx="606425" cy="1380490"/>
            </a:xfrm>
            <a:custGeom>
              <a:avLst/>
              <a:gdLst/>
              <a:ahLst/>
              <a:cxnLst/>
              <a:rect l="l" t="t" r="r" b="b"/>
              <a:pathLst>
                <a:path w="606425" h="1380489">
                  <a:moveTo>
                    <a:pt x="445152" y="0"/>
                  </a:moveTo>
                  <a:lnTo>
                    <a:pt x="160770" y="0"/>
                  </a:lnTo>
                  <a:lnTo>
                    <a:pt x="109954" y="8196"/>
                  </a:lnTo>
                  <a:lnTo>
                    <a:pt x="65821" y="31019"/>
                  </a:lnTo>
                  <a:lnTo>
                    <a:pt x="31019" y="65820"/>
                  </a:lnTo>
                  <a:lnTo>
                    <a:pt x="8196" y="109953"/>
                  </a:lnTo>
                  <a:lnTo>
                    <a:pt x="0" y="160769"/>
                  </a:lnTo>
                  <a:lnTo>
                    <a:pt x="0" y="1219373"/>
                  </a:lnTo>
                  <a:lnTo>
                    <a:pt x="8196" y="1270189"/>
                  </a:lnTo>
                  <a:lnTo>
                    <a:pt x="31019" y="1314322"/>
                  </a:lnTo>
                  <a:lnTo>
                    <a:pt x="65821" y="1349124"/>
                  </a:lnTo>
                  <a:lnTo>
                    <a:pt x="109954" y="1371947"/>
                  </a:lnTo>
                  <a:lnTo>
                    <a:pt x="160770" y="1380143"/>
                  </a:lnTo>
                  <a:lnTo>
                    <a:pt x="445152" y="1380143"/>
                  </a:lnTo>
                  <a:lnTo>
                    <a:pt x="495968" y="1371947"/>
                  </a:lnTo>
                  <a:lnTo>
                    <a:pt x="540101" y="1349124"/>
                  </a:lnTo>
                  <a:lnTo>
                    <a:pt x="574903" y="1314322"/>
                  </a:lnTo>
                  <a:lnTo>
                    <a:pt x="597725" y="1270189"/>
                  </a:lnTo>
                  <a:lnTo>
                    <a:pt x="605922" y="1219373"/>
                  </a:lnTo>
                  <a:lnTo>
                    <a:pt x="605922" y="160769"/>
                  </a:lnTo>
                  <a:lnTo>
                    <a:pt x="597725" y="109953"/>
                  </a:lnTo>
                  <a:lnTo>
                    <a:pt x="574903" y="65820"/>
                  </a:lnTo>
                  <a:lnTo>
                    <a:pt x="540101" y="31019"/>
                  </a:lnTo>
                  <a:lnTo>
                    <a:pt x="495968" y="8196"/>
                  </a:lnTo>
                  <a:lnTo>
                    <a:pt x="445152"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2" name="object 172"/>
            <p:cNvSpPr/>
            <p:nvPr/>
          </p:nvSpPr>
          <p:spPr>
            <a:xfrm>
              <a:off x="10974891" y="4557745"/>
              <a:ext cx="606425" cy="1380490"/>
            </a:xfrm>
            <a:custGeom>
              <a:avLst/>
              <a:gdLst/>
              <a:ahLst/>
              <a:cxnLst/>
              <a:rect l="l" t="t" r="r" b="b"/>
              <a:pathLst>
                <a:path w="606425" h="1380489">
                  <a:moveTo>
                    <a:pt x="445152" y="1380144"/>
                  </a:moveTo>
                  <a:lnTo>
                    <a:pt x="160769" y="1380144"/>
                  </a:lnTo>
                  <a:lnTo>
                    <a:pt x="109953" y="1371948"/>
                  </a:lnTo>
                  <a:lnTo>
                    <a:pt x="65821" y="1349124"/>
                  </a:lnTo>
                  <a:lnTo>
                    <a:pt x="31019" y="1314323"/>
                  </a:lnTo>
                  <a:lnTo>
                    <a:pt x="8196" y="1270190"/>
                  </a:lnTo>
                  <a:lnTo>
                    <a:pt x="0" y="1219374"/>
                  </a:lnTo>
                  <a:lnTo>
                    <a:pt x="0" y="160769"/>
                  </a:lnTo>
                  <a:lnTo>
                    <a:pt x="8196" y="109953"/>
                  </a:lnTo>
                  <a:lnTo>
                    <a:pt x="31019" y="65821"/>
                  </a:lnTo>
                  <a:lnTo>
                    <a:pt x="65821" y="31019"/>
                  </a:lnTo>
                  <a:lnTo>
                    <a:pt x="109953" y="8196"/>
                  </a:lnTo>
                  <a:lnTo>
                    <a:pt x="160769" y="0"/>
                  </a:lnTo>
                  <a:lnTo>
                    <a:pt x="445152" y="0"/>
                  </a:lnTo>
                  <a:lnTo>
                    <a:pt x="495967" y="8196"/>
                  </a:lnTo>
                  <a:lnTo>
                    <a:pt x="540100" y="31019"/>
                  </a:lnTo>
                  <a:lnTo>
                    <a:pt x="574902" y="65821"/>
                  </a:lnTo>
                  <a:lnTo>
                    <a:pt x="597725" y="109953"/>
                  </a:lnTo>
                  <a:lnTo>
                    <a:pt x="605921" y="160769"/>
                  </a:lnTo>
                  <a:lnTo>
                    <a:pt x="605921" y="1219374"/>
                  </a:lnTo>
                  <a:lnTo>
                    <a:pt x="597725" y="1270190"/>
                  </a:lnTo>
                  <a:lnTo>
                    <a:pt x="574902" y="1314323"/>
                  </a:lnTo>
                  <a:lnTo>
                    <a:pt x="540100" y="1349124"/>
                  </a:lnTo>
                  <a:lnTo>
                    <a:pt x="495967" y="1371948"/>
                  </a:lnTo>
                  <a:lnTo>
                    <a:pt x="445152" y="1380144"/>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3" name="object 173"/>
            <p:cNvSpPr/>
            <p:nvPr/>
          </p:nvSpPr>
          <p:spPr>
            <a:xfrm>
              <a:off x="11277853" y="5856285"/>
              <a:ext cx="0" cy="151130"/>
            </a:xfrm>
            <a:custGeom>
              <a:avLst/>
              <a:gdLst/>
              <a:ahLst/>
              <a:cxnLst/>
              <a:rect l="l" t="t" r="r" b="b"/>
              <a:pathLst>
                <a:path h="151129">
                  <a:moveTo>
                    <a:pt x="0" y="150858"/>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4" name="object 174"/>
            <p:cNvSpPr/>
            <p:nvPr/>
          </p:nvSpPr>
          <p:spPr>
            <a:xfrm>
              <a:off x="11266723" y="5837734"/>
              <a:ext cx="22860" cy="29845"/>
            </a:xfrm>
            <a:custGeom>
              <a:avLst/>
              <a:gdLst/>
              <a:ahLst/>
              <a:cxnLst/>
              <a:rect l="l" t="t" r="r" b="b"/>
              <a:pathLst>
                <a:path w="22859" h="29845">
                  <a:moveTo>
                    <a:pt x="11130" y="0"/>
                  </a:moveTo>
                  <a:lnTo>
                    <a:pt x="0" y="29681"/>
                  </a:lnTo>
                  <a:lnTo>
                    <a:pt x="11130" y="18550"/>
                  </a:lnTo>
                  <a:lnTo>
                    <a:pt x="18086" y="18550"/>
                  </a:lnTo>
                  <a:lnTo>
                    <a:pt x="11130" y="0"/>
                  </a:lnTo>
                  <a:close/>
                </a:path>
                <a:path w="22859" h="29845">
                  <a:moveTo>
                    <a:pt x="18086" y="18550"/>
                  </a:moveTo>
                  <a:lnTo>
                    <a:pt x="11130" y="18550"/>
                  </a:lnTo>
                  <a:lnTo>
                    <a:pt x="22260" y="29681"/>
                  </a:lnTo>
                  <a:lnTo>
                    <a:pt x="18086"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5" name="object 175"/>
            <p:cNvSpPr/>
            <p:nvPr/>
          </p:nvSpPr>
          <p:spPr>
            <a:xfrm>
              <a:off x="11266723" y="5837735"/>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76" name="object 176"/>
            <p:cNvPicPr/>
            <p:nvPr/>
          </p:nvPicPr>
          <p:blipFill>
            <a:blip r:embed="rId14" cstate="print"/>
            <a:stretch>
              <a:fillRect/>
            </a:stretch>
          </p:blipFill>
          <p:spPr>
            <a:xfrm>
              <a:off x="10999626" y="4292433"/>
              <a:ext cx="544142" cy="234970"/>
            </a:xfrm>
            <a:prstGeom prst="rect">
              <a:avLst/>
            </a:prstGeom>
          </p:spPr>
        </p:pic>
        <p:sp>
          <p:nvSpPr>
            <p:cNvPr id="177" name="object 177"/>
            <p:cNvSpPr/>
            <p:nvPr/>
          </p:nvSpPr>
          <p:spPr>
            <a:xfrm>
              <a:off x="11057603" y="4319795"/>
              <a:ext cx="440690" cy="131445"/>
            </a:xfrm>
            <a:custGeom>
              <a:avLst/>
              <a:gdLst/>
              <a:ahLst/>
              <a:cxnLst/>
              <a:rect l="l" t="t" r="r" b="b"/>
              <a:pathLst>
                <a:path w="440690" h="131445">
                  <a:moveTo>
                    <a:pt x="374902" y="0"/>
                  </a:moveTo>
                  <a:lnTo>
                    <a:pt x="65598" y="0"/>
                  </a:lnTo>
                  <a:lnTo>
                    <a:pt x="40064" y="5155"/>
                  </a:lnTo>
                  <a:lnTo>
                    <a:pt x="19213" y="19213"/>
                  </a:lnTo>
                  <a:lnTo>
                    <a:pt x="5154" y="40064"/>
                  </a:lnTo>
                  <a:lnTo>
                    <a:pt x="0" y="65598"/>
                  </a:lnTo>
                  <a:lnTo>
                    <a:pt x="5154" y="91131"/>
                  </a:lnTo>
                  <a:lnTo>
                    <a:pt x="19213" y="111983"/>
                  </a:lnTo>
                  <a:lnTo>
                    <a:pt x="40064" y="126041"/>
                  </a:lnTo>
                  <a:lnTo>
                    <a:pt x="65598" y="131196"/>
                  </a:lnTo>
                  <a:lnTo>
                    <a:pt x="374902" y="131196"/>
                  </a:lnTo>
                  <a:lnTo>
                    <a:pt x="400435" y="126041"/>
                  </a:lnTo>
                  <a:lnTo>
                    <a:pt x="421286" y="111983"/>
                  </a:lnTo>
                  <a:lnTo>
                    <a:pt x="435344" y="91131"/>
                  </a:lnTo>
                  <a:lnTo>
                    <a:pt x="440499" y="65598"/>
                  </a:lnTo>
                  <a:lnTo>
                    <a:pt x="435344" y="40064"/>
                  </a:lnTo>
                  <a:lnTo>
                    <a:pt x="421286" y="19213"/>
                  </a:lnTo>
                  <a:lnTo>
                    <a:pt x="400435" y="5155"/>
                  </a:lnTo>
                  <a:lnTo>
                    <a:pt x="374902" y="0"/>
                  </a:lnTo>
                  <a:close/>
                </a:path>
              </a:pathLst>
            </a:custGeom>
            <a:solidFill>
              <a:srgbClr val="DCFFE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8" name="object 178"/>
            <p:cNvSpPr/>
            <p:nvPr/>
          </p:nvSpPr>
          <p:spPr>
            <a:xfrm>
              <a:off x="11057602" y="4319797"/>
              <a:ext cx="440690" cy="131445"/>
            </a:xfrm>
            <a:custGeom>
              <a:avLst/>
              <a:gdLst/>
              <a:ahLst/>
              <a:cxnLst/>
              <a:rect l="l" t="t" r="r" b="b"/>
              <a:pathLst>
                <a:path w="440690" h="131445">
                  <a:moveTo>
                    <a:pt x="65597" y="0"/>
                  </a:moveTo>
                  <a:lnTo>
                    <a:pt x="374902" y="0"/>
                  </a:lnTo>
                  <a:lnTo>
                    <a:pt x="400435" y="5154"/>
                  </a:lnTo>
                  <a:lnTo>
                    <a:pt x="421286" y="19213"/>
                  </a:lnTo>
                  <a:lnTo>
                    <a:pt x="435344" y="40064"/>
                  </a:lnTo>
                  <a:lnTo>
                    <a:pt x="440499" y="65597"/>
                  </a:lnTo>
                  <a:lnTo>
                    <a:pt x="435344" y="91131"/>
                  </a:lnTo>
                  <a:lnTo>
                    <a:pt x="421286" y="111982"/>
                  </a:lnTo>
                  <a:lnTo>
                    <a:pt x="400435" y="126040"/>
                  </a:lnTo>
                  <a:lnTo>
                    <a:pt x="374902" y="131195"/>
                  </a:lnTo>
                  <a:lnTo>
                    <a:pt x="65597" y="131195"/>
                  </a:lnTo>
                  <a:lnTo>
                    <a:pt x="40064" y="126040"/>
                  </a:lnTo>
                  <a:lnTo>
                    <a:pt x="19213" y="111982"/>
                  </a:lnTo>
                  <a:lnTo>
                    <a:pt x="5154" y="91131"/>
                  </a:lnTo>
                  <a:lnTo>
                    <a:pt x="0" y="65597"/>
                  </a:lnTo>
                  <a:lnTo>
                    <a:pt x="5154" y="40064"/>
                  </a:lnTo>
                  <a:lnTo>
                    <a:pt x="19213" y="19213"/>
                  </a:lnTo>
                  <a:lnTo>
                    <a:pt x="40064" y="5154"/>
                  </a:lnTo>
                  <a:lnTo>
                    <a:pt x="65597" y="0"/>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9" name="object 179"/>
            <p:cNvSpPr/>
            <p:nvPr/>
          </p:nvSpPr>
          <p:spPr>
            <a:xfrm>
              <a:off x="11026024" y="6007144"/>
              <a:ext cx="504190" cy="121285"/>
            </a:xfrm>
            <a:custGeom>
              <a:avLst/>
              <a:gdLst/>
              <a:ahLst/>
              <a:cxnLst/>
              <a:rect l="l" t="t" r="r" b="b"/>
              <a:pathLst>
                <a:path w="504190" h="121285">
                  <a:moveTo>
                    <a:pt x="60474" y="0"/>
                  </a:moveTo>
                  <a:lnTo>
                    <a:pt x="443183" y="0"/>
                  </a:lnTo>
                  <a:lnTo>
                    <a:pt x="466722" y="4752"/>
                  </a:lnTo>
                  <a:lnTo>
                    <a:pt x="485945" y="17712"/>
                  </a:lnTo>
                  <a:lnTo>
                    <a:pt x="498905" y="36934"/>
                  </a:lnTo>
                  <a:lnTo>
                    <a:pt x="503657" y="60474"/>
                  </a:lnTo>
                  <a:lnTo>
                    <a:pt x="498905" y="84012"/>
                  </a:lnTo>
                  <a:lnTo>
                    <a:pt x="485945" y="103235"/>
                  </a:lnTo>
                  <a:lnTo>
                    <a:pt x="466722" y="116195"/>
                  </a:lnTo>
                  <a:lnTo>
                    <a:pt x="443183" y="120948"/>
                  </a:lnTo>
                  <a:lnTo>
                    <a:pt x="60474" y="120948"/>
                  </a:lnTo>
                  <a:lnTo>
                    <a:pt x="36935" y="116195"/>
                  </a:lnTo>
                  <a:lnTo>
                    <a:pt x="17712" y="103235"/>
                  </a:lnTo>
                  <a:lnTo>
                    <a:pt x="4752" y="84012"/>
                  </a:lnTo>
                  <a:lnTo>
                    <a:pt x="0" y="60474"/>
                  </a:lnTo>
                  <a:lnTo>
                    <a:pt x="4752" y="36934"/>
                  </a:lnTo>
                  <a:lnTo>
                    <a:pt x="17712" y="17712"/>
                  </a:lnTo>
                  <a:lnTo>
                    <a:pt x="36935" y="4752"/>
                  </a:lnTo>
                  <a:lnTo>
                    <a:pt x="60474"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80" name="object 180"/>
            <p:cNvPicPr/>
            <p:nvPr/>
          </p:nvPicPr>
          <p:blipFill>
            <a:blip r:embed="rId15" cstate="print"/>
            <a:stretch>
              <a:fillRect/>
            </a:stretch>
          </p:blipFill>
          <p:spPr>
            <a:xfrm>
              <a:off x="10950158" y="6221666"/>
              <a:ext cx="655444" cy="284438"/>
            </a:xfrm>
            <a:prstGeom prst="rect">
              <a:avLst/>
            </a:prstGeom>
          </p:spPr>
        </p:pic>
        <p:sp>
          <p:nvSpPr>
            <p:cNvPr id="181" name="object 181"/>
            <p:cNvSpPr/>
            <p:nvPr/>
          </p:nvSpPr>
          <p:spPr>
            <a:xfrm>
              <a:off x="11005514" y="6252008"/>
              <a:ext cx="544830" cy="177800"/>
            </a:xfrm>
            <a:custGeom>
              <a:avLst/>
              <a:gdLst/>
              <a:ahLst/>
              <a:cxnLst/>
              <a:rect l="l" t="t" r="r" b="b"/>
              <a:pathLst>
                <a:path w="544829" h="177800">
                  <a:moveTo>
                    <a:pt x="456044" y="0"/>
                  </a:moveTo>
                  <a:lnTo>
                    <a:pt x="88633" y="0"/>
                  </a:lnTo>
                  <a:lnTo>
                    <a:pt x="54133" y="6965"/>
                  </a:lnTo>
                  <a:lnTo>
                    <a:pt x="25960" y="25960"/>
                  </a:lnTo>
                  <a:lnTo>
                    <a:pt x="6965" y="54133"/>
                  </a:lnTo>
                  <a:lnTo>
                    <a:pt x="0" y="88633"/>
                  </a:lnTo>
                  <a:lnTo>
                    <a:pt x="6965" y="123133"/>
                  </a:lnTo>
                  <a:lnTo>
                    <a:pt x="25960" y="151306"/>
                  </a:lnTo>
                  <a:lnTo>
                    <a:pt x="54133" y="170301"/>
                  </a:lnTo>
                  <a:lnTo>
                    <a:pt x="88633" y="177266"/>
                  </a:lnTo>
                  <a:lnTo>
                    <a:pt x="456044" y="177266"/>
                  </a:lnTo>
                  <a:lnTo>
                    <a:pt x="490544" y="170301"/>
                  </a:lnTo>
                  <a:lnTo>
                    <a:pt x="518718" y="151306"/>
                  </a:lnTo>
                  <a:lnTo>
                    <a:pt x="537713" y="123133"/>
                  </a:lnTo>
                  <a:lnTo>
                    <a:pt x="544678" y="88633"/>
                  </a:lnTo>
                  <a:lnTo>
                    <a:pt x="537713" y="54133"/>
                  </a:lnTo>
                  <a:lnTo>
                    <a:pt x="518718" y="25960"/>
                  </a:lnTo>
                  <a:lnTo>
                    <a:pt x="490544" y="6965"/>
                  </a:lnTo>
                  <a:lnTo>
                    <a:pt x="456044"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2" name="object 182"/>
            <p:cNvSpPr/>
            <p:nvPr/>
          </p:nvSpPr>
          <p:spPr>
            <a:xfrm>
              <a:off x="11005513" y="6252008"/>
              <a:ext cx="544830" cy="177800"/>
            </a:xfrm>
            <a:custGeom>
              <a:avLst/>
              <a:gdLst/>
              <a:ahLst/>
              <a:cxnLst/>
              <a:rect l="l" t="t" r="r" b="b"/>
              <a:pathLst>
                <a:path w="544829" h="177800">
                  <a:moveTo>
                    <a:pt x="88633" y="0"/>
                  </a:moveTo>
                  <a:lnTo>
                    <a:pt x="456044" y="0"/>
                  </a:lnTo>
                  <a:lnTo>
                    <a:pt x="490544" y="6965"/>
                  </a:lnTo>
                  <a:lnTo>
                    <a:pt x="518718" y="25959"/>
                  </a:lnTo>
                  <a:lnTo>
                    <a:pt x="537713" y="54132"/>
                  </a:lnTo>
                  <a:lnTo>
                    <a:pt x="544678" y="88633"/>
                  </a:lnTo>
                  <a:lnTo>
                    <a:pt x="537713" y="123133"/>
                  </a:lnTo>
                  <a:lnTo>
                    <a:pt x="518718" y="151306"/>
                  </a:lnTo>
                  <a:lnTo>
                    <a:pt x="490544" y="170301"/>
                  </a:lnTo>
                  <a:lnTo>
                    <a:pt x="456044" y="177266"/>
                  </a:lnTo>
                  <a:lnTo>
                    <a:pt x="88633" y="177266"/>
                  </a:lnTo>
                  <a:lnTo>
                    <a:pt x="54133" y="170301"/>
                  </a:lnTo>
                  <a:lnTo>
                    <a:pt x="25960" y="151306"/>
                  </a:lnTo>
                  <a:lnTo>
                    <a:pt x="6965" y="123133"/>
                  </a:lnTo>
                  <a:lnTo>
                    <a:pt x="0" y="88633"/>
                  </a:lnTo>
                  <a:lnTo>
                    <a:pt x="6965" y="54132"/>
                  </a:lnTo>
                  <a:lnTo>
                    <a:pt x="25960" y="25959"/>
                  </a:lnTo>
                  <a:lnTo>
                    <a:pt x="54133" y="6965"/>
                  </a:lnTo>
                  <a:lnTo>
                    <a:pt x="88633" y="0"/>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3" name="object 183"/>
            <p:cNvSpPr/>
            <p:nvPr/>
          </p:nvSpPr>
          <p:spPr>
            <a:xfrm>
              <a:off x="11277853" y="6170140"/>
              <a:ext cx="0" cy="69850"/>
            </a:xfrm>
            <a:custGeom>
              <a:avLst/>
              <a:gdLst/>
              <a:ahLst/>
              <a:cxnLst/>
              <a:rect l="l" t="t" r="r" b="b"/>
              <a:pathLst>
                <a:path h="69850">
                  <a:moveTo>
                    <a:pt x="0" y="69501"/>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4" name="object 184"/>
            <p:cNvSpPr/>
            <p:nvPr/>
          </p:nvSpPr>
          <p:spPr>
            <a:xfrm>
              <a:off x="11266723" y="6151589"/>
              <a:ext cx="22860" cy="29845"/>
            </a:xfrm>
            <a:custGeom>
              <a:avLst/>
              <a:gdLst/>
              <a:ahLst/>
              <a:cxnLst/>
              <a:rect l="l" t="t" r="r" b="b"/>
              <a:pathLst>
                <a:path w="22859" h="29845">
                  <a:moveTo>
                    <a:pt x="11130" y="0"/>
                  </a:moveTo>
                  <a:lnTo>
                    <a:pt x="0" y="29679"/>
                  </a:lnTo>
                  <a:lnTo>
                    <a:pt x="11130" y="18549"/>
                  </a:lnTo>
                  <a:lnTo>
                    <a:pt x="18086" y="18549"/>
                  </a:lnTo>
                  <a:lnTo>
                    <a:pt x="11130" y="0"/>
                  </a:lnTo>
                  <a:close/>
                </a:path>
                <a:path w="22859" h="29845">
                  <a:moveTo>
                    <a:pt x="18086" y="18549"/>
                  </a:moveTo>
                  <a:lnTo>
                    <a:pt x="11130" y="18549"/>
                  </a:lnTo>
                  <a:lnTo>
                    <a:pt x="22260" y="29679"/>
                  </a:lnTo>
                  <a:lnTo>
                    <a:pt x="18086" y="1854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5" name="object 185"/>
            <p:cNvSpPr/>
            <p:nvPr/>
          </p:nvSpPr>
          <p:spPr>
            <a:xfrm>
              <a:off x="11266723" y="6151589"/>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6" name="object 186"/>
            <p:cNvSpPr/>
            <p:nvPr/>
          </p:nvSpPr>
          <p:spPr>
            <a:xfrm>
              <a:off x="11026607" y="5613876"/>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7" name="object 187"/>
            <p:cNvSpPr/>
            <p:nvPr/>
          </p:nvSpPr>
          <p:spPr>
            <a:xfrm>
              <a:off x="11026606" y="5613877"/>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8" name="object 188"/>
            <p:cNvSpPr/>
            <p:nvPr/>
          </p:nvSpPr>
          <p:spPr>
            <a:xfrm>
              <a:off x="11026607" y="5669720"/>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9" name="object 189"/>
            <p:cNvSpPr/>
            <p:nvPr/>
          </p:nvSpPr>
          <p:spPr>
            <a:xfrm>
              <a:off x="11026606" y="5669721"/>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0" name="object 190"/>
            <p:cNvSpPr/>
            <p:nvPr/>
          </p:nvSpPr>
          <p:spPr>
            <a:xfrm>
              <a:off x="11026607" y="5725565"/>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1" name="object 191"/>
            <p:cNvSpPr/>
            <p:nvPr/>
          </p:nvSpPr>
          <p:spPr>
            <a:xfrm>
              <a:off x="11026606" y="5725566"/>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2" name="object 192"/>
            <p:cNvSpPr/>
            <p:nvPr/>
          </p:nvSpPr>
          <p:spPr>
            <a:xfrm>
              <a:off x="11026607" y="5781409"/>
              <a:ext cx="502920" cy="33020"/>
            </a:xfrm>
            <a:custGeom>
              <a:avLst/>
              <a:gdLst/>
              <a:ahLst/>
              <a:cxnLst/>
              <a:rect l="l" t="t" r="r" b="b"/>
              <a:pathLst>
                <a:path w="502920" h="33020">
                  <a:moveTo>
                    <a:pt x="502493" y="0"/>
                  </a:moveTo>
                  <a:lnTo>
                    <a:pt x="0" y="0"/>
                  </a:lnTo>
                  <a:lnTo>
                    <a:pt x="0" y="32828"/>
                  </a:lnTo>
                  <a:lnTo>
                    <a:pt x="502493" y="32828"/>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3" name="object 193"/>
            <p:cNvSpPr/>
            <p:nvPr/>
          </p:nvSpPr>
          <p:spPr>
            <a:xfrm>
              <a:off x="11026606" y="5781410"/>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4" name="object 194"/>
            <p:cNvSpPr/>
            <p:nvPr/>
          </p:nvSpPr>
          <p:spPr>
            <a:xfrm>
              <a:off x="11026607" y="5344278"/>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5" name="object 195"/>
            <p:cNvSpPr/>
            <p:nvPr/>
          </p:nvSpPr>
          <p:spPr>
            <a:xfrm>
              <a:off x="11026606" y="5344279"/>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6" name="object 196"/>
            <p:cNvSpPr/>
            <p:nvPr/>
          </p:nvSpPr>
          <p:spPr>
            <a:xfrm>
              <a:off x="11026607" y="5400123"/>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7" name="object 197"/>
            <p:cNvSpPr/>
            <p:nvPr/>
          </p:nvSpPr>
          <p:spPr>
            <a:xfrm>
              <a:off x="11026606" y="5400123"/>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8" name="object 198"/>
            <p:cNvSpPr/>
            <p:nvPr/>
          </p:nvSpPr>
          <p:spPr>
            <a:xfrm>
              <a:off x="11026607" y="5455967"/>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9" name="object 199"/>
            <p:cNvSpPr/>
            <p:nvPr/>
          </p:nvSpPr>
          <p:spPr>
            <a:xfrm>
              <a:off x="11026606" y="5455968"/>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0" name="object 200"/>
            <p:cNvSpPr/>
            <p:nvPr/>
          </p:nvSpPr>
          <p:spPr>
            <a:xfrm>
              <a:off x="11026607" y="5511812"/>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1" name="object 201"/>
            <p:cNvSpPr/>
            <p:nvPr/>
          </p:nvSpPr>
          <p:spPr>
            <a:xfrm>
              <a:off x="11026606" y="5511812"/>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2" name="object 202"/>
            <p:cNvSpPr/>
            <p:nvPr/>
          </p:nvSpPr>
          <p:spPr>
            <a:xfrm>
              <a:off x="11026607" y="4668621"/>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3" name="object 203"/>
            <p:cNvSpPr/>
            <p:nvPr/>
          </p:nvSpPr>
          <p:spPr>
            <a:xfrm>
              <a:off x="11026606" y="4668621"/>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4" name="object 204"/>
            <p:cNvSpPr/>
            <p:nvPr/>
          </p:nvSpPr>
          <p:spPr>
            <a:xfrm>
              <a:off x="11026607" y="4724464"/>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5" name="object 205"/>
            <p:cNvSpPr/>
            <p:nvPr/>
          </p:nvSpPr>
          <p:spPr>
            <a:xfrm>
              <a:off x="11026606" y="4724466"/>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 name="object 206"/>
            <p:cNvSpPr/>
            <p:nvPr/>
          </p:nvSpPr>
          <p:spPr>
            <a:xfrm>
              <a:off x="11026607" y="4780310"/>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 name="object 207"/>
            <p:cNvSpPr/>
            <p:nvPr/>
          </p:nvSpPr>
          <p:spPr>
            <a:xfrm>
              <a:off x="11026606" y="4780310"/>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 name="object 208"/>
            <p:cNvSpPr/>
            <p:nvPr/>
          </p:nvSpPr>
          <p:spPr>
            <a:xfrm>
              <a:off x="11026607" y="4836153"/>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9" name="object 209"/>
            <p:cNvSpPr/>
            <p:nvPr/>
          </p:nvSpPr>
          <p:spPr>
            <a:xfrm>
              <a:off x="11026606" y="4836155"/>
              <a:ext cx="502920" cy="490220"/>
            </a:xfrm>
            <a:custGeom>
              <a:avLst/>
              <a:gdLst/>
              <a:ahLst/>
              <a:cxnLst/>
              <a:rect l="l" t="t" r="r" b="b"/>
              <a:pathLst>
                <a:path w="502920" h="490220">
                  <a:moveTo>
                    <a:pt x="0" y="0"/>
                  </a:moveTo>
                  <a:lnTo>
                    <a:pt x="502493" y="0"/>
                  </a:lnTo>
                  <a:lnTo>
                    <a:pt x="502493" y="32826"/>
                  </a:lnTo>
                  <a:lnTo>
                    <a:pt x="0" y="32826"/>
                  </a:lnTo>
                  <a:lnTo>
                    <a:pt x="0" y="0"/>
                  </a:lnTo>
                  <a:close/>
                </a:path>
                <a:path w="502920" h="490220">
                  <a:moveTo>
                    <a:pt x="251246" y="490131"/>
                  </a:moveTo>
                  <a:lnTo>
                    <a:pt x="251246" y="354912"/>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0" name="object 210"/>
            <p:cNvSpPr/>
            <p:nvPr/>
          </p:nvSpPr>
          <p:spPr>
            <a:xfrm>
              <a:off x="11266723" y="5172517"/>
              <a:ext cx="22860" cy="29845"/>
            </a:xfrm>
            <a:custGeom>
              <a:avLst/>
              <a:gdLst/>
              <a:ahLst/>
              <a:cxnLst/>
              <a:rect l="l" t="t" r="r" b="b"/>
              <a:pathLst>
                <a:path w="22859" h="29845">
                  <a:moveTo>
                    <a:pt x="11130" y="0"/>
                  </a:moveTo>
                  <a:lnTo>
                    <a:pt x="0" y="29679"/>
                  </a:lnTo>
                  <a:lnTo>
                    <a:pt x="11130" y="18549"/>
                  </a:lnTo>
                  <a:lnTo>
                    <a:pt x="18086" y="18549"/>
                  </a:lnTo>
                  <a:lnTo>
                    <a:pt x="11130" y="0"/>
                  </a:lnTo>
                  <a:close/>
                </a:path>
                <a:path w="22859" h="29845">
                  <a:moveTo>
                    <a:pt x="18086" y="18549"/>
                  </a:moveTo>
                  <a:lnTo>
                    <a:pt x="11130" y="18549"/>
                  </a:lnTo>
                  <a:lnTo>
                    <a:pt x="22260" y="29679"/>
                  </a:lnTo>
                  <a:lnTo>
                    <a:pt x="18086" y="1854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1" name="object 211"/>
            <p:cNvSpPr/>
            <p:nvPr/>
          </p:nvSpPr>
          <p:spPr>
            <a:xfrm>
              <a:off x="11266723" y="5172517"/>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2" name="object 212"/>
            <p:cNvSpPr/>
            <p:nvPr/>
          </p:nvSpPr>
          <p:spPr>
            <a:xfrm>
              <a:off x="11277853" y="4924073"/>
              <a:ext cx="0" cy="135255"/>
            </a:xfrm>
            <a:custGeom>
              <a:avLst/>
              <a:gdLst/>
              <a:ahLst/>
              <a:cxnLst/>
              <a:rect l="l" t="t" r="r" b="b"/>
              <a:pathLst>
                <a:path h="135254">
                  <a:moveTo>
                    <a:pt x="0" y="135219"/>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3" name="object 213"/>
            <p:cNvSpPr/>
            <p:nvPr/>
          </p:nvSpPr>
          <p:spPr>
            <a:xfrm>
              <a:off x="11266723" y="4905522"/>
              <a:ext cx="22860" cy="29845"/>
            </a:xfrm>
            <a:custGeom>
              <a:avLst/>
              <a:gdLst/>
              <a:ahLst/>
              <a:cxnLst/>
              <a:rect l="l" t="t" r="r" b="b"/>
              <a:pathLst>
                <a:path w="22859" h="29845">
                  <a:moveTo>
                    <a:pt x="11130" y="0"/>
                  </a:moveTo>
                  <a:lnTo>
                    <a:pt x="0" y="29681"/>
                  </a:lnTo>
                  <a:lnTo>
                    <a:pt x="11130" y="18550"/>
                  </a:lnTo>
                  <a:lnTo>
                    <a:pt x="18086" y="18550"/>
                  </a:lnTo>
                  <a:lnTo>
                    <a:pt x="11130" y="0"/>
                  </a:lnTo>
                  <a:close/>
                </a:path>
                <a:path w="22859" h="29845">
                  <a:moveTo>
                    <a:pt x="18086" y="18550"/>
                  </a:moveTo>
                  <a:lnTo>
                    <a:pt x="11130" y="18550"/>
                  </a:lnTo>
                  <a:lnTo>
                    <a:pt x="22260" y="29681"/>
                  </a:lnTo>
                  <a:lnTo>
                    <a:pt x="18086"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4" name="object 214"/>
            <p:cNvSpPr/>
            <p:nvPr/>
          </p:nvSpPr>
          <p:spPr>
            <a:xfrm>
              <a:off x="11266723" y="4905523"/>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5" name="object 215"/>
            <p:cNvSpPr/>
            <p:nvPr/>
          </p:nvSpPr>
          <p:spPr>
            <a:xfrm>
              <a:off x="11277853" y="4505406"/>
              <a:ext cx="0" cy="163830"/>
            </a:xfrm>
            <a:custGeom>
              <a:avLst/>
              <a:gdLst/>
              <a:ahLst/>
              <a:cxnLst/>
              <a:rect l="l" t="t" r="r" b="b"/>
              <a:pathLst>
                <a:path h="163829">
                  <a:moveTo>
                    <a:pt x="0" y="163214"/>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6" name="object 216"/>
            <p:cNvSpPr/>
            <p:nvPr/>
          </p:nvSpPr>
          <p:spPr>
            <a:xfrm>
              <a:off x="11266723" y="4486855"/>
              <a:ext cx="22860" cy="29845"/>
            </a:xfrm>
            <a:custGeom>
              <a:avLst/>
              <a:gdLst/>
              <a:ahLst/>
              <a:cxnLst/>
              <a:rect l="l" t="t" r="r" b="b"/>
              <a:pathLst>
                <a:path w="22859" h="29845">
                  <a:moveTo>
                    <a:pt x="11130" y="0"/>
                  </a:moveTo>
                  <a:lnTo>
                    <a:pt x="0" y="29681"/>
                  </a:lnTo>
                  <a:lnTo>
                    <a:pt x="11130" y="18550"/>
                  </a:lnTo>
                  <a:lnTo>
                    <a:pt x="18086" y="18550"/>
                  </a:lnTo>
                  <a:lnTo>
                    <a:pt x="11130" y="0"/>
                  </a:lnTo>
                  <a:close/>
                </a:path>
                <a:path w="22859" h="29845">
                  <a:moveTo>
                    <a:pt x="18086" y="18550"/>
                  </a:moveTo>
                  <a:lnTo>
                    <a:pt x="11130" y="18550"/>
                  </a:lnTo>
                  <a:lnTo>
                    <a:pt x="22260" y="29681"/>
                  </a:lnTo>
                  <a:lnTo>
                    <a:pt x="18086"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17" name="object 217"/>
            <p:cNvSpPr/>
            <p:nvPr/>
          </p:nvSpPr>
          <p:spPr>
            <a:xfrm>
              <a:off x="11266723" y="4486856"/>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18" name="object 218"/>
            <p:cNvPicPr/>
            <p:nvPr/>
          </p:nvPicPr>
          <p:blipFill>
            <a:blip r:embed="rId16" cstate="print"/>
            <a:stretch>
              <a:fillRect/>
            </a:stretch>
          </p:blipFill>
          <p:spPr>
            <a:xfrm>
              <a:off x="11605603" y="4539771"/>
              <a:ext cx="704912" cy="1484025"/>
            </a:xfrm>
            <a:prstGeom prst="rect">
              <a:avLst/>
            </a:prstGeom>
          </p:spPr>
        </p:pic>
        <p:sp>
          <p:nvSpPr>
            <p:cNvPr id="219" name="object 219"/>
            <p:cNvSpPr/>
            <p:nvPr/>
          </p:nvSpPr>
          <p:spPr>
            <a:xfrm>
              <a:off x="11660495" y="4557745"/>
              <a:ext cx="606425" cy="1380490"/>
            </a:xfrm>
            <a:custGeom>
              <a:avLst/>
              <a:gdLst/>
              <a:ahLst/>
              <a:cxnLst/>
              <a:rect l="l" t="t" r="r" b="b"/>
              <a:pathLst>
                <a:path w="606425" h="1380489">
                  <a:moveTo>
                    <a:pt x="445152" y="0"/>
                  </a:moveTo>
                  <a:lnTo>
                    <a:pt x="160769" y="0"/>
                  </a:lnTo>
                  <a:lnTo>
                    <a:pt x="109953" y="8196"/>
                  </a:lnTo>
                  <a:lnTo>
                    <a:pt x="65820" y="31019"/>
                  </a:lnTo>
                  <a:lnTo>
                    <a:pt x="31019" y="65820"/>
                  </a:lnTo>
                  <a:lnTo>
                    <a:pt x="8196" y="109953"/>
                  </a:lnTo>
                  <a:lnTo>
                    <a:pt x="0" y="160769"/>
                  </a:lnTo>
                  <a:lnTo>
                    <a:pt x="0" y="1219373"/>
                  </a:lnTo>
                  <a:lnTo>
                    <a:pt x="8196" y="1270189"/>
                  </a:lnTo>
                  <a:lnTo>
                    <a:pt x="31019" y="1314322"/>
                  </a:lnTo>
                  <a:lnTo>
                    <a:pt x="65820" y="1349124"/>
                  </a:lnTo>
                  <a:lnTo>
                    <a:pt x="109953" y="1371947"/>
                  </a:lnTo>
                  <a:lnTo>
                    <a:pt x="160769" y="1380143"/>
                  </a:lnTo>
                  <a:lnTo>
                    <a:pt x="445152" y="1380143"/>
                  </a:lnTo>
                  <a:lnTo>
                    <a:pt x="495967" y="1371947"/>
                  </a:lnTo>
                  <a:lnTo>
                    <a:pt x="540100" y="1349124"/>
                  </a:lnTo>
                  <a:lnTo>
                    <a:pt x="574902" y="1314322"/>
                  </a:lnTo>
                  <a:lnTo>
                    <a:pt x="597725" y="1270189"/>
                  </a:lnTo>
                  <a:lnTo>
                    <a:pt x="605922" y="1219373"/>
                  </a:lnTo>
                  <a:lnTo>
                    <a:pt x="605922" y="160769"/>
                  </a:lnTo>
                  <a:lnTo>
                    <a:pt x="597725" y="109953"/>
                  </a:lnTo>
                  <a:lnTo>
                    <a:pt x="574902" y="65820"/>
                  </a:lnTo>
                  <a:lnTo>
                    <a:pt x="540100" y="31019"/>
                  </a:lnTo>
                  <a:lnTo>
                    <a:pt x="495967" y="8196"/>
                  </a:lnTo>
                  <a:lnTo>
                    <a:pt x="445152"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0" name="object 220"/>
            <p:cNvSpPr/>
            <p:nvPr/>
          </p:nvSpPr>
          <p:spPr>
            <a:xfrm>
              <a:off x="11660494" y="4557745"/>
              <a:ext cx="606425" cy="1380490"/>
            </a:xfrm>
            <a:custGeom>
              <a:avLst/>
              <a:gdLst/>
              <a:ahLst/>
              <a:cxnLst/>
              <a:rect l="l" t="t" r="r" b="b"/>
              <a:pathLst>
                <a:path w="606425" h="1380489">
                  <a:moveTo>
                    <a:pt x="445152" y="1380144"/>
                  </a:moveTo>
                  <a:lnTo>
                    <a:pt x="160769" y="1380144"/>
                  </a:lnTo>
                  <a:lnTo>
                    <a:pt x="109953" y="1371948"/>
                  </a:lnTo>
                  <a:lnTo>
                    <a:pt x="65821" y="1349124"/>
                  </a:lnTo>
                  <a:lnTo>
                    <a:pt x="31019" y="1314323"/>
                  </a:lnTo>
                  <a:lnTo>
                    <a:pt x="8196" y="1270190"/>
                  </a:lnTo>
                  <a:lnTo>
                    <a:pt x="0" y="1219374"/>
                  </a:lnTo>
                  <a:lnTo>
                    <a:pt x="0" y="160769"/>
                  </a:lnTo>
                  <a:lnTo>
                    <a:pt x="8196" y="109953"/>
                  </a:lnTo>
                  <a:lnTo>
                    <a:pt x="31019" y="65821"/>
                  </a:lnTo>
                  <a:lnTo>
                    <a:pt x="65821" y="31019"/>
                  </a:lnTo>
                  <a:lnTo>
                    <a:pt x="109953" y="8196"/>
                  </a:lnTo>
                  <a:lnTo>
                    <a:pt x="160769" y="0"/>
                  </a:lnTo>
                  <a:lnTo>
                    <a:pt x="445152" y="0"/>
                  </a:lnTo>
                  <a:lnTo>
                    <a:pt x="495967" y="8196"/>
                  </a:lnTo>
                  <a:lnTo>
                    <a:pt x="540100" y="31019"/>
                  </a:lnTo>
                  <a:lnTo>
                    <a:pt x="574902" y="65821"/>
                  </a:lnTo>
                  <a:lnTo>
                    <a:pt x="597725" y="109953"/>
                  </a:lnTo>
                  <a:lnTo>
                    <a:pt x="605921" y="160769"/>
                  </a:lnTo>
                  <a:lnTo>
                    <a:pt x="605921" y="1219374"/>
                  </a:lnTo>
                  <a:lnTo>
                    <a:pt x="597725" y="1270190"/>
                  </a:lnTo>
                  <a:lnTo>
                    <a:pt x="574902" y="1314323"/>
                  </a:lnTo>
                  <a:lnTo>
                    <a:pt x="540100" y="1349124"/>
                  </a:lnTo>
                  <a:lnTo>
                    <a:pt x="495967" y="1371948"/>
                  </a:lnTo>
                  <a:lnTo>
                    <a:pt x="445152" y="1380144"/>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1" name="object 221"/>
            <p:cNvSpPr/>
            <p:nvPr/>
          </p:nvSpPr>
          <p:spPr>
            <a:xfrm>
              <a:off x="11963454" y="5856285"/>
              <a:ext cx="0" cy="151130"/>
            </a:xfrm>
            <a:custGeom>
              <a:avLst/>
              <a:gdLst/>
              <a:ahLst/>
              <a:cxnLst/>
              <a:rect l="l" t="t" r="r" b="b"/>
              <a:pathLst>
                <a:path h="151129">
                  <a:moveTo>
                    <a:pt x="0" y="150858"/>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2" name="object 222"/>
            <p:cNvSpPr/>
            <p:nvPr/>
          </p:nvSpPr>
          <p:spPr>
            <a:xfrm>
              <a:off x="11952325" y="5837734"/>
              <a:ext cx="22860" cy="29845"/>
            </a:xfrm>
            <a:custGeom>
              <a:avLst/>
              <a:gdLst/>
              <a:ahLst/>
              <a:cxnLst/>
              <a:rect l="l" t="t" r="r" b="b"/>
              <a:pathLst>
                <a:path w="22859" h="29845">
                  <a:moveTo>
                    <a:pt x="11129" y="0"/>
                  </a:moveTo>
                  <a:lnTo>
                    <a:pt x="0" y="29681"/>
                  </a:lnTo>
                  <a:lnTo>
                    <a:pt x="11129" y="18550"/>
                  </a:lnTo>
                  <a:lnTo>
                    <a:pt x="18085" y="18550"/>
                  </a:lnTo>
                  <a:lnTo>
                    <a:pt x="11129" y="0"/>
                  </a:lnTo>
                  <a:close/>
                </a:path>
                <a:path w="22859" h="29845">
                  <a:moveTo>
                    <a:pt x="18085" y="18550"/>
                  </a:moveTo>
                  <a:lnTo>
                    <a:pt x="11129" y="18550"/>
                  </a:lnTo>
                  <a:lnTo>
                    <a:pt x="22259" y="29681"/>
                  </a:lnTo>
                  <a:lnTo>
                    <a:pt x="18085"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3" name="object 223"/>
            <p:cNvSpPr/>
            <p:nvPr/>
          </p:nvSpPr>
          <p:spPr>
            <a:xfrm>
              <a:off x="11952324" y="5837735"/>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24" name="object 224"/>
            <p:cNvPicPr/>
            <p:nvPr/>
          </p:nvPicPr>
          <p:blipFill>
            <a:blip r:embed="rId17" cstate="print"/>
            <a:stretch>
              <a:fillRect/>
            </a:stretch>
          </p:blipFill>
          <p:spPr>
            <a:xfrm>
              <a:off x="11692171" y="4292433"/>
              <a:ext cx="544142" cy="234970"/>
            </a:xfrm>
            <a:prstGeom prst="rect">
              <a:avLst/>
            </a:prstGeom>
          </p:spPr>
        </p:pic>
        <p:sp>
          <p:nvSpPr>
            <p:cNvPr id="225" name="object 225"/>
            <p:cNvSpPr/>
            <p:nvPr/>
          </p:nvSpPr>
          <p:spPr>
            <a:xfrm>
              <a:off x="11743206" y="4319795"/>
              <a:ext cx="440690" cy="131445"/>
            </a:xfrm>
            <a:custGeom>
              <a:avLst/>
              <a:gdLst/>
              <a:ahLst/>
              <a:cxnLst/>
              <a:rect l="l" t="t" r="r" b="b"/>
              <a:pathLst>
                <a:path w="440690" h="131445">
                  <a:moveTo>
                    <a:pt x="374901" y="0"/>
                  </a:moveTo>
                  <a:lnTo>
                    <a:pt x="65598" y="0"/>
                  </a:lnTo>
                  <a:lnTo>
                    <a:pt x="40064" y="5155"/>
                  </a:lnTo>
                  <a:lnTo>
                    <a:pt x="19213" y="19213"/>
                  </a:lnTo>
                  <a:lnTo>
                    <a:pt x="5154" y="40064"/>
                  </a:lnTo>
                  <a:lnTo>
                    <a:pt x="0" y="65598"/>
                  </a:lnTo>
                  <a:lnTo>
                    <a:pt x="5154" y="91131"/>
                  </a:lnTo>
                  <a:lnTo>
                    <a:pt x="19213" y="111983"/>
                  </a:lnTo>
                  <a:lnTo>
                    <a:pt x="40064" y="126041"/>
                  </a:lnTo>
                  <a:lnTo>
                    <a:pt x="65598" y="131196"/>
                  </a:lnTo>
                  <a:lnTo>
                    <a:pt x="374901" y="131196"/>
                  </a:lnTo>
                  <a:lnTo>
                    <a:pt x="400435" y="126041"/>
                  </a:lnTo>
                  <a:lnTo>
                    <a:pt x="421286" y="111983"/>
                  </a:lnTo>
                  <a:lnTo>
                    <a:pt x="435344" y="91131"/>
                  </a:lnTo>
                  <a:lnTo>
                    <a:pt x="440499" y="65598"/>
                  </a:lnTo>
                  <a:lnTo>
                    <a:pt x="435344" y="40064"/>
                  </a:lnTo>
                  <a:lnTo>
                    <a:pt x="421286" y="19213"/>
                  </a:lnTo>
                  <a:lnTo>
                    <a:pt x="400435" y="5155"/>
                  </a:lnTo>
                  <a:lnTo>
                    <a:pt x="374901" y="0"/>
                  </a:lnTo>
                  <a:close/>
                </a:path>
              </a:pathLst>
            </a:custGeom>
            <a:solidFill>
              <a:srgbClr val="DCFFE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6" name="object 226"/>
            <p:cNvSpPr/>
            <p:nvPr/>
          </p:nvSpPr>
          <p:spPr>
            <a:xfrm>
              <a:off x="11743205" y="4319797"/>
              <a:ext cx="440690" cy="131445"/>
            </a:xfrm>
            <a:custGeom>
              <a:avLst/>
              <a:gdLst/>
              <a:ahLst/>
              <a:cxnLst/>
              <a:rect l="l" t="t" r="r" b="b"/>
              <a:pathLst>
                <a:path w="440690" h="131445">
                  <a:moveTo>
                    <a:pt x="65597" y="0"/>
                  </a:moveTo>
                  <a:lnTo>
                    <a:pt x="374902" y="0"/>
                  </a:lnTo>
                  <a:lnTo>
                    <a:pt x="400435" y="5154"/>
                  </a:lnTo>
                  <a:lnTo>
                    <a:pt x="421286" y="19213"/>
                  </a:lnTo>
                  <a:lnTo>
                    <a:pt x="435344" y="40064"/>
                  </a:lnTo>
                  <a:lnTo>
                    <a:pt x="440499" y="65597"/>
                  </a:lnTo>
                  <a:lnTo>
                    <a:pt x="435344" y="91131"/>
                  </a:lnTo>
                  <a:lnTo>
                    <a:pt x="421286" y="111982"/>
                  </a:lnTo>
                  <a:lnTo>
                    <a:pt x="400435" y="126040"/>
                  </a:lnTo>
                  <a:lnTo>
                    <a:pt x="374902" y="131195"/>
                  </a:lnTo>
                  <a:lnTo>
                    <a:pt x="65597" y="131195"/>
                  </a:lnTo>
                  <a:lnTo>
                    <a:pt x="40064" y="126040"/>
                  </a:lnTo>
                  <a:lnTo>
                    <a:pt x="19213" y="111982"/>
                  </a:lnTo>
                  <a:lnTo>
                    <a:pt x="5154" y="91131"/>
                  </a:lnTo>
                  <a:lnTo>
                    <a:pt x="0" y="65597"/>
                  </a:lnTo>
                  <a:lnTo>
                    <a:pt x="5154" y="40064"/>
                  </a:lnTo>
                  <a:lnTo>
                    <a:pt x="19213" y="19213"/>
                  </a:lnTo>
                  <a:lnTo>
                    <a:pt x="40064" y="5154"/>
                  </a:lnTo>
                  <a:lnTo>
                    <a:pt x="65597" y="0"/>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7" name="object 227"/>
            <p:cNvSpPr/>
            <p:nvPr/>
          </p:nvSpPr>
          <p:spPr>
            <a:xfrm>
              <a:off x="11711626" y="6007144"/>
              <a:ext cx="504190" cy="121285"/>
            </a:xfrm>
            <a:custGeom>
              <a:avLst/>
              <a:gdLst/>
              <a:ahLst/>
              <a:cxnLst/>
              <a:rect l="l" t="t" r="r" b="b"/>
              <a:pathLst>
                <a:path w="504190" h="121285">
                  <a:moveTo>
                    <a:pt x="60474" y="0"/>
                  </a:moveTo>
                  <a:lnTo>
                    <a:pt x="443183" y="0"/>
                  </a:lnTo>
                  <a:lnTo>
                    <a:pt x="466722" y="4752"/>
                  </a:lnTo>
                  <a:lnTo>
                    <a:pt x="485944" y="17712"/>
                  </a:lnTo>
                  <a:lnTo>
                    <a:pt x="498904" y="36934"/>
                  </a:lnTo>
                  <a:lnTo>
                    <a:pt x="503657" y="60474"/>
                  </a:lnTo>
                  <a:lnTo>
                    <a:pt x="498904" y="84012"/>
                  </a:lnTo>
                  <a:lnTo>
                    <a:pt x="485944" y="103235"/>
                  </a:lnTo>
                  <a:lnTo>
                    <a:pt x="466722" y="116195"/>
                  </a:lnTo>
                  <a:lnTo>
                    <a:pt x="443183" y="120948"/>
                  </a:lnTo>
                  <a:lnTo>
                    <a:pt x="60474" y="120948"/>
                  </a:lnTo>
                  <a:lnTo>
                    <a:pt x="36934" y="116195"/>
                  </a:lnTo>
                  <a:lnTo>
                    <a:pt x="17712" y="103235"/>
                  </a:lnTo>
                  <a:lnTo>
                    <a:pt x="4752" y="84012"/>
                  </a:lnTo>
                  <a:lnTo>
                    <a:pt x="0" y="60474"/>
                  </a:lnTo>
                  <a:lnTo>
                    <a:pt x="4752" y="36934"/>
                  </a:lnTo>
                  <a:lnTo>
                    <a:pt x="17712" y="17712"/>
                  </a:lnTo>
                  <a:lnTo>
                    <a:pt x="36934" y="4752"/>
                  </a:lnTo>
                  <a:lnTo>
                    <a:pt x="60474"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28" name="object 228"/>
            <p:cNvPicPr/>
            <p:nvPr/>
          </p:nvPicPr>
          <p:blipFill>
            <a:blip r:embed="rId18" cstate="print"/>
            <a:stretch>
              <a:fillRect/>
            </a:stretch>
          </p:blipFill>
          <p:spPr>
            <a:xfrm>
              <a:off x="11630337" y="6221666"/>
              <a:ext cx="655444" cy="284438"/>
            </a:xfrm>
            <a:prstGeom prst="rect">
              <a:avLst/>
            </a:prstGeom>
          </p:spPr>
        </p:pic>
        <p:sp>
          <p:nvSpPr>
            <p:cNvPr id="229" name="object 229"/>
            <p:cNvSpPr/>
            <p:nvPr/>
          </p:nvSpPr>
          <p:spPr>
            <a:xfrm>
              <a:off x="11691117" y="6252008"/>
              <a:ext cx="544830" cy="177800"/>
            </a:xfrm>
            <a:custGeom>
              <a:avLst/>
              <a:gdLst/>
              <a:ahLst/>
              <a:cxnLst/>
              <a:rect l="l" t="t" r="r" b="b"/>
              <a:pathLst>
                <a:path w="544829" h="177800">
                  <a:moveTo>
                    <a:pt x="456044" y="0"/>
                  </a:moveTo>
                  <a:lnTo>
                    <a:pt x="88633" y="0"/>
                  </a:lnTo>
                  <a:lnTo>
                    <a:pt x="54133" y="6965"/>
                  </a:lnTo>
                  <a:lnTo>
                    <a:pt x="25960" y="25960"/>
                  </a:lnTo>
                  <a:lnTo>
                    <a:pt x="6965" y="54133"/>
                  </a:lnTo>
                  <a:lnTo>
                    <a:pt x="0" y="88633"/>
                  </a:lnTo>
                  <a:lnTo>
                    <a:pt x="6965" y="123133"/>
                  </a:lnTo>
                  <a:lnTo>
                    <a:pt x="25960" y="151306"/>
                  </a:lnTo>
                  <a:lnTo>
                    <a:pt x="54133" y="170301"/>
                  </a:lnTo>
                  <a:lnTo>
                    <a:pt x="88633" y="177266"/>
                  </a:lnTo>
                  <a:lnTo>
                    <a:pt x="456044" y="177266"/>
                  </a:lnTo>
                  <a:lnTo>
                    <a:pt x="490544" y="170301"/>
                  </a:lnTo>
                  <a:lnTo>
                    <a:pt x="518717" y="151306"/>
                  </a:lnTo>
                  <a:lnTo>
                    <a:pt x="537712" y="123133"/>
                  </a:lnTo>
                  <a:lnTo>
                    <a:pt x="544677" y="88633"/>
                  </a:lnTo>
                  <a:lnTo>
                    <a:pt x="537712" y="54133"/>
                  </a:lnTo>
                  <a:lnTo>
                    <a:pt x="518717" y="25960"/>
                  </a:lnTo>
                  <a:lnTo>
                    <a:pt x="490544" y="6965"/>
                  </a:lnTo>
                  <a:lnTo>
                    <a:pt x="456044"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0" name="object 230"/>
            <p:cNvSpPr/>
            <p:nvPr/>
          </p:nvSpPr>
          <p:spPr>
            <a:xfrm>
              <a:off x="11691116" y="6252008"/>
              <a:ext cx="544830" cy="177800"/>
            </a:xfrm>
            <a:custGeom>
              <a:avLst/>
              <a:gdLst/>
              <a:ahLst/>
              <a:cxnLst/>
              <a:rect l="l" t="t" r="r" b="b"/>
              <a:pathLst>
                <a:path w="544829" h="177800">
                  <a:moveTo>
                    <a:pt x="88633" y="0"/>
                  </a:moveTo>
                  <a:lnTo>
                    <a:pt x="456044" y="0"/>
                  </a:lnTo>
                  <a:lnTo>
                    <a:pt x="490544" y="6965"/>
                  </a:lnTo>
                  <a:lnTo>
                    <a:pt x="518718" y="25959"/>
                  </a:lnTo>
                  <a:lnTo>
                    <a:pt x="537713" y="54132"/>
                  </a:lnTo>
                  <a:lnTo>
                    <a:pt x="544678" y="88633"/>
                  </a:lnTo>
                  <a:lnTo>
                    <a:pt x="537713" y="123133"/>
                  </a:lnTo>
                  <a:lnTo>
                    <a:pt x="518718" y="151306"/>
                  </a:lnTo>
                  <a:lnTo>
                    <a:pt x="490544" y="170301"/>
                  </a:lnTo>
                  <a:lnTo>
                    <a:pt x="456044" y="177266"/>
                  </a:lnTo>
                  <a:lnTo>
                    <a:pt x="88633" y="177266"/>
                  </a:lnTo>
                  <a:lnTo>
                    <a:pt x="54133" y="170301"/>
                  </a:lnTo>
                  <a:lnTo>
                    <a:pt x="25960" y="151306"/>
                  </a:lnTo>
                  <a:lnTo>
                    <a:pt x="6965" y="123133"/>
                  </a:lnTo>
                  <a:lnTo>
                    <a:pt x="0" y="88633"/>
                  </a:lnTo>
                  <a:lnTo>
                    <a:pt x="6965" y="54132"/>
                  </a:lnTo>
                  <a:lnTo>
                    <a:pt x="25960" y="25959"/>
                  </a:lnTo>
                  <a:lnTo>
                    <a:pt x="54133" y="6965"/>
                  </a:lnTo>
                  <a:lnTo>
                    <a:pt x="88633" y="0"/>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1" name="object 231"/>
            <p:cNvSpPr/>
            <p:nvPr/>
          </p:nvSpPr>
          <p:spPr>
            <a:xfrm>
              <a:off x="11963454" y="6170140"/>
              <a:ext cx="0" cy="69850"/>
            </a:xfrm>
            <a:custGeom>
              <a:avLst/>
              <a:gdLst/>
              <a:ahLst/>
              <a:cxnLst/>
              <a:rect l="l" t="t" r="r" b="b"/>
              <a:pathLst>
                <a:path h="69850">
                  <a:moveTo>
                    <a:pt x="0" y="69501"/>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2" name="object 232"/>
            <p:cNvSpPr/>
            <p:nvPr/>
          </p:nvSpPr>
          <p:spPr>
            <a:xfrm>
              <a:off x="11952325" y="6151589"/>
              <a:ext cx="22860" cy="29845"/>
            </a:xfrm>
            <a:custGeom>
              <a:avLst/>
              <a:gdLst/>
              <a:ahLst/>
              <a:cxnLst/>
              <a:rect l="l" t="t" r="r" b="b"/>
              <a:pathLst>
                <a:path w="22859" h="29845">
                  <a:moveTo>
                    <a:pt x="11129" y="0"/>
                  </a:moveTo>
                  <a:lnTo>
                    <a:pt x="0" y="29679"/>
                  </a:lnTo>
                  <a:lnTo>
                    <a:pt x="11129" y="18549"/>
                  </a:lnTo>
                  <a:lnTo>
                    <a:pt x="18085" y="18549"/>
                  </a:lnTo>
                  <a:lnTo>
                    <a:pt x="11129" y="0"/>
                  </a:lnTo>
                  <a:close/>
                </a:path>
                <a:path w="22859" h="29845">
                  <a:moveTo>
                    <a:pt x="18085" y="18549"/>
                  </a:moveTo>
                  <a:lnTo>
                    <a:pt x="11129" y="18549"/>
                  </a:lnTo>
                  <a:lnTo>
                    <a:pt x="22259" y="29679"/>
                  </a:lnTo>
                  <a:lnTo>
                    <a:pt x="18085" y="1854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3" name="object 233"/>
            <p:cNvSpPr/>
            <p:nvPr/>
          </p:nvSpPr>
          <p:spPr>
            <a:xfrm>
              <a:off x="11952324" y="6151589"/>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4" name="object 234"/>
            <p:cNvSpPr/>
            <p:nvPr/>
          </p:nvSpPr>
          <p:spPr>
            <a:xfrm>
              <a:off x="11712208" y="5613876"/>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5" name="object 235"/>
            <p:cNvSpPr/>
            <p:nvPr/>
          </p:nvSpPr>
          <p:spPr>
            <a:xfrm>
              <a:off x="11712208" y="5613877"/>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6" name="object 236"/>
            <p:cNvSpPr/>
            <p:nvPr/>
          </p:nvSpPr>
          <p:spPr>
            <a:xfrm>
              <a:off x="11712208" y="5669720"/>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7" name="object 237"/>
            <p:cNvSpPr/>
            <p:nvPr/>
          </p:nvSpPr>
          <p:spPr>
            <a:xfrm>
              <a:off x="11712208" y="5669721"/>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8" name="object 238"/>
            <p:cNvSpPr/>
            <p:nvPr/>
          </p:nvSpPr>
          <p:spPr>
            <a:xfrm>
              <a:off x="11712208" y="5725565"/>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9" name="object 239"/>
            <p:cNvSpPr/>
            <p:nvPr/>
          </p:nvSpPr>
          <p:spPr>
            <a:xfrm>
              <a:off x="11712208" y="5725566"/>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0" name="object 240"/>
            <p:cNvSpPr/>
            <p:nvPr/>
          </p:nvSpPr>
          <p:spPr>
            <a:xfrm>
              <a:off x="11712208" y="5781409"/>
              <a:ext cx="502920" cy="33020"/>
            </a:xfrm>
            <a:custGeom>
              <a:avLst/>
              <a:gdLst/>
              <a:ahLst/>
              <a:cxnLst/>
              <a:rect l="l" t="t" r="r" b="b"/>
              <a:pathLst>
                <a:path w="502920" h="33020">
                  <a:moveTo>
                    <a:pt x="502493" y="0"/>
                  </a:moveTo>
                  <a:lnTo>
                    <a:pt x="0" y="0"/>
                  </a:lnTo>
                  <a:lnTo>
                    <a:pt x="0" y="32828"/>
                  </a:lnTo>
                  <a:lnTo>
                    <a:pt x="502493" y="32828"/>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1" name="object 241"/>
            <p:cNvSpPr/>
            <p:nvPr/>
          </p:nvSpPr>
          <p:spPr>
            <a:xfrm>
              <a:off x="11712208" y="5781410"/>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2" name="object 242"/>
            <p:cNvSpPr/>
            <p:nvPr/>
          </p:nvSpPr>
          <p:spPr>
            <a:xfrm>
              <a:off x="11712208" y="5344278"/>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3" name="object 243"/>
            <p:cNvSpPr/>
            <p:nvPr/>
          </p:nvSpPr>
          <p:spPr>
            <a:xfrm>
              <a:off x="11712208" y="5344279"/>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4" name="object 244"/>
            <p:cNvSpPr/>
            <p:nvPr/>
          </p:nvSpPr>
          <p:spPr>
            <a:xfrm>
              <a:off x="11712208" y="5400123"/>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5" name="object 245"/>
            <p:cNvSpPr/>
            <p:nvPr/>
          </p:nvSpPr>
          <p:spPr>
            <a:xfrm>
              <a:off x="11712208" y="5400123"/>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6" name="object 246"/>
            <p:cNvSpPr/>
            <p:nvPr/>
          </p:nvSpPr>
          <p:spPr>
            <a:xfrm>
              <a:off x="11712208" y="5455967"/>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7" name="object 247"/>
            <p:cNvSpPr/>
            <p:nvPr/>
          </p:nvSpPr>
          <p:spPr>
            <a:xfrm>
              <a:off x="11712208" y="5455968"/>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8" name="object 248"/>
            <p:cNvSpPr/>
            <p:nvPr/>
          </p:nvSpPr>
          <p:spPr>
            <a:xfrm>
              <a:off x="11712208" y="5511812"/>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49" name="object 249"/>
            <p:cNvSpPr/>
            <p:nvPr/>
          </p:nvSpPr>
          <p:spPr>
            <a:xfrm>
              <a:off x="11712208" y="5511812"/>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0" name="object 250"/>
            <p:cNvSpPr/>
            <p:nvPr/>
          </p:nvSpPr>
          <p:spPr>
            <a:xfrm>
              <a:off x="11712208" y="4668621"/>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1" name="object 251"/>
            <p:cNvSpPr/>
            <p:nvPr/>
          </p:nvSpPr>
          <p:spPr>
            <a:xfrm>
              <a:off x="11712208" y="4668621"/>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2" name="object 252"/>
            <p:cNvSpPr/>
            <p:nvPr/>
          </p:nvSpPr>
          <p:spPr>
            <a:xfrm>
              <a:off x="11712208" y="4724464"/>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3" name="object 253"/>
            <p:cNvSpPr/>
            <p:nvPr/>
          </p:nvSpPr>
          <p:spPr>
            <a:xfrm>
              <a:off x="11712208" y="4724466"/>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4" name="object 254"/>
            <p:cNvSpPr/>
            <p:nvPr/>
          </p:nvSpPr>
          <p:spPr>
            <a:xfrm>
              <a:off x="11712208" y="4780310"/>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5" name="object 255"/>
            <p:cNvSpPr/>
            <p:nvPr/>
          </p:nvSpPr>
          <p:spPr>
            <a:xfrm>
              <a:off x="11712208" y="4780310"/>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6" name="object 256"/>
            <p:cNvSpPr/>
            <p:nvPr/>
          </p:nvSpPr>
          <p:spPr>
            <a:xfrm>
              <a:off x="11712208" y="4836153"/>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7" name="object 257"/>
            <p:cNvSpPr/>
            <p:nvPr/>
          </p:nvSpPr>
          <p:spPr>
            <a:xfrm>
              <a:off x="11712208" y="4836155"/>
              <a:ext cx="502920" cy="490220"/>
            </a:xfrm>
            <a:custGeom>
              <a:avLst/>
              <a:gdLst/>
              <a:ahLst/>
              <a:cxnLst/>
              <a:rect l="l" t="t" r="r" b="b"/>
              <a:pathLst>
                <a:path w="502920" h="490220">
                  <a:moveTo>
                    <a:pt x="0" y="0"/>
                  </a:moveTo>
                  <a:lnTo>
                    <a:pt x="502493" y="0"/>
                  </a:lnTo>
                  <a:lnTo>
                    <a:pt x="502493" y="32826"/>
                  </a:lnTo>
                  <a:lnTo>
                    <a:pt x="0" y="32826"/>
                  </a:lnTo>
                  <a:lnTo>
                    <a:pt x="0" y="0"/>
                  </a:lnTo>
                  <a:close/>
                </a:path>
                <a:path w="502920" h="490220">
                  <a:moveTo>
                    <a:pt x="251246" y="490131"/>
                  </a:moveTo>
                  <a:lnTo>
                    <a:pt x="251246" y="354912"/>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8" name="object 258"/>
            <p:cNvSpPr/>
            <p:nvPr/>
          </p:nvSpPr>
          <p:spPr>
            <a:xfrm>
              <a:off x="11952325" y="5172517"/>
              <a:ext cx="22860" cy="29845"/>
            </a:xfrm>
            <a:custGeom>
              <a:avLst/>
              <a:gdLst/>
              <a:ahLst/>
              <a:cxnLst/>
              <a:rect l="l" t="t" r="r" b="b"/>
              <a:pathLst>
                <a:path w="22859" h="29845">
                  <a:moveTo>
                    <a:pt x="11129" y="0"/>
                  </a:moveTo>
                  <a:lnTo>
                    <a:pt x="0" y="29679"/>
                  </a:lnTo>
                  <a:lnTo>
                    <a:pt x="11129" y="18549"/>
                  </a:lnTo>
                  <a:lnTo>
                    <a:pt x="18085" y="18549"/>
                  </a:lnTo>
                  <a:lnTo>
                    <a:pt x="11129" y="0"/>
                  </a:lnTo>
                  <a:close/>
                </a:path>
                <a:path w="22859" h="29845">
                  <a:moveTo>
                    <a:pt x="18085" y="18549"/>
                  </a:moveTo>
                  <a:lnTo>
                    <a:pt x="11129" y="18549"/>
                  </a:lnTo>
                  <a:lnTo>
                    <a:pt x="22259" y="29679"/>
                  </a:lnTo>
                  <a:lnTo>
                    <a:pt x="18085" y="1854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59" name="object 259"/>
            <p:cNvSpPr/>
            <p:nvPr/>
          </p:nvSpPr>
          <p:spPr>
            <a:xfrm>
              <a:off x="11952324" y="5172517"/>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0" name="object 260"/>
            <p:cNvSpPr/>
            <p:nvPr/>
          </p:nvSpPr>
          <p:spPr>
            <a:xfrm>
              <a:off x="11963454" y="4924073"/>
              <a:ext cx="0" cy="135255"/>
            </a:xfrm>
            <a:custGeom>
              <a:avLst/>
              <a:gdLst/>
              <a:ahLst/>
              <a:cxnLst/>
              <a:rect l="l" t="t" r="r" b="b"/>
              <a:pathLst>
                <a:path h="135254">
                  <a:moveTo>
                    <a:pt x="0" y="135219"/>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1" name="object 261"/>
            <p:cNvSpPr/>
            <p:nvPr/>
          </p:nvSpPr>
          <p:spPr>
            <a:xfrm>
              <a:off x="11952325" y="4905522"/>
              <a:ext cx="22860" cy="29845"/>
            </a:xfrm>
            <a:custGeom>
              <a:avLst/>
              <a:gdLst/>
              <a:ahLst/>
              <a:cxnLst/>
              <a:rect l="l" t="t" r="r" b="b"/>
              <a:pathLst>
                <a:path w="22859" h="29845">
                  <a:moveTo>
                    <a:pt x="11129" y="0"/>
                  </a:moveTo>
                  <a:lnTo>
                    <a:pt x="0" y="29681"/>
                  </a:lnTo>
                  <a:lnTo>
                    <a:pt x="11129" y="18550"/>
                  </a:lnTo>
                  <a:lnTo>
                    <a:pt x="18085" y="18550"/>
                  </a:lnTo>
                  <a:lnTo>
                    <a:pt x="11129" y="0"/>
                  </a:lnTo>
                  <a:close/>
                </a:path>
                <a:path w="22859" h="29845">
                  <a:moveTo>
                    <a:pt x="18085" y="18550"/>
                  </a:moveTo>
                  <a:lnTo>
                    <a:pt x="11129" y="18550"/>
                  </a:lnTo>
                  <a:lnTo>
                    <a:pt x="22259" y="29681"/>
                  </a:lnTo>
                  <a:lnTo>
                    <a:pt x="18085"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2" name="object 262"/>
            <p:cNvSpPr/>
            <p:nvPr/>
          </p:nvSpPr>
          <p:spPr>
            <a:xfrm>
              <a:off x="11952324" y="4905523"/>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3" name="object 263"/>
            <p:cNvSpPr/>
            <p:nvPr/>
          </p:nvSpPr>
          <p:spPr>
            <a:xfrm>
              <a:off x="11963454" y="4505406"/>
              <a:ext cx="0" cy="163830"/>
            </a:xfrm>
            <a:custGeom>
              <a:avLst/>
              <a:gdLst/>
              <a:ahLst/>
              <a:cxnLst/>
              <a:rect l="l" t="t" r="r" b="b"/>
              <a:pathLst>
                <a:path h="163829">
                  <a:moveTo>
                    <a:pt x="0" y="163214"/>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4" name="object 264"/>
            <p:cNvSpPr/>
            <p:nvPr/>
          </p:nvSpPr>
          <p:spPr>
            <a:xfrm>
              <a:off x="11952325" y="4486855"/>
              <a:ext cx="22860" cy="29845"/>
            </a:xfrm>
            <a:custGeom>
              <a:avLst/>
              <a:gdLst/>
              <a:ahLst/>
              <a:cxnLst/>
              <a:rect l="l" t="t" r="r" b="b"/>
              <a:pathLst>
                <a:path w="22859" h="29845">
                  <a:moveTo>
                    <a:pt x="11129" y="0"/>
                  </a:moveTo>
                  <a:lnTo>
                    <a:pt x="0" y="29681"/>
                  </a:lnTo>
                  <a:lnTo>
                    <a:pt x="11129" y="18550"/>
                  </a:lnTo>
                  <a:lnTo>
                    <a:pt x="18085" y="18550"/>
                  </a:lnTo>
                  <a:lnTo>
                    <a:pt x="11129" y="0"/>
                  </a:lnTo>
                  <a:close/>
                </a:path>
                <a:path w="22859" h="29845">
                  <a:moveTo>
                    <a:pt x="18085" y="18550"/>
                  </a:moveTo>
                  <a:lnTo>
                    <a:pt x="11129" y="18550"/>
                  </a:lnTo>
                  <a:lnTo>
                    <a:pt x="22259" y="29681"/>
                  </a:lnTo>
                  <a:lnTo>
                    <a:pt x="18085"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5" name="object 265"/>
            <p:cNvSpPr/>
            <p:nvPr/>
          </p:nvSpPr>
          <p:spPr>
            <a:xfrm>
              <a:off x="11952324" y="4486856"/>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66" name="object 266"/>
            <p:cNvPicPr/>
            <p:nvPr/>
          </p:nvPicPr>
          <p:blipFill>
            <a:blip r:embed="rId19" cstate="print"/>
            <a:stretch>
              <a:fillRect/>
            </a:stretch>
          </p:blipFill>
          <p:spPr>
            <a:xfrm>
              <a:off x="12285782" y="4539771"/>
              <a:ext cx="704912" cy="1484025"/>
            </a:xfrm>
            <a:prstGeom prst="rect">
              <a:avLst/>
            </a:prstGeom>
          </p:spPr>
        </p:pic>
        <p:sp>
          <p:nvSpPr>
            <p:cNvPr id="267" name="object 267"/>
            <p:cNvSpPr/>
            <p:nvPr/>
          </p:nvSpPr>
          <p:spPr>
            <a:xfrm>
              <a:off x="12346096" y="4557745"/>
              <a:ext cx="606425" cy="1380490"/>
            </a:xfrm>
            <a:custGeom>
              <a:avLst/>
              <a:gdLst/>
              <a:ahLst/>
              <a:cxnLst/>
              <a:rect l="l" t="t" r="r" b="b"/>
              <a:pathLst>
                <a:path w="606425" h="1380489">
                  <a:moveTo>
                    <a:pt x="445152" y="0"/>
                  </a:moveTo>
                  <a:lnTo>
                    <a:pt x="160769" y="0"/>
                  </a:lnTo>
                  <a:lnTo>
                    <a:pt x="109953" y="8196"/>
                  </a:lnTo>
                  <a:lnTo>
                    <a:pt x="65820" y="31019"/>
                  </a:lnTo>
                  <a:lnTo>
                    <a:pt x="31019" y="65820"/>
                  </a:lnTo>
                  <a:lnTo>
                    <a:pt x="8196" y="109953"/>
                  </a:lnTo>
                  <a:lnTo>
                    <a:pt x="0" y="160769"/>
                  </a:lnTo>
                  <a:lnTo>
                    <a:pt x="0" y="1219373"/>
                  </a:lnTo>
                  <a:lnTo>
                    <a:pt x="8196" y="1270189"/>
                  </a:lnTo>
                  <a:lnTo>
                    <a:pt x="31019" y="1314322"/>
                  </a:lnTo>
                  <a:lnTo>
                    <a:pt x="65820" y="1349124"/>
                  </a:lnTo>
                  <a:lnTo>
                    <a:pt x="109953" y="1371947"/>
                  </a:lnTo>
                  <a:lnTo>
                    <a:pt x="160769" y="1380143"/>
                  </a:lnTo>
                  <a:lnTo>
                    <a:pt x="445152" y="1380143"/>
                  </a:lnTo>
                  <a:lnTo>
                    <a:pt x="495966" y="1371947"/>
                  </a:lnTo>
                  <a:lnTo>
                    <a:pt x="540098" y="1349124"/>
                  </a:lnTo>
                  <a:lnTo>
                    <a:pt x="574901" y="1314322"/>
                  </a:lnTo>
                  <a:lnTo>
                    <a:pt x="597725" y="1270189"/>
                  </a:lnTo>
                  <a:lnTo>
                    <a:pt x="605922" y="1219373"/>
                  </a:lnTo>
                  <a:lnTo>
                    <a:pt x="605922" y="160769"/>
                  </a:lnTo>
                  <a:lnTo>
                    <a:pt x="597725" y="109953"/>
                  </a:lnTo>
                  <a:lnTo>
                    <a:pt x="574901" y="65820"/>
                  </a:lnTo>
                  <a:lnTo>
                    <a:pt x="540098" y="31019"/>
                  </a:lnTo>
                  <a:lnTo>
                    <a:pt x="495966" y="8196"/>
                  </a:lnTo>
                  <a:lnTo>
                    <a:pt x="445152" y="0"/>
                  </a:lnTo>
                  <a:close/>
                </a:path>
              </a:pathLst>
            </a:custGeom>
            <a:solidFill>
              <a:srgbClr val="BFB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8" name="object 268"/>
            <p:cNvSpPr/>
            <p:nvPr/>
          </p:nvSpPr>
          <p:spPr>
            <a:xfrm>
              <a:off x="12346096" y="4557745"/>
              <a:ext cx="606425" cy="1380490"/>
            </a:xfrm>
            <a:custGeom>
              <a:avLst/>
              <a:gdLst/>
              <a:ahLst/>
              <a:cxnLst/>
              <a:rect l="l" t="t" r="r" b="b"/>
              <a:pathLst>
                <a:path w="606425" h="1380489">
                  <a:moveTo>
                    <a:pt x="445153" y="1380144"/>
                  </a:moveTo>
                  <a:lnTo>
                    <a:pt x="160769" y="1380144"/>
                  </a:lnTo>
                  <a:lnTo>
                    <a:pt x="109953" y="1371948"/>
                  </a:lnTo>
                  <a:lnTo>
                    <a:pt x="65821" y="1349124"/>
                  </a:lnTo>
                  <a:lnTo>
                    <a:pt x="31019" y="1314323"/>
                  </a:lnTo>
                  <a:lnTo>
                    <a:pt x="8196" y="1270190"/>
                  </a:lnTo>
                  <a:lnTo>
                    <a:pt x="0" y="1219374"/>
                  </a:lnTo>
                  <a:lnTo>
                    <a:pt x="0" y="160769"/>
                  </a:lnTo>
                  <a:lnTo>
                    <a:pt x="8196" y="109953"/>
                  </a:lnTo>
                  <a:lnTo>
                    <a:pt x="31019" y="65821"/>
                  </a:lnTo>
                  <a:lnTo>
                    <a:pt x="65821" y="31019"/>
                  </a:lnTo>
                  <a:lnTo>
                    <a:pt x="109953" y="8196"/>
                  </a:lnTo>
                  <a:lnTo>
                    <a:pt x="160769" y="0"/>
                  </a:lnTo>
                  <a:lnTo>
                    <a:pt x="445153" y="0"/>
                  </a:lnTo>
                  <a:lnTo>
                    <a:pt x="495968" y="8196"/>
                  </a:lnTo>
                  <a:lnTo>
                    <a:pt x="540101" y="31019"/>
                  </a:lnTo>
                  <a:lnTo>
                    <a:pt x="574903" y="65821"/>
                  </a:lnTo>
                  <a:lnTo>
                    <a:pt x="597726" y="109953"/>
                  </a:lnTo>
                  <a:lnTo>
                    <a:pt x="605922" y="160769"/>
                  </a:lnTo>
                  <a:lnTo>
                    <a:pt x="605922" y="1219374"/>
                  </a:lnTo>
                  <a:lnTo>
                    <a:pt x="597726" y="1270190"/>
                  </a:lnTo>
                  <a:lnTo>
                    <a:pt x="574903" y="1314323"/>
                  </a:lnTo>
                  <a:lnTo>
                    <a:pt x="540101" y="1349124"/>
                  </a:lnTo>
                  <a:lnTo>
                    <a:pt x="495968" y="1371948"/>
                  </a:lnTo>
                  <a:lnTo>
                    <a:pt x="445153" y="1380144"/>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9" name="object 269"/>
            <p:cNvSpPr/>
            <p:nvPr/>
          </p:nvSpPr>
          <p:spPr>
            <a:xfrm>
              <a:off x="12649057" y="5856285"/>
              <a:ext cx="0" cy="151130"/>
            </a:xfrm>
            <a:custGeom>
              <a:avLst/>
              <a:gdLst/>
              <a:ahLst/>
              <a:cxnLst/>
              <a:rect l="l" t="t" r="r" b="b"/>
              <a:pathLst>
                <a:path h="151129">
                  <a:moveTo>
                    <a:pt x="0" y="150858"/>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0" name="object 270"/>
            <p:cNvSpPr/>
            <p:nvPr/>
          </p:nvSpPr>
          <p:spPr>
            <a:xfrm>
              <a:off x="12637927" y="5837734"/>
              <a:ext cx="22860" cy="29845"/>
            </a:xfrm>
            <a:custGeom>
              <a:avLst/>
              <a:gdLst/>
              <a:ahLst/>
              <a:cxnLst/>
              <a:rect l="l" t="t" r="r" b="b"/>
              <a:pathLst>
                <a:path w="22859" h="29845">
                  <a:moveTo>
                    <a:pt x="11130" y="0"/>
                  </a:moveTo>
                  <a:lnTo>
                    <a:pt x="0" y="29681"/>
                  </a:lnTo>
                  <a:lnTo>
                    <a:pt x="11130" y="18550"/>
                  </a:lnTo>
                  <a:lnTo>
                    <a:pt x="18086" y="18550"/>
                  </a:lnTo>
                  <a:lnTo>
                    <a:pt x="11130" y="0"/>
                  </a:lnTo>
                  <a:close/>
                </a:path>
                <a:path w="22859" h="29845">
                  <a:moveTo>
                    <a:pt x="18086" y="18550"/>
                  </a:moveTo>
                  <a:lnTo>
                    <a:pt x="11130" y="18550"/>
                  </a:lnTo>
                  <a:lnTo>
                    <a:pt x="22260" y="29681"/>
                  </a:lnTo>
                  <a:lnTo>
                    <a:pt x="18086"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1" name="object 271"/>
            <p:cNvSpPr/>
            <p:nvPr/>
          </p:nvSpPr>
          <p:spPr>
            <a:xfrm>
              <a:off x="12637927" y="5837735"/>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72" name="object 272"/>
            <p:cNvPicPr/>
            <p:nvPr/>
          </p:nvPicPr>
          <p:blipFill>
            <a:blip r:embed="rId20" cstate="print"/>
            <a:stretch>
              <a:fillRect/>
            </a:stretch>
          </p:blipFill>
          <p:spPr>
            <a:xfrm>
              <a:off x="12372350" y="4292433"/>
              <a:ext cx="544142" cy="234970"/>
            </a:xfrm>
            <a:prstGeom prst="rect">
              <a:avLst/>
            </a:prstGeom>
          </p:spPr>
        </p:pic>
        <p:sp>
          <p:nvSpPr>
            <p:cNvPr id="273" name="object 273"/>
            <p:cNvSpPr/>
            <p:nvPr/>
          </p:nvSpPr>
          <p:spPr>
            <a:xfrm>
              <a:off x="12428809" y="4319795"/>
              <a:ext cx="440690" cy="131445"/>
            </a:xfrm>
            <a:custGeom>
              <a:avLst/>
              <a:gdLst/>
              <a:ahLst/>
              <a:cxnLst/>
              <a:rect l="l" t="t" r="r" b="b"/>
              <a:pathLst>
                <a:path w="440690" h="131445">
                  <a:moveTo>
                    <a:pt x="374898" y="0"/>
                  </a:moveTo>
                  <a:lnTo>
                    <a:pt x="65595" y="0"/>
                  </a:lnTo>
                  <a:lnTo>
                    <a:pt x="40063" y="5155"/>
                  </a:lnTo>
                  <a:lnTo>
                    <a:pt x="19212" y="19213"/>
                  </a:lnTo>
                  <a:lnTo>
                    <a:pt x="5154" y="40064"/>
                  </a:lnTo>
                  <a:lnTo>
                    <a:pt x="0" y="65598"/>
                  </a:lnTo>
                  <a:lnTo>
                    <a:pt x="5154" y="91131"/>
                  </a:lnTo>
                  <a:lnTo>
                    <a:pt x="19212" y="111983"/>
                  </a:lnTo>
                  <a:lnTo>
                    <a:pt x="40063" y="126041"/>
                  </a:lnTo>
                  <a:lnTo>
                    <a:pt x="65595" y="131196"/>
                  </a:lnTo>
                  <a:lnTo>
                    <a:pt x="374898" y="131196"/>
                  </a:lnTo>
                  <a:lnTo>
                    <a:pt x="400434" y="126041"/>
                  </a:lnTo>
                  <a:lnTo>
                    <a:pt x="421284" y="111983"/>
                  </a:lnTo>
                  <a:lnTo>
                    <a:pt x="435340" y="91131"/>
                  </a:lnTo>
                  <a:lnTo>
                    <a:pt x="440494" y="65598"/>
                  </a:lnTo>
                  <a:lnTo>
                    <a:pt x="435340" y="40064"/>
                  </a:lnTo>
                  <a:lnTo>
                    <a:pt x="421284" y="19213"/>
                  </a:lnTo>
                  <a:lnTo>
                    <a:pt x="400434" y="5155"/>
                  </a:lnTo>
                  <a:lnTo>
                    <a:pt x="374898" y="0"/>
                  </a:lnTo>
                  <a:close/>
                </a:path>
              </a:pathLst>
            </a:custGeom>
            <a:solidFill>
              <a:srgbClr val="DCFFE9"/>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4" name="object 274"/>
            <p:cNvSpPr/>
            <p:nvPr/>
          </p:nvSpPr>
          <p:spPr>
            <a:xfrm>
              <a:off x="12428808" y="4319797"/>
              <a:ext cx="440690" cy="131445"/>
            </a:xfrm>
            <a:custGeom>
              <a:avLst/>
              <a:gdLst/>
              <a:ahLst/>
              <a:cxnLst/>
              <a:rect l="l" t="t" r="r" b="b"/>
              <a:pathLst>
                <a:path w="440690" h="131445">
                  <a:moveTo>
                    <a:pt x="65596" y="0"/>
                  </a:moveTo>
                  <a:lnTo>
                    <a:pt x="374902" y="0"/>
                  </a:lnTo>
                  <a:lnTo>
                    <a:pt x="400435" y="5154"/>
                  </a:lnTo>
                  <a:lnTo>
                    <a:pt x="421286" y="19213"/>
                  </a:lnTo>
                  <a:lnTo>
                    <a:pt x="435344" y="40064"/>
                  </a:lnTo>
                  <a:lnTo>
                    <a:pt x="440499" y="65597"/>
                  </a:lnTo>
                  <a:lnTo>
                    <a:pt x="435344" y="91131"/>
                  </a:lnTo>
                  <a:lnTo>
                    <a:pt x="421286" y="111982"/>
                  </a:lnTo>
                  <a:lnTo>
                    <a:pt x="400435" y="126040"/>
                  </a:lnTo>
                  <a:lnTo>
                    <a:pt x="374902" y="131195"/>
                  </a:lnTo>
                  <a:lnTo>
                    <a:pt x="65596" y="131195"/>
                  </a:lnTo>
                  <a:lnTo>
                    <a:pt x="40063" y="126040"/>
                  </a:lnTo>
                  <a:lnTo>
                    <a:pt x="19212" y="111982"/>
                  </a:lnTo>
                  <a:lnTo>
                    <a:pt x="5154" y="91131"/>
                  </a:lnTo>
                  <a:lnTo>
                    <a:pt x="0" y="65597"/>
                  </a:lnTo>
                  <a:lnTo>
                    <a:pt x="5154" y="40064"/>
                  </a:lnTo>
                  <a:lnTo>
                    <a:pt x="19212" y="19213"/>
                  </a:lnTo>
                  <a:lnTo>
                    <a:pt x="40063" y="5154"/>
                  </a:lnTo>
                  <a:lnTo>
                    <a:pt x="65596" y="0"/>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5" name="object 275"/>
            <p:cNvSpPr/>
            <p:nvPr/>
          </p:nvSpPr>
          <p:spPr>
            <a:xfrm>
              <a:off x="12397229" y="6007144"/>
              <a:ext cx="504190" cy="121285"/>
            </a:xfrm>
            <a:custGeom>
              <a:avLst/>
              <a:gdLst/>
              <a:ahLst/>
              <a:cxnLst/>
              <a:rect l="l" t="t" r="r" b="b"/>
              <a:pathLst>
                <a:path w="504190" h="121285">
                  <a:moveTo>
                    <a:pt x="60474" y="0"/>
                  </a:moveTo>
                  <a:lnTo>
                    <a:pt x="443182" y="0"/>
                  </a:lnTo>
                  <a:lnTo>
                    <a:pt x="466721" y="4752"/>
                  </a:lnTo>
                  <a:lnTo>
                    <a:pt x="485943" y="17712"/>
                  </a:lnTo>
                  <a:lnTo>
                    <a:pt x="498903" y="36934"/>
                  </a:lnTo>
                  <a:lnTo>
                    <a:pt x="503656" y="60474"/>
                  </a:lnTo>
                  <a:lnTo>
                    <a:pt x="498903" y="84012"/>
                  </a:lnTo>
                  <a:lnTo>
                    <a:pt x="485943" y="103235"/>
                  </a:lnTo>
                  <a:lnTo>
                    <a:pt x="466721" y="116195"/>
                  </a:lnTo>
                  <a:lnTo>
                    <a:pt x="443182" y="120948"/>
                  </a:lnTo>
                  <a:lnTo>
                    <a:pt x="60474" y="120948"/>
                  </a:lnTo>
                  <a:lnTo>
                    <a:pt x="36934" y="116195"/>
                  </a:lnTo>
                  <a:lnTo>
                    <a:pt x="17712" y="103235"/>
                  </a:lnTo>
                  <a:lnTo>
                    <a:pt x="4752" y="84012"/>
                  </a:lnTo>
                  <a:lnTo>
                    <a:pt x="0" y="60474"/>
                  </a:lnTo>
                  <a:lnTo>
                    <a:pt x="4752" y="36934"/>
                  </a:lnTo>
                  <a:lnTo>
                    <a:pt x="17712" y="17712"/>
                  </a:lnTo>
                  <a:lnTo>
                    <a:pt x="36934" y="4752"/>
                  </a:lnTo>
                  <a:lnTo>
                    <a:pt x="60474"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76" name="object 276"/>
            <p:cNvPicPr/>
            <p:nvPr/>
          </p:nvPicPr>
          <p:blipFill>
            <a:blip r:embed="rId21" cstate="print"/>
            <a:stretch>
              <a:fillRect/>
            </a:stretch>
          </p:blipFill>
          <p:spPr>
            <a:xfrm>
              <a:off x="12322882" y="6221666"/>
              <a:ext cx="655444" cy="284438"/>
            </a:xfrm>
            <a:prstGeom prst="rect">
              <a:avLst/>
            </a:prstGeom>
          </p:spPr>
        </p:pic>
        <p:sp>
          <p:nvSpPr>
            <p:cNvPr id="277" name="object 277"/>
            <p:cNvSpPr/>
            <p:nvPr/>
          </p:nvSpPr>
          <p:spPr>
            <a:xfrm>
              <a:off x="12376719" y="6252008"/>
              <a:ext cx="544830" cy="177800"/>
            </a:xfrm>
            <a:custGeom>
              <a:avLst/>
              <a:gdLst/>
              <a:ahLst/>
              <a:cxnLst/>
              <a:rect l="l" t="t" r="r" b="b"/>
              <a:pathLst>
                <a:path w="544829" h="177800">
                  <a:moveTo>
                    <a:pt x="456046" y="0"/>
                  </a:moveTo>
                  <a:lnTo>
                    <a:pt x="88633" y="0"/>
                  </a:lnTo>
                  <a:lnTo>
                    <a:pt x="54133" y="6965"/>
                  </a:lnTo>
                  <a:lnTo>
                    <a:pt x="25960" y="25960"/>
                  </a:lnTo>
                  <a:lnTo>
                    <a:pt x="6965" y="54133"/>
                  </a:lnTo>
                  <a:lnTo>
                    <a:pt x="0" y="88633"/>
                  </a:lnTo>
                  <a:lnTo>
                    <a:pt x="6965" y="123133"/>
                  </a:lnTo>
                  <a:lnTo>
                    <a:pt x="25960" y="151306"/>
                  </a:lnTo>
                  <a:lnTo>
                    <a:pt x="54133" y="170301"/>
                  </a:lnTo>
                  <a:lnTo>
                    <a:pt x="88633" y="177266"/>
                  </a:lnTo>
                  <a:lnTo>
                    <a:pt x="456046" y="177266"/>
                  </a:lnTo>
                  <a:lnTo>
                    <a:pt x="490544" y="170301"/>
                  </a:lnTo>
                  <a:lnTo>
                    <a:pt x="518718" y="151306"/>
                  </a:lnTo>
                  <a:lnTo>
                    <a:pt x="537714" y="123133"/>
                  </a:lnTo>
                  <a:lnTo>
                    <a:pt x="544680" y="88633"/>
                  </a:lnTo>
                  <a:lnTo>
                    <a:pt x="537714" y="54133"/>
                  </a:lnTo>
                  <a:lnTo>
                    <a:pt x="518718" y="25960"/>
                  </a:lnTo>
                  <a:lnTo>
                    <a:pt x="490544" y="6965"/>
                  </a:lnTo>
                  <a:lnTo>
                    <a:pt x="456046" y="0"/>
                  </a:lnTo>
                  <a:close/>
                </a:path>
              </a:pathLst>
            </a:custGeom>
            <a:solidFill>
              <a:srgbClr val="FFB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8" name="object 278"/>
            <p:cNvSpPr/>
            <p:nvPr/>
          </p:nvSpPr>
          <p:spPr>
            <a:xfrm>
              <a:off x="12376719" y="6252008"/>
              <a:ext cx="544830" cy="177800"/>
            </a:xfrm>
            <a:custGeom>
              <a:avLst/>
              <a:gdLst/>
              <a:ahLst/>
              <a:cxnLst/>
              <a:rect l="l" t="t" r="r" b="b"/>
              <a:pathLst>
                <a:path w="544829" h="177800">
                  <a:moveTo>
                    <a:pt x="88633" y="0"/>
                  </a:moveTo>
                  <a:lnTo>
                    <a:pt x="456043" y="0"/>
                  </a:lnTo>
                  <a:lnTo>
                    <a:pt x="490544" y="6965"/>
                  </a:lnTo>
                  <a:lnTo>
                    <a:pt x="518717" y="25959"/>
                  </a:lnTo>
                  <a:lnTo>
                    <a:pt x="537712" y="54132"/>
                  </a:lnTo>
                  <a:lnTo>
                    <a:pt x="544677" y="88633"/>
                  </a:lnTo>
                  <a:lnTo>
                    <a:pt x="537712" y="123133"/>
                  </a:lnTo>
                  <a:lnTo>
                    <a:pt x="518717" y="151306"/>
                  </a:lnTo>
                  <a:lnTo>
                    <a:pt x="490544" y="170301"/>
                  </a:lnTo>
                  <a:lnTo>
                    <a:pt x="456043" y="177266"/>
                  </a:lnTo>
                  <a:lnTo>
                    <a:pt x="88633" y="177266"/>
                  </a:lnTo>
                  <a:lnTo>
                    <a:pt x="54133" y="170301"/>
                  </a:lnTo>
                  <a:lnTo>
                    <a:pt x="25960" y="151306"/>
                  </a:lnTo>
                  <a:lnTo>
                    <a:pt x="6965" y="123133"/>
                  </a:lnTo>
                  <a:lnTo>
                    <a:pt x="0" y="88633"/>
                  </a:lnTo>
                  <a:lnTo>
                    <a:pt x="6965" y="54132"/>
                  </a:lnTo>
                  <a:lnTo>
                    <a:pt x="25960" y="25959"/>
                  </a:lnTo>
                  <a:lnTo>
                    <a:pt x="54133" y="6965"/>
                  </a:lnTo>
                  <a:lnTo>
                    <a:pt x="88633" y="0"/>
                  </a:lnTo>
                  <a:close/>
                </a:path>
              </a:pathLst>
            </a:custGeom>
            <a:ln w="24733">
              <a:solidFill>
                <a:srgbClr val="616283"/>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79" name="object 279"/>
            <p:cNvSpPr/>
            <p:nvPr/>
          </p:nvSpPr>
          <p:spPr>
            <a:xfrm>
              <a:off x="12649057" y="6170140"/>
              <a:ext cx="0" cy="69850"/>
            </a:xfrm>
            <a:custGeom>
              <a:avLst/>
              <a:gdLst/>
              <a:ahLst/>
              <a:cxnLst/>
              <a:rect l="l" t="t" r="r" b="b"/>
              <a:pathLst>
                <a:path h="69850">
                  <a:moveTo>
                    <a:pt x="0" y="69501"/>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0" name="object 280"/>
            <p:cNvSpPr/>
            <p:nvPr/>
          </p:nvSpPr>
          <p:spPr>
            <a:xfrm>
              <a:off x="12637927" y="6151589"/>
              <a:ext cx="22860" cy="29845"/>
            </a:xfrm>
            <a:custGeom>
              <a:avLst/>
              <a:gdLst/>
              <a:ahLst/>
              <a:cxnLst/>
              <a:rect l="l" t="t" r="r" b="b"/>
              <a:pathLst>
                <a:path w="22859" h="29845">
                  <a:moveTo>
                    <a:pt x="11130" y="0"/>
                  </a:moveTo>
                  <a:lnTo>
                    <a:pt x="0" y="29679"/>
                  </a:lnTo>
                  <a:lnTo>
                    <a:pt x="11130" y="18549"/>
                  </a:lnTo>
                  <a:lnTo>
                    <a:pt x="18086" y="18549"/>
                  </a:lnTo>
                  <a:lnTo>
                    <a:pt x="11130" y="0"/>
                  </a:lnTo>
                  <a:close/>
                </a:path>
                <a:path w="22859" h="29845">
                  <a:moveTo>
                    <a:pt x="18086" y="18549"/>
                  </a:moveTo>
                  <a:lnTo>
                    <a:pt x="11130" y="18549"/>
                  </a:lnTo>
                  <a:lnTo>
                    <a:pt x="22260" y="29679"/>
                  </a:lnTo>
                  <a:lnTo>
                    <a:pt x="18086" y="1854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1" name="object 281"/>
            <p:cNvSpPr/>
            <p:nvPr/>
          </p:nvSpPr>
          <p:spPr>
            <a:xfrm>
              <a:off x="12637927" y="6151589"/>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2" name="object 282"/>
            <p:cNvSpPr/>
            <p:nvPr/>
          </p:nvSpPr>
          <p:spPr>
            <a:xfrm>
              <a:off x="12397811" y="5613876"/>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3" name="object 283"/>
            <p:cNvSpPr/>
            <p:nvPr/>
          </p:nvSpPr>
          <p:spPr>
            <a:xfrm>
              <a:off x="12397810" y="5613877"/>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4" name="object 284"/>
            <p:cNvSpPr/>
            <p:nvPr/>
          </p:nvSpPr>
          <p:spPr>
            <a:xfrm>
              <a:off x="12397811" y="5669720"/>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5" name="object 285"/>
            <p:cNvSpPr/>
            <p:nvPr/>
          </p:nvSpPr>
          <p:spPr>
            <a:xfrm>
              <a:off x="12397810" y="5669721"/>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6" name="object 286"/>
            <p:cNvSpPr/>
            <p:nvPr/>
          </p:nvSpPr>
          <p:spPr>
            <a:xfrm>
              <a:off x="12397811" y="5725565"/>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7" name="object 287"/>
            <p:cNvSpPr/>
            <p:nvPr/>
          </p:nvSpPr>
          <p:spPr>
            <a:xfrm>
              <a:off x="12397810" y="5725566"/>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8" name="object 288"/>
            <p:cNvSpPr/>
            <p:nvPr/>
          </p:nvSpPr>
          <p:spPr>
            <a:xfrm>
              <a:off x="12397811" y="5781409"/>
              <a:ext cx="502920" cy="33020"/>
            </a:xfrm>
            <a:custGeom>
              <a:avLst/>
              <a:gdLst/>
              <a:ahLst/>
              <a:cxnLst/>
              <a:rect l="l" t="t" r="r" b="b"/>
              <a:pathLst>
                <a:path w="502920" h="33020">
                  <a:moveTo>
                    <a:pt x="502493" y="0"/>
                  </a:moveTo>
                  <a:lnTo>
                    <a:pt x="0" y="0"/>
                  </a:lnTo>
                  <a:lnTo>
                    <a:pt x="0" y="32828"/>
                  </a:lnTo>
                  <a:lnTo>
                    <a:pt x="502493" y="32828"/>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89" name="object 289"/>
            <p:cNvSpPr/>
            <p:nvPr/>
          </p:nvSpPr>
          <p:spPr>
            <a:xfrm>
              <a:off x="12397810" y="5781410"/>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0" name="object 290"/>
            <p:cNvSpPr/>
            <p:nvPr/>
          </p:nvSpPr>
          <p:spPr>
            <a:xfrm>
              <a:off x="12397811" y="5344278"/>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1" name="object 291"/>
            <p:cNvSpPr/>
            <p:nvPr/>
          </p:nvSpPr>
          <p:spPr>
            <a:xfrm>
              <a:off x="12397810" y="5344279"/>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2" name="object 292"/>
            <p:cNvSpPr/>
            <p:nvPr/>
          </p:nvSpPr>
          <p:spPr>
            <a:xfrm>
              <a:off x="12397811" y="5400123"/>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3" name="object 293"/>
            <p:cNvSpPr/>
            <p:nvPr/>
          </p:nvSpPr>
          <p:spPr>
            <a:xfrm>
              <a:off x="12397810" y="5400123"/>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4" name="object 294"/>
            <p:cNvSpPr/>
            <p:nvPr/>
          </p:nvSpPr>
          <p:spPr>
            <a:xfrm>
              <a:off x="12397811" y="5455967"/>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5" name="object 295"/>
            <p:cNvSpPr/>
            <p:nvPr/>
          </p:nvSpPr>
          <p:spPr>
            <a:xfrm>
              <a:off x="12397810" y="5455968"/>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6" name="object 296"/>
            <p:cNvSpPr/>
            <p:nvPr/>
          </p:nvSpPr>
          <p:spPr>
            <a:xfrm>
              <a:off x="12397811" y="5511812"/>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7" name="object 297"/>
            <p:cNvSpPr/>
            <p:nvPr/>
          </p:nvSpPr>
          <p:spPr>
            <a:xfrm>
              <a:off x="12397810" y="5511812"/>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8" name="object 298"/>
            <p:cNvSpPr/>
            <p:nvPr/>
          </p:nvSpPr>
          <p:spPr>
            <a:xfrm>
              <a:off x="12397811" y="4668621"/>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7F7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99" name="object 299"/>
            <p:cNvSpPr/>
            <p:nvPr/>
          </p:nvSpPr>
          <p:spPr>
            <a:xfrm>
              <a:off x="12397810" y="4668621"/>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0" name="object 300"/>
            <p:cNvSpPr/>
            <p:nvPr/>
          </p:nvSpPr>
          <p:spPr>
            <a:xfrm>
              <a:off x="12397811" y="4724464"/>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1" name="object 301"/>
            <p:cNvSpPr/>
            <p:nvPr/>
          </p:nvSpPr>
          <p:spPr>
            <a:xfrm>
              <a:off x="12397810" y="4724466"/>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2" name="object 302"/>
            <p:cNvSpPr/>
            <p:nvPr/>
          </p:nvSpPr>
          <p:spPr>
            <a:xfrm>
              <a:off x="12397811" y="4780310"/>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404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3" name="object 303"/>
            <p:cNvSpPr/>
            <p:nvPr/>
          </p:nvSpPr>
          <p:spPr>
            <a:xfrm>
              <a:off x="12397810" y="4780310"/>
              <a:ext cx="502920" cy="33020"/>
            </a:xfrm>
            <a:custGeom>
              <a:avLst/>
              <a:gdLst/>
              <a:ahLst/>
              <a:cxnLst/>
              <a:rect l="l" t="t" r="r" b="b"/>
              <a:pathLst>
                <a:path w="502920" h="33020">
                  <a:moveTo>
                    <a:pt x="0" y="0"/>
                  </a:moveTo>
                  <a:lnTo>
                    <a:pt x="502493" y="0"/>
                  </a:lnTo>
                  <a:lnTo>
                    <a:pt x="502493" y="32826"/>
                  </a:lnTo>
                  <a:lnTo>
                    <a:pt x="0" y="32826"/>
                  </a:lnTo>
                  <a:lnTo>
                    <a:pt x="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4" name="object 304"/>
            <p:cNvSpPr/>
            <p:nvPr/>
          </p:nvSpPr>
          <p:spPr>
            <a:xfrm>
              <a:off x="12397811" y="4836153"/>
              <a:ext cx="502920" cy="33020"/>
            </a:xfrm>
            <a:custGeom>
              <a:avLst/>
              <a:gdLst/>
              <a:ahLst/>
              <a:cxnLst/>
              <a:rect l="l" t="t" r="r" b="b"/>
              <a:pathLst>
                <a:path w="502920" h="33020">
                  <a:moveTo>
                    <a:pt x="502493" y="0"/>
                  </a:moveTo>
                  <a:lnTo>
                    <a:pt x="0" y="0"/>
                  </a:lnTo>
                  <a:lnTo>
                    <a:pt x="0" y="32826"/>
                  </a:lnTo>
                  <a:lnTo>
                    <a:pt x="502493" y="32826"/>
                  </a:lnTo>
                  <a:lnTo>
                    <a:pt x="502493" y="0"/>
                  </a:lnTo>
                  <a:close/>
                </a:path>
              </a:pathLst>
            </a:custGeom>
            <a:solidFill>
              <a:srgbClr val="FFFFB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5" name="object 305"/>
            <p:cNvSpPr/>
            <p:nvPr/>
          </p:nvSpPr>
          <p:spPr>
            <a:xfrm>
              <a:off x="12397810" y="4836155"/>
              <a:ext cx="502920" cy="490220"/>
            </a:xfrm>
            <a:custGeom>
              <a:avLst/>
              <a:gdLst/>
              <a:ahLst/>
              <a:cxnLst/>
              <a:rect l="l" t="t" r="r" b="b"/>
              <a:pathLst>
                <a:path w="502920" h="490220">
                  <a:moveTo>
                    <a:pt x="0" y="0"/>
                  </a:moveTo>
                  <a:lnTo>
                    <a:pt x="502493" y="0"/>
                  </a:lnTo>
                  <a:lnTo>
                    <a:pt x="502493" y="32826"/>
                  </a:lnTo>
                  <a:lnTo>
                    <a:pt x="0" y="32826"/>
                  </a:lnTo>
                  <a:lnTo>
                    <a:pt x="0" y="0"/>
                  </a:lnTo>
                  <a:close/>
                </a:path>
                <a:path w="502920" h="490220">
                  <a:moveTo>
                    <a:pt x="251246" y="490131"/>
                  </a:moveTo>
                  <a:lnTo>
                    <a:pt x="251246" y="354912"/>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6" name="object 306"/>
            <p:cNvSpPr/>
            <p:nvPr/>
          </p:nvSpPr>
          <p:spPr>
            <a:xfrm>
              <a:off x="12637927" y="5172517"/>
              <a:ext cx="22860" cy="29845"/>
            </a:xfrm>
            <a:custGeom>
              <a:avLst/>
              <a:gdLst/>
              <a:ahLst/>
              <a:cxnLst/>
              <a:rect l="l" t="t" r="r" b="b"/>
              <a:pathLst>
                <a:path w="22859" h="29845">
                  <a:moveTo>
                    <a:pt x="11130" y="0"/>
                  </a:moveTo>
                  <a:lnTo>
                    <a:pt x="0" y="29679"/>
                  </a:lnTo>
                  <a:lnTo>
                    <a:pt x="11130" y="18549"/>
                  </a:lnTo>
                  <a:lnTo>
                    <a:pt x="18086" y="18549"/>
                  </a:lnTo>
                  <a:lnTo>
                    <a:pt x="11130" y="0"/>
                  </a:lnTo>
                  <a:close/>
                </a:path>
                <a:path w="22859" h="29845">
                  <a:moveTo>
                    <a:pt x="18086" y="18549"/>
                  </a:moveTo>
                  <a:lnTo>
                    <a:pt x="11130" y="18549"/>
                  </a:lnTo>
                  <a:lnTo>
                    <a:pt x="22260" y="29679"/>
                  </a:lnTo>
                  <a:lnTo>
                    <a:pt x="18086" y="18549"/>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7" name="object 307"/>
            <p:cNvSpPr/>
            <p:nvPr/>
          </p:nvSpPr>
          <p:spPr>
            <a:xfrm>
              <a:off x="12637927" y="5172517"/>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08" name="object 308"/>
          <p:cNvSpPr txBox="1"/>
          <p:nvPr/>
        </p:nvSpPr>
        <p:spPr>
          <a:xfrm>
            <a:off x="6955698" y="3893520"/>
            <a:ext cx="1042988" cy="214065"/>
          </a:xfrm>
          <a:prstGeom prst="rect">
            <a:avLst/>
          </a:prstGeom>
        </p:spPr>
        <p:txBody>
          <a:bodyPr vert="horz" wrap="square" lIns="0" tIns="7144" rIns="0" bIns="0" rtlCol="0">
            <a:spAutoFit/>
          </a:bodyPr>
          <a:lstStyle/>
          <a:p>
            <a:pPr marL="7938" marR="0" lvl="0" indent="0" algn="l" defTabSz="914400" rtl="0" eaLnBrk="1" fontAlgn="auto" latinLnBrk="0" hangingPunct="1">
              <a:lnSpc>
                <a:spcPct val="100000"/>
              </a:lnSpc>
              <a:spcBef>
                <a:spcPts val="56"/>
              </a:spcBef>
              <a:spcAft>
                <a:spcPts val="0"/>
              </a:spcAft>
              <a:buClrTx/>
              <a:buSzTx/>
              <a:buFontTx/>
              <a:buNone/>
              <a:tabLst>
                <a:tab pos="436166" algn="l"/>
                <a:tab pos="864791" algn="l"/>
              </a:tabLst>
              <a:defRPr/>
            </a:pPr>
            <a:r>
              <a:rPr kumimoji="0" sz="1344" b="0" i="0" u="none" strike="noStrike" kern="1200" cap="none" spc="-31" normalizeH="0" baseline="0" noProof="0" dirty="0">
                <a:ln>
                  <a:noFill/>
                </a:ln>
                <a:solidFill>
                  <a:prstClr val="black"/>
                </a:solidFill>
                <a:effectLst/>
                <a:uLnTx/>
                <a:uFillTx/>
                <a:latin typeface="Arial"/>
                <a:ea typeface="+mn-ea"/>
                <a:cs typeface="Arial"/>
              </a:rPr>
              <a:t>…</a:t>
            </a:r>
            <a:r>
              <a:rPr kumimoji="0" sz="1344" b="0" i="0" u="none" strike="noStrike" kern="1200" cap="none" spc="0" normalizeH="0" baseline="0" noProof="0" dirty="0">
                <a:ln>
                  <a:noFill/>
                </a:ln>
                <a:solidFill>
                  <a:prstClr val="black"/>
                </a:solidFill>
                <a:effectLst/>
                <a:uLnTx/>
                <a:uFillTx/>
                <a:latin typeface="Arial"/>
                <a:ea typeface="+mn-ea"/>
                <a:cs typeface="Arial"/>
              </a:rPr>
              <a:t>	</a:t>
            </a:r>
            <a:r>
              <a:rPr kumimoji="0" sz="1344" b="0" i="0" u="none" strike="noStrike" kern="1200" cap="none" spc="-31" normalizeH="0" baseline="0" noProof="0" dirty="0">
                <a:ln>
                  <a:noFill/>
                </a:ln>
                <a:solidFill>
                  <a:prstClr val="black"/>
                </a:solidFill>
                <a:effectLst/>
                <a:uLnTx/>
                <a:uFillTx/>
                <a:latin typeface="Arial"/>
                <a:ea typeface="+mn-ea"/>
                <a:cs typeface="Arial"/>
              </a:rPr>
              <a:t>…</a:t>
            </a:r>
            <a:r>
              <a:rPr kumimoji="0" sz="1344" b="0" i="0" u="none" strike="noStrike" kern="1200" cap="none" spc="0" normalizeH="0" baseline="0" noProof="0" dirty="0">
                <a:ln>
                  <a:noFill/>
                </a:ln>
                <a:solidFill>
                  <a:prstClr val="black"/>
                </a:solidFill>
                <a:effectLst/>
                <a:uLnTx/>
                <a:uFillTx/>
                <a:latin typeface="Arial"/>
                <a:ea typeface="+mn-ea"/>
                <a:cs typeface="Arial"/>
              </a:rPr>
              <a:t>	</a:t>
            </a:r>
            <a:r>
              <a:rPr kumimoji="0" sz="1344" b="0" i="0" u="none" strike="noStrike" kern="1200" cap="none" spc="-31" normalizeH="0" baseline="0" noProof="0" dirty="0">
                <a:ln>
                  <a:noFill/>
                </a:ln>
                <a:solidFill>
                  <a:prstClr val="black"/>
                </a:solidFill>
                <a:effectLst/>
                <a:uLnTx/>
                <a:uFillTx/>
                <a:latin typeface="Arial"/>
                <a:ea typeface="+mn-ea"/>
                <a:cs typeface="Arial"/>
              </a:rPr>
              <a:t>…</a:t>
            </a:r>
            <a:endParaRPr kumimoji="0" sz="1344" b="0" i="0" u="none" strike="noStrike" kern="1200" cap="none" spc="0" normalizeH="0" baseline="0" noProof="0">
              <a:ln>
                <a:noFill/>
              </a:ln>
              <a:solidFill>
                <a:prstClr val="black"/>
              </a:solidFill>
              <a:effectLst/>
              <a:uLnTx/>
              <a:uFillTx/>
              <a:latin typeface="Arial"/>
              <a:ea typeface="+mn-ea"/>
              <a:cs typeface="Arial"/>
            </a:endParaRPr>
          </a:p>
        </p:txBody>
      </p:sp>
      <p:grpSp>
        <p:nvGrpSpPr>
          <p:cNvPr id="309" name="object 309"/>
          <p:cNvGrpSpPr/>
          <p:nvPr/>
        </p:nvGrpSpPr>
        <p:grpSpPr>
          <a:xfrm>
            <a:off x="7894840" y="3657670"/>
            <a:ext cx="21828" cy="361950"/>
            <a:chOff x="12631743" y="4480672"/>
            <a:chExt cx="34925" cy="579120"/>
          </a:xfrm>
        </p:grpSpPr>
        <p:sp>
          <p:nvSpPr>
            <p:cNvPr id="310" name="object 310"/>
            <p:cNvSpPr/>
            <p:nvPr/>
          </p:nvSpPr>
          <p:spPr>
            <a:xfrm>
              <a:off x="12649057" y="4924073"/>
              <a:ext cx="0" cy="135255"/>
            </a:xfrm>
            <a:custGeom>
              <a:avLst/>
              <a:gdLst/>
              <a:ahLst/>
              <a:cxnLst/>
              <a:rect l="l" t="t" r="r" b="b"/>
              <a:pathLst>
                <a:path h="135254">
                  <a:moveTo>
                    <a:pt x="0" y="135219"/>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1" name="object 311"/>
            <p:cNvSpPr/>
            <p:nvPr/>
          </p:nvSpPr>
          <p:spPr>
            <a:xfrm>
              <a:off x="12637927" y="4905522"/>
              <a:ext cx="22860" cy="29845"/>
            </a:xfrm>
            <a:custGeom>
              <a:avLst/>
              <a:gdLst/>
              <a:ahLst/>
              <a:cxnLst/>
              <a:rect l="l" t="t" r="r" b="b"/>
              <a:pathLst>
                <a:path w="22859" h="29845">
                  <a:moveTo>
                    <a:pt x="11130" y="0"/>
                  </a:moveTo>
                  <a:lnTo>
                    <a:pt x="0" y="29681"/>
                  </a:lnTo>
                  <a:lnTo>
                    <a:pt x="11130" y="18550"/>
                  </a:lnTo>
                  <a:lnTo>
                    <a:pt x="18086" y="18550"/>
                  </a:lnTo>
                  <a:lnTo>
                    <a:pt x="11130" y="0"/>
                  </a:lnTo>
                  <a:close/>
                </a:path>
                <a:path w="22859" h="29845">
                  <a:moveTo>
                    <a:pt x="18086" y="18550"/>
                  </a:moveTo>
                  <a:lnTo>
                    <a:pt x="11130" y="18550"/>
                  </a:lnTo>
                  <a:lnTo>
                    <a:pt x="22260" y="29681"/>
                  </a:lnTo>
                  <a:lnTo>
                    <a:pt x="18086"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2" name="object 312"/>
            <p:cNvSpPr/>
            <p:nvPr/>
          </p:nvSpPr>
          <p:spPr>
            <a:xfrm>
              <a:off x="12637927" y="4905523"/>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3" name="object 313"/>
            <p:cNvSpPr/>
            <p:nvPr/>
          </p:nvSpPr>
          <p:spPr>
            <a:xfrm>
              <a:off x="12649057" y="4505406"/>
              <a:ext cx="0" cy="163830"/>
            </a:xfrm>
            <a:custGeom>
              <a:avLst/>
              <a:gdLst/>
              <a:ahLst/>
              <a:cxnLst/>
              <a:rect l="l" t="t" r="r" b="b"/>
              <a:pathLst>
                <a:path h="163829">
                  <a:moveTo>
                    <a:pt x="0" y="163214"/>
                  </a:moveTo>
                  <a:lnTo>
                    <a:pt x="0" y="0"/>
                  </a:lnTo>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4" name="object 314"/>
            <p:cNvSpPr/>
            <p:nvPr/>
          </p:nvSpPr>
          <p:spPr>
            <a:xfrm>
              <a:off x="12637927" y="4486855"/>
              <a:ext cx="22860" cy="29845"/>
            </a:xfrm>
            <a:custGeom>
              <a:avLst/>
              <a:gdLst/>
              <a:ahLst/>
              <a:cxnLst/>
              <a:rect l="l" t="t" r="r" b="b"/>
              <a:pathLst>
                <a:path w="22859" h="29845">
                  <a:moveTo>
                    <a:pt x="11130" y="0"/>
                  </a:moveTo>
                  <a:lnTo>
                    <a:pt x="0" y="29681"/>
                  </a:lnTo>
                  <a:lnTo>
                    <a:pt x="11130" y="18550"/>
                  </a:lnTo>
                  <a:lnTo>
                    <a:pt x="18086" y="18550"/>
                  </a:lnTo>
                  <a:lnTo>
                    <a:pt x="11130" y="0"/>
                  </a:lnTo>
                  <a:close/>
                </a:path>
                <a:path w="22859" h="29845">
                  <a:moveTo>
                    <a:pt x="18086" y="18550"/>
                  </a:moveTo>
                  <a:lnTo>
                    <a:pt x="11130" y="18550"/>
                  </a:lnTo>
                  <a:lnTo>
                    <a:pt x="22260" y="29681"/>
                  </a:lnTo>
                  <a:lnTo>
                    <a:pt x="18086" y="1855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5" name="object 315"/>
            <p:cNvSpPr/>
            <p:nvPr/>
          </p:nvSpPr>
          <p:spPr>
            <a:xfrm>
              <a:off x="12637927" y="4486856"/>
              <a:ext cx="22860" cy="29845"/>
            </a:xfrm>
            <a:custGeom>
              <a:avLst/>
              <a:gdLst/>
              <a:ahLst/>
              <a:cxnLst/>
              <a:rect l="l" t="t" r="r" b="b"/>
              <a:pathLst>
                <a:path w="22859" h="29845">
                  <a:moveTo>
                    <a:pt x="11130" y="0"/>
                  </a:moveTo>
                  <a:lnTo>
                    <a:pt x="0" y="29680"/>
                  </a:lnTo>
                  <a:lnTo>
                    <a:pt x="11130" y="18550"/>
                  </a:lnTo>
                  <a:lnTo>
                    <a:pt x="22260" y="29680"/>
                  </a:lnTo>
                  <a:lnTo>
                    <a:pt x="11130" y="0"/>
                  </a:lnTo>
                  <a:close/>
                </a:path>
              </a:pathLst>
            </a:custGeom>
            <a:ln w="12366">
              <a:solidFill>
                <a:srgbClr val="000000"/>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125"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316" name="object 316"/>
          <p:cNvSpPr txBox="1"/>
          <p:nvPr/>
        </p:nvSpPr>
        <p:spPr>
          <a:xfrm>
            <a:off x="3833077" y="3154584"/>
            <a:ext cx="1476375" cy="288605"/>
          </a:xfrm>
          <a:prstGeom prst="rect">
            <a:avLst/>
          </a:prstGeom>
        </p:spPr>
        <p:txBody>
          <a:bodyPr vert="horz" wrap="square" lIns="0" tIns="9525" rIns="0" bIns="0" rtlCol="0">
            <a:spAutoFit/>
          </a:bodyPr>
          <a:lstStyle/>
          <a:p>
            <a:pPr marL="7938" marR="0" lvl="0" indent="0" algn="l" defTabSz="914400" rtl="0" eaLnBrk="1" fontAlgn="auto" latinLnBrk="0" hangingPunct="1">
              <a:lnSpc>
                <a:spcPct val="100000"/>
              </a:lnSpc>
              <a:spcBef>
                <a:spcPts val="75"/>
              </a:spcBef>
              <a:spcAft>
                <a:spcPts val="0"/>
              </a:spcAft>
              <a:buClrTx/>
              <a:buSzTx/>
              <a:buFontTx/>
              <a:buNone/>
              <a:tabLst/>
              <a:defRPr/>
            </a:pPr>
            <a:r>
              <a:rPr kumimoji="0" sz="1813" b="0" i="0" u="none" strike="noStrike" kern="1200" cap="none" spc="0" normalizeH="0" baseline="0" noProof="0" dirty="0">
                <a:ln>
                  <a:noFill/>
                </a:ln>
                <a:solidFill>
                  <a:prstClr val="black"/>
                </a:solidFill>
                <a:effectLst/>
                <a:uLnTx/>
                <a:uFillTx/>
                <a:latin typeface="Arial"/>
                <a:ea typeface="+mn-ea"/>
                <a:cs typeface="Arial"/>
              </a:rPr>
              <a:t>Pretrained</a:t>
            </a:r>
            <a:r>
              <a:rPr kumimoji="0" sz="1813" b="0" i="0" u="none" strike="noStrike" kern="1200" cap="none" spc="-3" normalizeH="0" baseline="0" noProof="0" dirty="0">
                <a:ln>
                  <a:noFill/>
                </a:ln>
                <a:solidFill>
                  <a:prstClr val="black"/>
                </a:solidFill>
                <a:effectLst/>
                <a:uLnTx/>
                <a:uFillTx/>
                <a:latin typeface="Arial"/>
                <a:ea typeface="+mn-ea"/>
                <a:cs typeface="Arial"/>
              </a:rPr>
              <a:t> </a:t>
            </a:r>
            <a:r>
              <a:rPr kumimoji="0" sz="1813" b="0" i="0" u="none" strike="noStrike" kern="1200" cap="none" spc="22" normalizeH="0" baseline="0" noProof="0" dirty="0">
                <a:ln>
                  <a:noFill/>
                </a:ln>
                <a:solidFill>
                  <a:prstClr val="black"/>
                </a:solidFill>
                <a:effectLst/>
                <a:uLnTx/>
                <a:uFillTx/>
                <a:latin typeface="Arial"/>
                <a:ea typeface="+mn-ea"/>
                <a:cs typeface="Arial"/>
              </a:rPr>
              <a:t>LM</a:t>
            </a:r>
            <a:endParaRPr kumimoji="0" sz="1813" b="0" i="0" u="none" strike="noStrike" kern="1200" cap="none" spc="0" normalizeH="0" baseline="0" noProof="0">
              <a:ln>
                <a:noFill/>
              </a:ln>
              <a:solidFill>
                <a:prstClr val="black"/>
              </a:solidFill>
              <a:effectLst/>
              <a:uLnTx/>
              <a:uFillTx/>
              <a:latin typeface="Arial"/>
              <a:ea typeface="+mn-ea"/>
              <a:cs typeface="Arial"/>
            </a:endParaRPr>
          </a:p>
        </p:txBody>
      </p:sp>
      <p:sp>
        <p:nvSpPr>
          <p:cNvPr id="317" name="object 317"/>
          <p:cNvSpPr txBox="1"/>
          <p:nvPr/>
        </p:nvSpPr>
        <p:spPr>
          <a:xfrm>
            <a:off x="6797265" y="3154584"/>
            <a:ext cx="1532731" cy="288605"/>
          </a:xfrm>
          <a:prstGeom prst="rect">
            <a:avLst/>
          </a:prstGeom>
        </p:spPr>
        <p:txBody>
          <a:bodyPr vert="horz" wrap="square" lIns="0" tIns="9525" rIns="0" bIns="0" rtlCol="0">
            <a:spAutoFit/>
          </a:bodyPr>
          <a:lstStyle/>
          <a:p>
            <a:pPr marL="7938" marR="0" lvl="0" indent="0" algn="l" defTabSz="914400" rtl="0" eaLnBrk="1" fontAlgn="auto" latinLnBrk="0" hangingPunct="1">
              <a:lnSpc>
                <a:spcPct val="100000"/>
              </a:lnSpc>
              <a:spcBef>
                <a:spcPts val="75"/>
              </a:spcBef>
              <a:spcAft>
                <a:spcPts val="0"/>
              </a:spcAft>
              <a:buClrTx/>
              <a:buSzTx/>
              <a:buFontTx/>
              <a:buNone/>
              <a:tabLst/>
              <a:defRPr/>
            </a:pPr>
            <a:r>
              <a:rPr kumimoji="0" sz="1813" b="0" i="0" u="none" strike="noStrike" kern="1200" cap="none" spc="0" normalizeH="0" baseline="0" noProof="0" dirty="0">
                <a:ln>
                  <a:noFill/>
                </a:ln>
                <a:solidFill>
                  <a:prstClr val="black"/>
                </a:solidFill>
                <a:effectLst/>
                <a:uLnTx/>
                <a:uFillTx/>
                <a:latin typeface="Arial"/>
                <a:ea typeface="+mn-ea"/>
                <a:cs typeface="Arial"/>
              </a:rPr>
              <a:t>Fine-tuned</a:t>
            </a:r>
            <a:r>
              <a:rPr kumimoji="0" sz="1813" b="0" i="0" u="none" strike="noStrike" kern="1200" cap="none" spc="88" normalizeH="0" baseline="0" noProof="0" dirty="0">
                <a:ln>
                  <a:noFill/>
                </a:ln>
                <a:solidFill>
                  <a:prstClr val="black"/>
                </a:solidFill>
                <a:effectLst/>
                <a:uLnTx/>
                <a:uFillTx/>
                <a:latin typeface="Arial"/>
                <a:ea typeface="+mn-ea"/>
                <a:cs typeface="Arial"/>
              </a:rPr>
              <a:t> </a:t>
            </a:r>
            <a:r>
              <a:rPr kumimoji="0" sz="1813" b="0" i="0" u="none" strike="noStrike" kern="1200" cap="none" spc="22" normalizeH="0" baseline="0" noProof="0" dirty="0">
                <a:ln>
                  <a:noFill/>
                </a:ln>
                <a:solidFill>
                  <a:prstClr val="black"/>
                </a:solidFill>
                <a:effectLst/>
                <a:uLnTx/>
                <a:uFillTx/>
                <a:latin typeface="Arial"/>
                <a:ea typeface="+mn-ea"/>
                <a:cs typeface="Arial"/>
              </a:rPr>
              <a:t>LM</a:t>
            </a:r>
            <a:endParaRPr kumimoji="0" sz="1813" b="0" i="0" u="none" strike="noStrike" kern="1200" cap="none" spc="0" normalizeH="0" baseline="0" noProof="0">
              <a:ln>
                <a:noFill/>
              </a:ln>
              <a:solidFill>
                <a:prstClr val="black"/>
              </a:solidFill>
              <a:effectLst/>
              <a:uLnTx/>
              <a:uFillTx/>
              <a:latin typeface="Arial"/>
              <a:ea typeface="+mn-ea"/>
              <a:cs typeface="Aria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3602" y="1158443"/>
            <a:ext cx="7511653" cy="450444"/>
          </a:xfrm>
          <a:prstGeom prst="rect">
            <a:avLst/>
          </a:prstGeom>
        </p:spPr>
        <p:txBody>
          <a:bodyPr vert="horz" wrap="square" lIns="0" tIns="7938" rIns="0" bIns="0" rtlCol="0" anchor="ctr">
            <a:spAutoFit/>
          </a:bodyPr>
          <a:lstStyle/>
          <a:p>
            <a:pPr marL="7938">
              <a:lnSpc>
                <a:spcPct val="100000"/>
              </a:lnSpc>
              <a:spcBef>
                <a:spcPts val="63"/>
              </a:spcBef>
            </a:pPr>
            <a:r>
              <a:rPr lang="en-US" sz="2875" spc="-38" dirty="0"/>
              <a:t>Fine Turning</a:t>
            </a:r>
            <a:endParaRPr sz="2875" dirty="0"/>
          </a:p>
        </p:txBody>
      </p:sp>
      <p:sp>
        <p:nvSpPr>
          <p:cNvPr id="3" name="object 3"/>
          <p:cNvSpPr txBox="1"/>
          <p:nvPr/>
        </p:nvSpPr>
        <p:spPr>
          <a:xfrm>
            <a:off x="815026" y="2029778"/>
            <a:ext cx="7245350" cy="4066819"/>
          </a:xfrm>
          <a:prstGeom prst="rect">
            <a:avLst/>
          </a:prstGeom>
        </p:spPr>
        <p:txBody>
          <a:bodyPr vert="horz" wrap="square" lIns="0" tIns="7938" rIns="0" bIns="0" rtlCol="0">
            <a:spAutoFit/>
          </a:bodyPr>
          <a:lstStyle/>
          <a:p>
            <a:pPr marL="350441" marR="0" lvl="0" indent="-342503" algn="l" defTabSz="914400" rtl="0" eaLnBrk="1" fontAlgn="auto" latinLnBrk="0" hangingPunct="1">
              <a:lnSpc>
                <a:spcPct val="100000"/>
              </a:lnSpc>
              <a:spcBef>
                <a:spcPts val="63"/>
              </a:spcBef>
              <a:spcAft>
                <a:spcPts val="0"/>
              </a:spcAft>
              <a:buClr>
                <a:srgbClr val="E48312"/>
              </a:buClr>
              <a:buSzTx/>
              <a:buFont typeface="Arial"/>
              <a:buChar char="•"/>
              <a:tabLst>
                <a:tab pos="350441" algn="l"/>
              </a:tabLst>
              <a:defRPr/>
            </a:pPr>
            <a:r>
              <a:rPr kumimoji="0" lang="en-US" sz="2375" b="0" i="0" u="none" strike="noStrike" kern="1200" cap="none" spc="0" normalizeH="0" baseline="0" noProof="0" dirty="0">
                <a:ln>
                  <a:noFill/>
                </a:ln>
                <a:solidFill>
                  <a:prstClr val="black"/>
                </a:solidFill>
                <a:effectLst/>
                <a:uLnTx/>
                <a:uFillTx/>
                <a:latin typeface="Calibri"/>
                <a:ea typeface="+mn-ea"/>
                <a:cs typeface="Calibri"/>
              </a:rPr>
              <a:t>Fine-tuning </a:t>
            </a:r>
            <a:r>
              <a:rPr kumimoji="0" lang="en-US" sz="2375" b="0" i="0" u="none" strike="noStrike" kern="1200" cap="none" spc="0" normalizeH="0" baseline="0" noProof="0" dirty="0" err="1">
                <a:ln>
                  <a:noFill/>
                </a:ln>
                <a:solidFill>
                  <a:prstClr val="black"/>
                </a:solidFill>
                <a:effectLst/>
                <a:uLnTx/>
                <a:uFillTx/>
                <a:latin typeface="Calibri"/>
                <a:ea typeface="+mn-ea"/>
                <a:cs typeface="Calibri"/>
              </a:rPr>
              <a:t>Methods:Supervised</a:t>
            </a:r>
            <a:r>
              <a:rPr kumimoji="0" lang="en-US" sz="2375" b="0" i="0" u="none" strike="noStrike" kern="1200" cap="none" spc="0" normalizeH="0" baseline="0" noProof="0" dirty="0">
                <a:ln>
                  <a:noFill/>
                </a:ln>
                <a:solidFill>
                  <a:prstClr val="black"/>
                </a:solidFill>
                <a:effectLst/>
                <a:uLnTx/>
                <a:uFillTx/>
                <a:latin typeface="Calibri"/>
                <a:ea typeface="+mn-ea"/>
                <a:cs typeface="Calibri"/>
              </a:rPr>
              <a:t> Fine-tuning: Training the model on a labeled dataset specific to the target task.</a:t>
            </a:r>
          </a:p>
          <a:p>
            <a:pPr marL="350441" marR="0" lvl="0" indent="-342503" algn="l" defTabSz="914400" rtl="0" eaLnBrk="1" fontAlgn="auto" latinLnBrk="0" hangingPunct="1">
              <a:lnSpc>
                <a:spcPct val="100000"/>
              </a:lnSpc>
              <a:spcBef>
                <a:spcPts val="63"/>
              </a:spcBef>
              <a:spcAft>
                <a:spcPts val="0"/>
              </a:spcAft>
              <a:buClr>
                <a:srgbClr val="E48312"/>
              </a:buClr>
              <a:buSzTx/>
              <a:buFont typeface="Arial"/>
              <a:buChar char="•"/>
              <a:tabLst>
                <a:tab pos="350441" algn="l"/>
              </a:tabLst>
              <a:defRPr/>
            </a:pPr>
            <a:r>
              <a:rPr kumimoji="0" lang="en-US" sz="2375" b="0" i="0" u="none" strike="noStrike" kern="1200" cap="none" spc="0" normalizeH="0" baseline="0" noProof="0" dirty="0">
                <a:ln>
                  <a:noFill/>
                </a:ln>
                <a:solidFill>
                  <a:prstClr val="black"/>
                </a:solidFill>
                <a:effectLst/>
                <a:uLnTx/>
                <a:uFillTx/>
                <a:latin typeface="Calibri"/>
                <a:ea typeface="+mn-ea"/>
                <a:cs typeface="Calibri"/>
              </a:rPr>
              <a:t>Few-shot Learning: Providing a small set of examples to guide the model's learning for a specific task.</a:t>
            </a:r>
          </a:p>
          <a:p>
            <a:pPr marL="350441" marR="0" lvl="0" indent="-342503" algn="l" defTabSz="914400" rtl="0" eaLnBrk="1" fontAlgn="auto" latinLnBrk="0" hangingPunct="1">
              <a:lnSpc>
                <a:spcPct val="100000"/>
              </a:lnSpc>
              <a:spcBef>
                <a:spcPts val="63"/>
              </a:spcBef>
              <a:spcAft>
                <a:spcPts val="0"/>
              </a:spcAft>
              <a:buClr>
                <a:srgbClr val="E48312"/>
              </a:buClr>
              <a:buSzTx/>
              <a:buFont typeface="Arial"/>
              <a:buChar char="•"/>
              <a:tabLst>
                <a:tab pos="350441" algn="l"/>
              </a:tabLst>
              <a:defRPr/>
            </a:pPr>
            <a:r>
              <a:rPr kumimoji="0" lang="en-US" sz="2375" b="0" i="0" u="none" strike="noStrike" kern="1200" cap="none" spc="0" normalizeH="0" baseline="0" noProof="0" dirty="0">
                <a:ln>
                  <a:noFill/>
                </a:ln>
                <a:solidFill>
                  <a:prstClr val="black"/>
                </a:solidFill>
                <a:effectLst/>
                <a:uLnTx/>
                <a:uFillTx/>
                <a:latin typeface="Calibri"/>
                <a:ea typeface="+mn-ea"/>
                <a:cs typeface="Calibri"/>
              </a:rPr>
              <a:t>Transfer Learning: Leveraging knowledge from a pre-trained model to improve performance on a related task.</a:t>
            </a:r>
          </a:p>
          <a:p>
            <a:pPr marL="350441" marR="0" lvl="0" indent="-342503" algn="l" defTabSz="914400" rtl="0" eaLnBrk="1" fontAlgn="auto" latinLnBrk="0" hangingPunct="1">
              <a:lnSpc>
                <a:spcPct val="100000"/>
              </a:lnSpc>
              <a:spcBef>
                <a:spcPts val="63"/>
              </a:spcBef>
              <a:spcAft>
                <a:spcPts val="0"/>
              </a:spcAft>
              <a:buClr>
                <a:srgbClr val="E48312"/>
              </a:buClr>
              <a:buSzTx/>
              <a:buFont typeface="Arial"/>
              <a:buChar char="•"/>
              <a:tabLst>
                <a:tab pos="350441" algn="l"/>
              </a:tabLst>
              <a:defRPr/>
            </a:pPr>
            <a:r>
              <a:rPr kumimoji="0" lang="en-US" sz="2375" b="0" i="0" u="none" strike="noStrike" kern="1200" cap="none" spc="0" normalizeH="0" baseline="0" noProof="0" dirty="0">
                <a:ln>
                  <a:noFill/>
                </a:ln>
                <a:solidFill>
                  <a:prstClr val="black"/>
                </a:solidFill>
                <a:effectLst/>
                <a:uLnTx/>
                <a:uFillTx/>
                <a:latin typeface="Calibri"/>
                <a:ea typeface="+mn-ea"/>
                <a:cs typeface="Calibri"/>
              </a:rPr>
              <a:t>Hyperparameter Tuning: Optimizing the model's settings (e.g., learning rate) to improve performance on a specific task.</a:t>
            </a:r>
            <a:endParaRPr kumimoji="0" sz="2375" b="0" i="0" u="none" strike="noStrike" kern="1200" cap="none" spc="0" normalizeH="0" baseline="0" noProof="0" dirty="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34458904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3602" y="1158443"/>
            <a:ext cx="7511653" cy="450444"/>
          </a:xfrm>
          <a:prstGeom prst="rect">
            <a:avLst/>
          </a:prstGeom>
        </p:spPr>
        <p:txBody>
          <a:bodyPr vert="horz" wrap="square" lIns="0" tIns="7938" rIns="0" bIns="0" rtlCol="0" anchor="ctr">
            <a:spAutoFit/>
          </a:bodyPr>
          <a:lstStyle/>
          <a:p>
            <a:pPr marL="7938">
              <a:lnSpc>
                <a:spcPct val="100000"/>
              </a:lnSpc>
              <a:spcBef>
                <a:spcPts val="63"/>
              </a:spcBef>
            </a:pPr>
            <a:r>
              <a:rPr sz="2875" spc="-38" dirty="0"/>
              <a:t>Finetuning</a:t>
            </a:r>
            <a:r>
              <a:rPr sz="2875" spc="-106" dirty="0"/>
              <a:t> </a:t>
            </a:r>
            <a:r>
              <a:rPr sz="2875" dirty="0"/>
              <a:t>as</a:t>
            </a:r>
            <a:r>
              <a:rPr sz="2875" spc="-106" dirty="0"/>
              <a:t> </a:t>
            </a:r>
            <a:r>
              <a:rPr sz="2875" spc="-47" dirty="0"/>
              <a:t>"continued</a:t>
            </a:r>
            <a:r>
              <a:rPr sz="2875" spc="-116" dirty="0"/>
              <a:t> </a:t>
            </a:r>
            <a:r>
              <a:rPr sz="2875" spc="-50" dirty="0"/>
              <a:t>pretraining"</a:t>
            </a:r>
            <a:r>
              <a:rPr sz="2875" spc="-106" dirty="0"/>
              <a:t> </a:t>
            </a:r>
            <a:r>
              <a:rPr sz="2875" dirty="0"/>
              <a:t>on</a:t>
            </a:r>
            <a:r>
              <a:rPr sz="2875" spc="-113" dirty="0"/>
              <a:t> </a:t>
            </a:r>
            <a:r>
              <a:rPr sz="2875" spc="-13" dirty="0"/>
              <a:t>new</a:t>
            </a:r>
            <a:r>
              <a:rPr sz="2875" spc="-122" dirty="0"/>
              <a:t> </a:t>
            </a:r>
            <a:r>
              <a:rPr sz="2875" spc="-13" dirty="0"/>
              <a:t>data</a:t>
            </a:r>
            <a:endParaRPr sz="2875" dirty="0"/>
          </a:p>
        </p:txBody>
      </p:sp>
      <p:sp>
        <p:nvSpPr>
          <p:cNvPr id="3" name="object 3"/>
          <p:cNvSpPr txBox="1"/>
          <p:nvPr/>
        </p:nvSpPr>
        <p:spPr>
          <a:xfrm>
            <a:off x="815026" y="2029778"/>
            <a:ext cx="7245350" cy="1796967"/>
          </a:xfrm>
          <a:prstGeom prst="rect">
            <a:avLst/>
          </a:prstGeom>
        </p:spPr>
        <p:txBody>
          <a:bodyPr vert="horz" wrap="square" lIns="0" tIns="7938" rIns="0" bIns="0" rtlCol="0">
            <a:spAutoFit/>
          </a:bodyPr>
          <a:lstStyle/>
          <a:p>
            <a:pPr marL="350441" marR="0" lvl="0" indent="-342503" algn="l" defTabSz="914400" rtl="0" eaLnBrk="1" fontAlgn="auto" latinLnBrk="0" hangingPunct="1">
              <a:lnSpc>
                <a:spcPct val="100000"/>
              </a:lnSpc>
              <a:spcBef>
                <a:spcPts val="63"/>
              </a:spcBef>
              <a:spcAft>
                <a:spcPts val="0"/>
              </a:spcAft>
              <a:buClr>
                <a:srgbClr val="E48312"/>
              </a:buClr>
              <a:buSzTx/>
              <a:buFont typeface="Arial"/>
              <a:buChar char="•"/>
              <a:tabLst>
                <a:tab pos="350441" algn="l"/>
              </a:tabLst>
              <a:defRPr/>
            </a:pPr>
            <a:r>
              <a:rPr kumimoji="0" sz="2375" b="0" i="0" u="none" strike="noStrike" kern="1200" cap="none" spc="0" normalizeH="0" baseline="0" noProof="0" dirty="0">
                <a:ln>
                  <a:noFill/>
                </a:ln>
                <a:solidFill>
                  <a:prstClr val="black"/>
                </a:solidFill>
                <a:effectLst/>
                <a:uLnTx/>
                <a:uFillTx/>
                <a:latin typeface="Calibri"/>
                <a:ea typeface="+mn-ea"/>
                <a:cs typeface="Calibri"/>
              </a:rPr>
              <a:t>Further</a:t>
            </a:r>
            <a:r>
              <a:rPr kumimoji="0" sz="2375" b="0" i="0" u="none" strike="noStrike" kern="1200" cap="none" spc="-16" normalizeH="0" baseline="0" noProof="0" dirty="0">
                <a:ln>
                  <a:noFill/>
                </a:ln>
                <a:solidFill>
                  <a:prstClr val="black"/>
                </a:solidFill>
                <a:effectLst/>
                <a:uLnTx/>
                <a:uFillTx/>
                <a:latin typeface="Calibri"/>
                <a:ea typeface="+mn-ea"/>
                <a:cs typeface="Calibri"/>
              </a:rPr>
              <a:t> </a:t>
            </a:r>
            <a:r>
              <a:rPr kumimoji="0" sz="2375" b="0" i="0" u="none" strike="noStrike" kern="1200" cap="none" spc="0" normalizeH="0" baseline="0" noProof="0" dirty="0">
                <a:ln>
                  <a:noFill/>
                </a:ln>
                <a:solidFill>
                  <a:prstClr val="black"/>
                </a:solidFill>
                <a:effectLst/>
                <a:uLnTx/>
                <a:uFillTx/>
                <a:latin typeface="Calibri"/>
                <a:ea typeface="+mn-ea"/>
                <a:cs typeface="Calibri"/>
              </a:rPr>
              <a:t>train</a:t>
            </a:r>
            <a:r>
              <a:rPr kumimoji="0" sz="2375" b="0" i="0" u="none" strike="noStrike" kern="1200" cap="none" spc="6" normalizeH="0" baseline="0" noProof="0" dirty="0">
                <a:ln>
                  <a:noFill/>
                </a:ln>
                <a:solidFill>
                  <a:prstClr val="black"/>
                </a:solidFill>
                <a:effectLst/>
                <a:uLnTx/>
                <a:uFillTx/>
                <a:latin typeface="Calibri"/>
                <a:ea typeface="+mn-ea"/>
                <a:cs typeface="Calibri"/>
              </a:rPr>
              <a:t> </a:t>
            </a:r>
            <a:r>
              <a:rPr kumimoji="0" sz="2375" b="0" i="0" u="none" strike="noStrike" kern="1200" cap="none" spc="0" normalizeH="0" baseline="0" noProof="0" dirty="0">
                <a:ln>
                  <a:noFill/>
                </a:ln>
                <a:solidFill>
                  <a:prstClr val="black"/>
                </a:solidFill>
                <a:effectLst/>
                <a:uLnTx/>
                <a:uFillTx/>
                <a:latin typeface="Calibri"/>
                <a:ea typeface="+mn-ea"/>
                <a:cs typeface="Calibri"/>
              </a:rPr>
              <a:t>all</a:t>
            </a:r>
            <a:r>
              <a:rPr kumimoji="0" sz="2375" b="0" i="0" u="none" strike="noStrike" kern="1200" cap="none" spc="-3" normalizeH="0" baseline="0" noProof="0" dirty="0">
                <a:ln>
                  <a:noFill/>
                </a:ln>
                <a:solidFill>
                  <a:prstClr val="black"/>
                </a:solidFill>
                <a:effectLst/>
                <a:uLnTx/>
                <a:uFillTx/>
                <a:latin typeface="Calibri"/>
                <a:ea typeface="+mn-ea"/>
                <a:cs typeface="Calibri"/>
              </a:rPr>
              <a:t> </a:t>
            </a:r>
            <a:r>
              <a:rPr kumimoji="0" sz="2375" b="0" i="0" u="none" strike="noStrike" kern="1200" cap="none" spc="0" normalizeH="0" baseline="0" noProof="0" dirty="0">
                <a:ln>
                  <a:noFill/>
                </a:ln>
                <a:solidFill>
                  <a:prstClr val="black"/>
                </a:solidFill>
                <a:effectLst/>
                <a:uLnTx/>
                <a:uFillTx/>
                <a:latin typeface="Calibri"/>
                <a:ea typeface="+mn-ea"/>
                <a:cs typeface="Calibri"/>
              </a:rPr>
              <a:t>the</a:t>
            </a:r>
            <a:r>
              <a:rPr kumimoji="0" sz="2375" b="0" i="0" u="none" strike="noStrike" kern="1200" cap="none" spc="-6" normalizeH="0" baseline="0" noProof="0" dirty="0">
                <a:ln>
                  <a:noFill/>
                </a:ln>
                <a:solidFill>
                  <a:prstClr val="black"/>
                </a:solidFill>
                <a:effectLst/>
                <a:uLnTx/>
                <a:uFillTx/>
                <a:latin typeface="Calibri"/>
                <a:ea typeface="+mn-ea"/>
                <a:cs typeface="Calibri"/>
              </a:rPr>
              <a:t> </a:t>
            </a:r>
            <a:r>
              <a:rPr kumimoji="0" sz="2375" b="0" i="0" u="none" strike="noStrike" kern="1200" cap="none" spc="0" normalizeH="0" baseline="0" noProof="0" dirty="0">
                <a:ln>
                  <a:noFill/>
                </a:ln>
                <a:solidFill>
                  <a:prstClr val="black"/>
                </a:solidFill>
                <a:effectLst/>
                <a:uLnTx/>
                <a:uFillTx/>
                <a:latin typeface="Calibri"/>
                <a:ea typeface="+mn-ea"/>
                <a:cs typeface="Calibri"/>
              </a:rPr>
              <a:t>parameters</a:t>
            </a:r>
            <a:r>
              <a:rPr kumimoji="0" sz="2375" b="0" i="0" u="none" strike="noStrike" kern="1200" cap="none" spc="-3" normalizeH="0" baseline="0" noProof="0" dirty="0">
                <a:ln>
                  <a:noFill/>
                </a:ln>
                <a:solidFill>
                  <a:prstClr val="black"/>
                </a:solidFill>
                <a:effectLst/>
                <a:uLnTx/>
                <a:uFillTx/>
                <a:latin typeface="Calibri"/>
                <a:ea typeface="+mn-ea"/>
                <a:cs typeface="Calibri"/>
              </a:rPr>
              <a:t> </a:t>
            </a:r>
            <a:r>
              <a:rPr kumimoji="0" sz="2375" b="0" i="0" u="none" strike="noStrike" kern="1200" cap="none" spc="0" normalizeH="0" baseline="0" noProof="0" dirty="0">
                <a:ln>
                  <a:noFill/>
                </a:ln>
                <a:solidFill>
                  <a:prstClr val="black"/>
                </a:solidFill>
                <a:effectLst/>
                <a:uLnTx/>
                <a:uFillTx/>
                <a:latin typeface="Calibri"/>
                <a:ea typeface="+mn-ea"/>
                <a:cs typeface="Calibri"/>
              </a:rPr>
              <a:t>of</a:t>
            </a:r>
            <a:r>
              <a:rPr kumimoji="0" sz="2375" b="0" i="0" u="none" strike="noStrike" kern="1200" cap="none" spc="-3" normalizeH="0" baseline="0" noProof="0" dirty="0">
                <a:ln>
                  <a:noFill/>
                </a:ln>
                <a:solidFill>
                  <a:prstClr val="black"/>
                </a:solidFill>
                <a:effectLst/>
                <a:uLnTx/>
                <a:uFillTx/>
                <a:latin typeface="Calibri"/>
                <a:ea typeface="+mn-ea"/>
                <a:cs typeface="Calibri"/>
              </a:rPr>
              <a:t> </a:t>
            </a:r>
            <a:r>
              <a:rPr kumimoji="0" sz="2375" b="0" i="0" u="none" strike="noStrike" kern="1200" cap="none" spc="0" normalizeH="0" baseline="0" noProof="0" dirty="0">
                <a:ln>
                  <a:noFill/>
                </a:ln>
                <a:solidFill>
                  <a:prstClr val="black"/>
                </a:solidFill>
                <a:effectLst/>
                <a:uLnTx/>
                <a:uFillTx/>
                <a:latin typeface="Calibri"/>
                <a:ea typeface="+mn-ea"/>
                <a:cs typeface="Calibri"/>
              </a:rPr>
              <a:t>model</a:t>
            </a:r>
            <a:r>
              <a:rPr kumimoji="0" sz="2375" b="0" i="0" u="none" strike="noStrike" kern="1200" cap="none" spc="-6" normalizeH="0" baseline="0" noProof="0" dirty="0">
                <a:ln>
                  <a:noFill/>
                </a:ln>
                <a:solidFill>
                  <a:prstClr val="black"/>
                </a:solidFill>
                <a:effectLst/>
                <a:uLnTx/>
                <a:uFillTx/>
                <a:latin typeface="Calibri"/>
                <a:ea typeface="+mn-ea"/>
                <a:cs typeface="Calibri"/>
              </a:rPr>
              <a:t> </a:t>
            </a:r>
            <a:r>
              <a:rPr kumimoji="0" sz="2375" b="0" i="0" u="none" strike="noStrike" kern="1200" cap="none" spc="0" normalizeH="0" baseline="0" noProof="0" dirty="0">
                <a:ln>
                  <a:noFill/>
                </a:ln>
                <a:solidFill>
                  <a:prstClr val="black"/>
                </a:solidFill>
                <a:effectLst/>
                <a:uLnTx/>
                <a:uFillTx/>
                <a:latin typeface="Calibri"/>
                <a:ea typeface="+mn-ea"/>
                <a:cs typeface="Calibri"/>
              </a:rPr>
              <a:t>on</a:t>
            </a:r>
            <a:r>
              <a:rPr kumimoji="0" sz="2375" b="0" i="0" u="none" strike="noStrike" kern="1200" cap="none" spc="6" normalizeH="0" baseline="0" noProof="0" dirty="0">
                <a:ln>
                  <a:noFill/>
                </a:ln>
                <a:solidFill>
                  <a:prstClr val="black"/>
                </a:solidFill>
                <a:effectLst/>
                <a:uLnTx/>
                <a:uFillTx/>
                <a:latin typeface="Calibri"/>
                <a:ea typeface="+mn-ea"/>
                <a:cs typeface="Calibri"/>
              </a:rPr>
              <a:t> </a:t>
            </a:r>
            <a:r>
              <a:rPr kumimoji="0" sz="2375" b="0" i="0" u="none" strike="noStrike" kern="1200" cap="none" spc="0" normalizeH="0" baseline="0" noProof="0" dirty="0">
                <a:ln>
                  <a:noFill/>
                </a:ln>
                <a:solidFill>
                  <a:prstClr val="black"/>
                </a:solidFill>
                <a:effectLst/>
                <a:uLnTx/>
                <a:uFillTx/>
                <a:latin typeface="Calibri"/>
                <a:ea typeface="+mn-ea"/>
                <a:cs typeface="Calibri"/>
              </a:rPr>
              <a:t>new</a:t>
            </a:r>
            <a:r>
              <a:rPr kumimoji="0" sz="2375" b="0" i="0" u="none" strike="noStrike" kern="1200" cap="none" spc="9" normalizeH="0" baseline="0" noProof="0" dirty="0">
                <a:ln>
                  <a:noFill/>
                </a:ln>
                <a:solidFill>
                  <a:prstClr val="black"/>
                </a:solidFill>
                <a:effectLst/>
                <a:uLnTx/>
                <a:uFillTx/>
                <a:latin typeface="Calibri"/>
                <a:ea typeface="+mn-ea"/>
                <a:cs typeface="Calibri"/>
              </a:rPr>
              <a:t> </a:t>
            </a:r>
            <a:r>
              <a:rPr kumimoji="0" sz="2375" b="0" i="0" u="none" strike="noStrike" kern="1200" cap="none" spc="-13" normalizeH="0" baseline="0" noProof="0" dirty="0">
                <a:ln>
                  <a:noFill/>
                </a:ln>
                <a:solidFill>
                  <a:prstClr val="black"/>
                </a:solidFill>
                <a:effectLst/>
                <a:uLnTx/>
                <a:uFillTx/>
                <a:latin typeface="Calibri"/>
                <a:ea typeface="+mn-ea"/>
                <a:cs typeface="Calibri"/>
              </a:rPr>
              <a:t>data</a:t>
            </a:r>
            <a:endParaRPr kumimoji="0" sz="2375" b="0" i="0" u="none" strike="noStrike" kern="1200" cap="none" spc="0" normalizeH="0" baseline="0" noProof="0">
              <a:ln>
                <a:noFill/>
              </a:ln>
              <a:solidFill>
                <a:prstClr val="black"/>
              </a:solidFill>
              <a:effectLst/>
              <a:uLnTx/>
              <a:uFillTx/>
              <a:latin typeface="Calibri"/>
              <a:ea typeface="+mn-ea"/>
              <a:cs typeface="Calibri"/>
            </a:endParaRPr>
          </a:p>
          <a:p>
            <a:pPr marL="648494" marR="186134" lvl="1" indent="-342900" algn="l" defTabSz="914400" rtl="0" eaLnBrk="1" fontAlgn="auto" latinLnBrk="0" hangingPunct="1">
              <a:lnSpc>
                <a:spcPts val="2250"/>
              </a:lnSpc>
              <a:spcBef>
                <a:spcPts val="350"/>
              </a:spcBef>
              <a:spcAft>
                <a:spcPts val="0"/>
              </a:spcAft>
              <a:buClr>
                <a:srgbClr val="E48312"/>
              </a:buClr>
              <a:buSzTx/>
              <a:buFont typeface="Arial"/>
              <a:buChar char="•"/>
              <a:tabLst>
                <a:tab pos="648494" algn="l"/>
              </a:tabLst>
              <a:defRPr/>
            </a:pPr>
            <a:r>
              <a:rPr kumimoji="0" sz="2125" b="0" i="0" u="none" strike="noStrike" kern="1200" cap="none" spc="0" normalizeH="0" baseline="0" noProof="0" dirty="0">
                <a:ln>
                  <a:noFill/>
                </a:ln>
                <a:solidFill>
                  <a:prstClr val="black"/>
                </a:solidFill>
                <a:effectLst/>
                <a:uLnTx/>
                <a:uFillTx/>
                <a:latin typeface="Calibri"/>
                <a:ea typeface="+mn-ea"/>
                <a:cs typeface="Calibri"/>
              </a:rPr>
              <a:t>using</a:t>
            </a:r>
            <a:r>
              <a:rPr kumimoji="0" sz="2125" b="0" i="0" u="none" strike="noStrike" kern="1200" cap="none" spc="-81"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the</a:t>
            </a:r>
            <a:r>
              <a:rPr kumimoji="0" sz="2125" b="0" i="0" u="none" strike="noStrike" kern="1200" cap="none" spc="-81"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same</a:t>
            </a:r>
            <a:r>
              <a:rPr kumimoji="0" sz="2125" b="0" i="0" u="none" strike="noStrike" kern="1200" cap="none" spc="-81"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method</a:t>
            </a:r>
            <a:r>
              <a:rPr kumimoji="0" sz="2125" b="0" i="0" u="none" strike="noStrike" kern="1200" cap="none" spc="-75" normalizeH="0" baseline="0" noProof="0" dirty="0">
                <a:ln>
                  <a:noFill/>
                </a:ln>
                <a:solidFill>
                  <a:prstClr val="black"/>
                </a:solidFill>
                <a:effectLst/>
                <a:uLnTx/>
                <a:uFillTx/>
                <a:latin typeface="Calibri"/>
                <a:ea typeface="+mn-ea"/>
                <a:cs typeface="Calibri"/>
              </a:rPr>
              <a:t> </a:t>
            </a:r>
            <a:r>
              <a:rPr kumimoji="0" sz="2125" b="0" i="0" u="none" strike="noStrike" kern="1200" cap="none" spc="-6" normalizeH="0" baseline="0" noProof="0" dirty="0">
                <a:ln>
                  <a:noFill/>
                </a:ln>
                <a:solidFill>
                  <a:prstClr val="black"/>
                </a:solidFill>
                <a:effectLst/>
                <a:uLnTx/>
                <a:uFillTx/>
                <a:latin typeface="Calibri"/>
                <a:ea typeface="+mn-ea"/>
                <a:cs typeface="Calibri"/>
              </a:rPr>
              <a:t>(word</a:t>
            </a:r>
            <a:r>
              <a:rPr kumimoji="0" sz="2125" b="0" i="0" u="none" strike="noStrike" kern="1200" cap="none" spc="-78" normalizeH="0" baseline="0" noProof="0" dirty="0">
                <a:ln>
                  <a:noFill/>
                </a:ln>
                <a:solidFill>
                  <a:prstClr val="black"/>
                </a:solidFill>
                <a:effectLst/>
                <a:uLnTx/>
                <a:uFillTx/>
                <a:latin typeface="Calibri"/>
                <a:ea typeface="+mn-ea"/>
                <a:cs typeface="Calibri"/>
              </a:rPr>
              <a:t> </a:t>
            </a:r>
            <a:r>
              <a:rPr kumimoji="0" sz="2125" b="0" i="0" u="none" strike="noStrike" kern="1200" cap="none" spc="-6" normalizeH="0" baseline="0" noProof="0" dirty="0">
                <a:ln>
                  <a:noFill/>
                </a:ln>
                <a:solidFill>
                  <a:prstClr val="black"/>
                </a:solidFill>
                <a:effectLst/>
                <a:uLnTx/>
                <a:uFillTx/>
                <a:latin typeface="Calibri"/>
                <a:ea typeface="+mn-ea"/>
                <a:cs typeface="Calibri"/>
              </a:rPr>
              <a:t>prediction)</a:t>
            </a:r>
            <a:r>
              <a:rPr kumimoji="0" sz="2125" b="0" i="0" u="none" strike="noStrike" kern="1200" cap="none" spc="-71"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and</a:t>
            </a:r>
            <a:r>
              <a:rPr kumimoji="0" sz="2125" b="0" i="0" u="none" strike="noStrike" kern="1200" cap="none" spc="-75"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loss</a:t>
            </a:r>
            <a:r>
              <a:rPr kumimoji="0" sz="2125" b="0" i="0" u="none" strike="noStrike" kern="1200" cap="none" spc="-71" normalizeH="0" baseline="0" noProof="0" dirty="0">
                <a:ln>
                  <a:noFill/>
                </a:ln>
                <a:solidFill>
                  <a:prstClr val="black"/>
                </a:solidFill>
                <a:effectLst/>
                <a:uLnTx/>
                <a:uFillTx/>
                <a:latin typeface="Calibri"/>
                <a:ea typeface="+mn-ea"/>
                <a:cs typeface="Calibri"/>
              </a:rPr>
              <a:t> </a:t>
            </a:r>
            <a:r>
              <a:rPr kumimoji="0" sz="2125" b="0" i="0" u="none" strike="noStrike" kern="1200" cap="none" spc="-6" normalizeH="0" baseline="0" noProof="0" dirty="0">
                <a:ln>
                  <a:noFill/>
                </a:ln>
                <a:solidFill>
                  <a:prstClr val="black"/>
                </a:solidFill>
                <a:effectLst/>
                <a:uLnTx/>
                <a:uFillTx/>
                <a:latin typeface="Calibri"/>
                <a:ea typeface="+mn-ea"/>
                <a:cs typeface="Calibri"/>
              </a:rPr>
              <a:t>function </a:t>
            </a:r>
            <a:r>
              <a:rPr kumimoji="0" sz="2125" b="0" i="0" u="none" strike="noStrike" kern="1200" cap="none" spc="-22" normalizeH="0" baseline="0" noProof="0" dirty="0">
                <a:ln>
                  <a:noFill/>
                </a:ln>
                <a:solidFill>
                  <a:prstClr val="black"/>
                </a:solidFill>
                <a:effectLst/>
                <a:uLnTx/>
                <a:uFillTx/>
                <a:latin typeface="Calibri"/>
                <a:ea typeface="+mn-ea"/>
                <a:cs typeface="Calibri"/>
              </a:rPr>
              <a:t>(cross-</a:t>
            </a:r>
            <a:r>
              <a:rPr kumimoji="0" sz="2125" b="0" i="0" u="none" strike="noStrike" kern="1200" cap="none" spc="-13" normalizeH="0" baseline="0" noProof="0" dirty="0">
                <a:ln>
                  <a:noFill/>
                </a:ln>
                <a:solidFill>
                  <a:prstClr val="black"/>
                </a:solidFill>
                <a:effectLst/>
                <a:uLnTx/>
                <a:uFillTx/>
                <a:latin typeface="Calibri"/>
                <a:ea typeface="+mn-ea"/>
                <a:cs typeface="Calibri"/>
              </a:rPr>
              <a:t>entropy</a:t>
            </a:r>
            <a:r>
              <a:rPr kumimoji="0" sz="2125" b="0" i="0" u="none" strike="noStrike" kern="1200" cap="none" spc="-63"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loss)</a:t>
            </a:r>
            <a:r>
              <a:rPr kumimoji="0" sz="2125" b="0" i="0" u="none" strike="noStrike" kern="1200" cap="none" spc="-53"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as</a:t>
            </a:r>
            <a:r>
              <a:rPr kumimoji="0" sz="2125" b="0" i="0" u="none" strike="noStrike" kern="1200" cap="none" spc="-53"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for</a:t>
            </a:r>
            <a:r>
              <a:rPr kumimoji="0" sz="2125" b="0" i="0" u="none" strike="noStrike" kern="1200" cap="none" spc="-56" normalizeH="0" baseline="0" noProof="0" dirty="0">
                <a:ln>
                  <a:noFill/>
                </a:ln>
                <a:solidFill>
                  <a:prstClr val="black"/>
                </a:solidFill>
                <a:effectLst/>
                <a:uLnTx/>
                <a:uFillTx/>
                <a:latin typeface="Calibri"/>
                <a:ea typeface="+mn-ea"/>
                <a:cs typeface="Calibri"/>
              </a:rPr>
              <a:t> </a:t>
            </a:r>
            <a:r>
              <a:rPr kumimoji="0" sz="2125" b="0" i="0" u="none" strike="noStrike" kern="1200" cap="none" spc="-6" normalizeH="0" baseline="0" noProof="0" dirty="0">
                <a:ln>
                  <a:noFill/>
                </a:ln>
                <a:solidFill>
                  <a:prstClr val="black"/>
                </a:solidFill>
                <a:effectLst/>
                <a:uLnTx/>
                <a:uFillTx/>
                <a:latin typeface="Calibri"/>
                <a:ea typeface="+mn-ea"/>
                <a:cs typeface="Calibri"/>
              </a:rPr>
              <a:t>pretraining.</a:t>
            </a:r>
            <a:endParaRPr kumimoji="0" sz="2125" b="0" i="0" u="none" strike="noStrike" kern="1200" cap="none" spc="0" normalizeH="0" baseline="0" noProof="0">
              <a:ln>
                <a:noFill/>
              </a:ln>
              <a:solidFill>
                <a:prstClr val="black"/>
              </a:solidFill>
              <a:effectLst/>
              <a:uLnTx/>
              <a:uFillTx/>
              <a:latin typeface="Calibri"/>
              <a:ea typeface="+mn-ea"/>
              <a:cs typeface="Calibri"/>
            </a:endParaRPr>
          </a:p>
          <a:p>
            <a:pPr marL="648097" marR="0" lvl="1" indent="-342503" algn="l" defTabSz="914400" rtl="0" eaLnBrk="1" fontAlgn="auto" latinLnBrk="0" hangingPunct="1">
              <a:lnSpc>
                <a:spcPct val="100000"/>
              </a:lnSpc>
              <a:spcBef>
                <a:spcPts val="109"/>
              </a:spcBef>
              <a:spcAft>
                <a:spcPts val="0"/>
              </a:spcAft>
              <a:buClr>
                <a:srgbClr val="E48312"/>
              </a:buClr>
              <a:buSzTx/>
              <a:buFont typeface="Arial"/>
              <a:buChar char="•"/>
              <a:tabLst>
                <a:tab pos="648097" algn="l"/>
              </a:tabLst>
              <a:defRPr/>
            </a:pPr>
            <a:r>
              <a:rPr kumimoji="0" sz="2125" b="0" i="0" u="none" strike="noStrike" kern="1200" cap="none" spc="0" normalizeH="0" baseline="0" noProof="0" dirty="0">
                <a:ln>
                  <a:noFill/>
                </a:ln>
                <a:solidFill>
                  <a:prstClr val="black"/>
                </a:solidFill>
                <a:effectLst/>
                <a:uLnTx/>
                <a:uFillTx/>
                <a:latin typeface="Calibri"/>
                <a:ea typeface="+mn-ea"/>
                <a:cs typeface="Calibri"/>
              </a:rPr>
              <a:t>as</a:t>
            </a:r>
            <a:r>
              <a:rPr kumimoji="0" sz="2125" b="0" i="0" u="none" strike="noStrike" kern="1200" cap="none" spc="-53"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if</a:t>
            </a:r>
            <a:r>
              <a:rPr kumimoji="0" sz="2125" b="0" i="0" u="none" strike="noStrike" kern="1200" cap="none" spc="-56"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the</a:t>
            </a:r>
            <a:r>
              <a:rPr kumimoji="0" sz="2125" b="0" i="0" u="none" strike="noStrike" kern="1200" cap="none" spc="-66"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new</a:t>
            </a:r>
            <a:r>
              <a:rPr kumimoji="0" sz="2125" b="0" i="0" u="none" strike="noStrike" kern="1200" cap="none" spc="-63"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data</a:t>
            </a:r>
            <a:r>
              <a:rPr kumimoji="0" sz="2125" b="0" i="0" u="none" strike="noStrike" kern="1200" cap="none" spc="-63" normalizeH="0" baseline="0" noProof="0" dirty="0">
                <a:ln>
                  <a:noFill/>
                </a:ln>
                <a:solidFill>
                  <a:prstClr val="black"/>
                </a:solidFill>
                <a:effectLst/>
                <a:uLnTx/>
                <a:uFillTx/>
                <a:latin typeface="Calibri"/>
                <a:ea typeface="+mn-ea"/>
                <a:cs typeface="Calibri"/>
              </a:rPr>
              <a:t> </a:t>
            </a:r>
            <a:r>
              <a:rPr kumimoji="0" sz="2125" b="0" i="0" u="none" strike="noStrike" kern="1200" cap="none" spc="-6" normalizeH="0" baseline="0" noProof="0" dirty="0">
                <a:ln>
                  <a:noFill/>
                </a:ln>
                <a:solidFill>
                  <a:prstClr val="black"/>
                </a:solidFill>
                <a:effectLst/>
                <a:uLnTx/>
                <a:uFillTx/>
                <a:latin typeface="Calibri"/>
                <a:ea typeface="+mn-ea"/>
                <a:cs typeface="Calibri"/>
              </a:rPr>
              <a:t>were</a:t>
            </a:r>
            <a:r>
              <a:rPr kumimoji="0" sz="2125" b="0" i="0" u="none" strike="noStrike" kern="1200" cap="none" spc="-63"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at</a:t>
            </a:r>
            <a:r>
              <a:rPr kumimoji="0" sz="2125" b="0" i="0" u="none" strike="noStrike" kern="1200" cap="none" spc="-56"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the</a:t>
            </a:r>
            <a:r>
              <a:rPr kumimoji="0" sz="2125" b="0" i="0" u="none" strike="noStrike" kern="1200" cap="none" spc="-63"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tail</a:t>
            </a:r>
            <a:r>
              <a:rPr kumimoji="0" sz="2125" b="0" i="0" u="none" strike="noStrike" kern="1200" cap="none" spc="-56"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end</a:t>
            </a:r>
            <a:r>
              <a:rPr kumimoji="0" sz="2125" b="0" i="0" u="none" strike="noStrike" kern="1200" cap="none" spc="-59"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of</a:t>
            </a:r>
            <a:r>
              <a:rPr kumimoji="0" sz="2125" b="0" i="0" u="none" strike="noStrike" kern="1200" cap="none" spc="-53" normalizeH="0" baseline="0" noProof="0" dirty="0">
                <a:ln>
                  <a:noFill/>
                </a:ln>
                <a:solidFill>
                  <a:prstClr val="black"/>
                </a:solidFill>
                <a:effectLst/>
                <a:uLnTx/>
                <a:uFillTx/>
                <a:latin typeface="Calibri"/>
                <a:ea typeface="+mn-ea"/>
                <a:cs typeface="Calibri"/>
              </a:rPr>
              <a:t> </a:t>
            </a:r>
            <a:r>
              <a:rPr kumimoji="0" sz="2125" b="0" i="0" u="none" strike="noStrike" kern="1200" cap="none" spc="0" normalizeH="0" baseline="0" noProof="0" dirty="0">
                <a:ln>
                  <a:noFill/>
                </a:ln>
                <a:solidFill>
                  <a:prstClr val="black"/>
                </a:solidFill>
                <a:effectLst/>
                <a:uLnTx/>
                <a:uFillTx/>
                <a:latin typeface="Calibri"/>
                <a:ea typeface="+mn-ea"/>
                <a:cs typeface="Calibri"/>
              </a:rPr>
              <a:t>the</a:t>
            </a:r>
            <a:r>
              <a:rPr kumimoji="0" sz="2125" b="0" i="0" u="none" strike="noStrike" kern="1200" cap="none" spc="-66" normalizeH="0" baseline="0" noProof="0" dirty="0">
                <a:ln>
                  <a:noFill/>
                </a:ln>
                <a:solidFill>
                  <a:prstClr val="black"/>
                </a:solidFill>
                <a:effectLst/>
                <a:uLnTx/>
                <a:uFillTx/>
                <a:latin typeface="Calibri"/>
                <a:ea typeface="+mn-ea"/>
                <a:cs typeface="Calibri"/>
              </a:rPr>
              <a:t> </a:t>
            </a:r>
            <a:r>
              <a:rPr kumimoji="0" sz="2125" b="0" i="0" u="none" strike="noStrike" kern="1200" cap="none" spc="-19" normalizeH="0" baseline="0" noProof="0" dirty="0">
                <a:ln>
                  <a:noFill/>
                </a:ln>
                <a:solidFill>
                  <a:prstClr val="black"/>
                </a:solidFill>
                <a:effectLst/>
                <a:uLnTx/>
                <a:uFillTx/>
                <a:latin typeface="Calibri"/>
                <a:ea typeface="+mn-ea"/>
                <a:cs typeface="Calibri"/>
              </a:rPr>
              <a:t>pretraining</a:t>
            </a:r>
            <a:r>
              <a:rPr kumimoji="0" sz="2125" b="0" i="0" u="none" strike="noStrike" kern="1200" cap="none" spc="-59" normalizeH="0" baseline="0" noProof="0" dirty="0">
                <a:ln>
                  <a:noFill/>
                </a:ln>
                <a:solidFill>
                  <a:prstClr val="black"/>
                </a:solidFill>
                <a:effectLst/>
                <a:uLnTx/>
                <a:uFillTx/>
                <a:latin typeface="Calibri"/>
                <a:ea typeface="+mn-ea"/>
                <a:cs typeface="Calibri"/>
              </a:rPr>
              <a:t> </a:t>
            </a:r>
            <a:r>
              <a:rPr kumimoji="0" sz="2125" b="0" i="0" u="none" strike="noStrike" kern="1200" cap="none" spc="-13" normalizeH="0" baseline="0" noProof="0" dirty="0">
                <a:ln>
                  <a:noFill/>
                </a:ln>
                <a:solidFill>
                  <a:prstClr val="black"/>
                </a:solidFill>
                <a:effectLst/>
                <a:uLnTx/>
                <a:uFillTx/>
                <a:latin typeface="Calibri"/>
                <a:ea typeface="+mn-ea"/>
                <a:cs typeface="Calibri"/>
              </a:rPr>
              <a:t>data</a:t>
            </a:r>
            <a:endParaRPr kumimoji="0" sz="2125" b="0" i="0" u="none" strike="noStrike" kern="1200" cap="none" spc="0" normalizeH="0" baseline="0" noProof="0">
              <a:ln>
                <a:noFill/>
              </a:ln>
              <a:solidFill>
                <a:prstClr val="black"/>
              </a:solidFill>
              <a:effectLst/>
              <a:uLnTx/>
              <a:uFillTx/>
              <a:latin typeface="Calibri"/>
              <a:ea typeface="+mn-ea"/>
              <a:cs typeface="Calibri"/>
            </a:endParaRPr>
          </a:p>
          <a:p>
            <a:pPr marL="350441" marR="0" lvl="0" indent="-342503" algn="l" defTabSz="914400" rtl="0" eaLnBrk="1" fontAlgn="auto" latinLnBrk="0" hangingPunct="1">
              <a:lnSpc>
                <a:spcPct val="100000"/>
              </a:lnSpc>
              <a:spcBef>
                <a:spcPts val="574"/>
              </a:spcBef>
              <a:spcAft>
                <a:spcPts val="0"/>
              </a:spcAft>
              <a:buClr>
                <a:srgbClr val="E48312"/>
              </a:buClr>
              <a:buSzTx/>
              <a:buFont typeface="Arial"/>
              <a:buChar char="•"/>
              <a:tabLst>
                <a:tab pos="350441" algn="l"/>
              </a:tabLst>
              <a:defRPr/>
            </a:pPr>
            <a:r>
              <a:rPr kumimoji="0" sz="2375" b="0" i="0" u="none" strike="noStrike" kern="1200" cap="none" spc="0" normalizeH="0" baseline="0" noProof="0" dirty="0">
                <a:ln>
                  <a:noFill/>
                </a:ln>
                <a:solidFill>
                  <a:prstClr val="black"/>
                </a:solidFill>
                <a:effectLst/>
                <a:uLnTx/>
                <a:uFillTx/>
                <a:latin typeface="Calibri"/>
                <a:ea typeface="+mn-ea"/>
                <a:cs typeface="Calibri"/>
              </a:rPr>
              <a:t>Hence</a:t>
            </a:r>
            <a:r>
              <a:rPr kumimoji="0" sz="2375" b="0" i="0" u="none" strike="noStrike" kern="1200" cap="none" spc="28" normalizeH="0" baseline="0" noProof="0" dirty="0">
                <a:ln>
                  <a:noFill/>
                </a:ln>
                <a:solidFill>
                  <a:prstClr val="black"/>
                </a:solidFill>
                <a:effectLst/>
                <a:uLnTx/>
                <a:uFillTx/>
                <a:latin typeface="Calibri"/>
                <a:ea typeface="+mn-ea"/>
                <a:cs typeface="Calibri"/>
              </a:rPr>
              <a:t> </a:t>
            </a:r>
            <a:r>
              <a:rPr kumimoji="0" sz="2375" b="0" i="0" u="none" strike="noStrike" kern="1200" cap="none" spc="0" normalizeH="0" baseline="0" noProof="0" dirty="0">
                <a:ln>
                  <a:noFill/>
                </a:ln>
                <a:solidFill>
                  <a:prstClr val="black"/>
                </a:solidFill>
                <a:effectLst/>
                <a:uLnTx/>
                <a:uFillTx/>
                <a:latin typeface="Calibri"/>
                <a:ea typeface="+mn-ea"/>
                <a:cs typeface="Calibri"/>
              </a:rPr>
              <a:t>sometimes</a:t>
            </a:r>
            <a:r>
              <a:rPr kumimoji="0" sz="2375" b="0" i="0" u="none" strike="noStrike" kern="1200" cap="none" spc="28" normalizeH="0" baseline="0" noProof="0" dirty="0">
                <a:ln>
                  <a:noFill/>
                </a:ln>
                <a:solidFill>
                  <a:prstClr val="black"/>
                </a:solidFill>
                <a:effectLst/>
                <a:uLnTx/>
                <a:uFillTx/>
                <a:latin typeface="Calibri"/>
                <a:ea typeface="+mn-ea"/>
                <a:cs typeface="Calibri"/>
              </a:rPr>
              <a:t> </a:t>
            </a:r>
            <a:r>
              <a:rPr kumimoji="0" sz="2375" b="0" i="0" u="none" strike="noStrike" kern="1200" cap="none" spc="0" normalizeH="0" baseline="0" noProof="0" dirty="0">
                <a:ln>
                  <a:noFill/>
                </a:ln>
                <a:solidFill>
                  <a:prstClr val="black"/>
                </a:solidFill>
                <a:effectLst/>
                <a:uLnTx/>
                <a:uFillTx/>
                <a:latin typeface="Calibri"/>
                <a:ea typeface="+mn-ea"/>
                <a:cs typeface="Calibri"/>
              </a:rPr>
              <a:t>called</a:t>
            </a:r>
            <a:r>
              <a:rPr kumimoji="0" sz="2375" b="0" i="0" u="none" strike="noStrike" kern="1200" cap="none" spc="41" normalizeH="0" baseline="0" noProof="0" dirty="0">
                <a:ln>
                  <a:noFill/>
                </a:ln>
                <a:solidFill>
                  <a:prstClr val="black"/>
                </a:solidFill>
                <a:effectLst/>
                <a:uLnTx/>
                <a:uFillTx/>
                <a:latin typeface="Calibri"/>
                <a:ea typeface="+mn-ea"/>
                <a:cs typeface="Calibri"/>
              </a:rPr>
              <a:t> </a:t>
            </a:r>
            <a:r>
              <a:rPr kumimoji="0" sz="2375" b="1" i="0" u="none" strike="noStrike" kern="1200" cap="none" spc="0" normalizeH="0" baseline="0" noProof="0" dirty="0">
                <a:ln>
                  <a:noFill/>
                </a:ln>
                <a:solidFill>
                  <a:prstClr val="black"/>
                </a:solidFill>
                <a:effectLst/>
                <a:uLnTx/>
                <a:uFillTx/>
                <a:latin typeface="Calibri"/>
                <a:ea typeface="+mn-ea"/>
                <a:cs typeface="Calibri"/>
              </a:rPr>
              <a:t>continued</a:t>
            </a:r>
            <a:r>
              <a:rPr kumimoji="0" sz="2375" b="1" i="0" u="none" strike="noStrike" kern="1200" cap="none" spc="28" normalizeH="0" baseline="0" noProof="0" dirty="0">
                <a:ln>
                  <a:noFill/>
                </a:ln>
                <a:solidFill>
                  <a:prstClr val="black"/>
                </a:solidFill>
                <a:effectLst/>
                <a:uLnTx/>
                <a:uFillTx/>
                <a:latin typeface="Calibri"/>
                <a:ea typeface="+mn-ea"/>
                <a:cs typeface="Calibri"/>
              </a:rPr>
              <a:t> </a:t>
            </a:r>
            <a:r>
              <a:rPr kumimoji="0" sz="2375" b="1" i="0" u="none" strike="noStrike" kern="1200" cap="none" spc="-6" normalizeH="0" baseline="0" noProof="0" dirty="0">
                <a:ln>
                  <a:noFill/>
                </a:ln>
                <a:solidFill>
                  <a:prstClr val="black"/>
                </a:solidFill>
                <a:effectLst/>
                <a:uLnTx/>
                <a:uFillTx/>
                <a:latin typeface="Calibri"/>
                <a:ea typeface="+mn-ea"/>
                <a:cs typeface="Calibri"/>
              </a:rPr>
              <a:t>pretraining</a:t>
            </a:r>
            <a:endParaRPr kumimoji="0" sz="2375" b="0" i="0" u="none" strike="noStrike" kern="1200" cap="none" spc="0" normalizeH="0" baseline="0" noProof="0">
              <a:ln>
                <a:noFill/>
              </a:ln>
              <a:solidFill>
                <a:prstClr val="black"/>
              </a:solidFill>
              <a:effectLst/>
              <a:uLnTx/>
              <a:uFillTx/>
              <a:latin typeface="Calibri"/>
              <a:ea typeface="+mn-ea"/>
              <a:cs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83602" y="1158443"/>
            <a:ext cx="7511653" cy="450444"/>
          </a:xfrm>
          <a:prstGeom prst="rect">
            <a:avLst/>
          </a:prstGeom>
        </p:spPr>
        <p:txBody>
          <a:bodyPr vert="horz" wrap="square" lIns="0" tIns="7938" rIns="0" bIns="0" rtlCol="0" anchor="ctr">
            <a:spAutoFit/>
          </a:bodyPr>
          <a:lstStyle/>
          <a:p>
            <a:pPr marL="7938">
              <a:lnSpc>
                <a:spcPct val="100000"/>
              </a:lnSpc>
              <a:spcBef>
                <a:spcPts val="63"/>
              </a:spcBef>
            </a:pPr>
            <a:r>
              <a:rPr lang="en-US" sz="2875" spc="-38" dirty="0"/>
              <a:t>Reinforcement Learning</a:t>
            </a:r>
            <a:endParaRPr sz="2875" dirty="0"/>
          </a:p>
        </p:txBody>
      </p:sp>
      <p:sp>
        <p:nvSpPr>
          <p:cNvPr id="3" name="object 3"/>
          <p:cNvSpPr txBox="1"/>
          <p:nvPr/>
        </p:nvSpPr>
        <p:spPr>
          <a:xfrm>
            <a:off x="949325" y="1775778"/>
            <a:ext cx="7245350" cy="4483600"/>
          </a:xfrm>
          <a:prstGeom prst="rect">
            <a:avLst/>
          </a:prstGeom>
        </p:spPr>
        <p:txBody>
          <a:bodyPr vert="horz" wrap="square" lIns="0" tIns="7938" rIns="0" bIns="0" rtlCol="0">
            <a:spAutoFit/>
          </a:bodyPr>
          <a:lstStyle/>
          <a:p>
            <a:pPr marL="350441" marR="0" lvl="0" indent="-342503" algn="l" defTabSz="914400" rtl="0" eaLnBrk="1" fontAlgn="auto" latinLnBrk="0" hangingPunct="1">
              <a:lnSpc>
                <a:spcPct val="100000"/>
              </a:lnSpc>
              <a:spcBef>
                <a:spcPts val="63"/>
              </a:spcBef>
              <a:spcAft>
                <a:spcPts val="0"/>
              </a:spcAft>
              <a:buClr>
                <a:srgbClr val="E48312"/>
              </a:buClr>
              <a:buSzTx/>
              <a:buFont typeface="Arial"/>
              <a:buChar char="•"/>
              <a:tabLst>
                <a:tab pos="350441" algn="l"/>
              </a:tabLst>
              <a:defRPr/>
            </a:pPr>
            <a:r>
              <a:rPr kumimoji="0" lang="en-US" sz="2375" b="0" i="0" u="none" strike="noStrike" kern="1200" cap="none" spc="0" normalizeH="0" baseline="0" noProof="0" dirty="0">
                <a:ln>
                  <a:noFill/>
                </a:ln>
                <a:solidFill>
                  <a:prstClr val="black"/>
                </a:solidFill>
                <a:effectLst/>
                <a:uLnTx/>
                <a:uFillTx/>
                <a:latin typeface="Calibri"/>
                <a:ea typeface="+mn-ea"/>
                <a:cs typeface="Calibri"/>
              </a:rPr>
              <a:t>A critical step in aligning LLMs with human preferences and ethical guidelines.</a:t>
            </a:r>
          </a:p>
          <a:p>
            <a:pPr marL="350441" marR="0" lvl="0" indent="-342503" algn="l" defTabSz="914400" rtl="0" eaLnBrk="1" fontAlgn="auto" latinLnBrk="0" hangingPunct="1">
              <a:lnSpc>
                <a:spcPct val="100000"/>
              </a:lnSpc>
              <a:spcBef>
                <a:spcPts val="63"/>
              </a:spcBef>
              <a:spcAft>
                <a:spcPts val="0"/>
              </a:spcAft>
              <a:buClr>
                <a:srgbClr val="E48312"/>
              </a:buClr>
              <a:buSzTx/>
              <a:buFont typeface="Arial"/>
              <a:buChar char="•"/>
              <a:tabLst>
                <a:tab pos="350441" algn="l"/>
              </a:tabLst>
              <a:defRPr/>
            </a:pPr>
            <a:r>
              <a:rPr kumimoji="0" lang="en-US" sz="2375" b="0" i="0" u="none" strike="noStrike" kern="1200" cap="none" spc="0" normalizeH="0" baseline="0" noProof="0" dirty="0">
                <a:ln>
                  <a:noFill/>
                </a:ln>
                <a:solidFill>
                  <a:prstClr val="black"/>
                </a:solidFill>
                <a:effectLst/>
                <a:uLnTx/>
                <a:uFillTx/>
                <a:latin typeface="Calibri"/>
                <a:ea typeface="+mn-ea"/>
                <a:cs typeface="Calibri"/>
              </a:rPr>
              <a:t>Involves training the model to make decisions that maximize a reward signal.</a:t>
            </a:r>
          </a:p>
          <a:p>
            <a:pPr marL="350441" marR="0" lvl="0" indent="-342503" algn="l" defTabSz="914400" rtl="0" eaLnBrk="1" fontAlgn="auto" latinLnBrk="0" hangingPunct="1">
              <a:lnSpc>
                <a:spcPct val="100000"/>
              </a:lnSpc>
              <a:spcBef>
                <a:spcPts val="63"/>
              </a:spcBef>
              <a:spcAft>
                <a:spcPts val="0"/>
              </a:spcAft>
              <a:buClr>
                <a:srgbClr val="E48312"/>
              </a:buClr>
              <a:buSzTx/>
              <a:buFont typeface="Arial"/>
              <a:buChar char="•"/>
              <a:tabLst>
                <a:tab pos="350441" algn="l"/>
              </a:tabLst>
              <a:defRPr/>
            </a:pPr>
            <a:r>
              <a:rPr kumimoji="0" lang="en-US" sz="2375" b="0" i="0" u="none" strike="noStrike" kern="1200" cap="none" spc="0" normalizeH="0" baseline="0" noProof="0" dirty="0">
                <a:ln>
                  <a:noFill/>
                </a:ln>
                <a:solidFill>
                  <a:prstClr val="black"/>
                </a:solidFill>
                <a:effectLst/>
                <a:uLnTx/>
                <a:uFillTx/>
                <a:latin typeface="Calibri"/>
                <a:ea typeface="+mn-ea"/>
                <a:cs typeface="Calibri"/>
              </a:rPr>
              <a:t>This reward signal is often derived from human feedback, indicating the desired qualities of the LLM's output (e.g., helpfulness, harmlessness).</a:t>
            </a:r>
          </a:p>
          <a:p>
            <a:pPr marL="350441" marR="0" lvl="0" indent="-342503" algn="l" defTabSz="914400" rtl="0" eaLnBrk="1" fontAlgn="auto" latinLnBrk="0" hangingPunct="1">
              <a:lnSpc>
                <a:spcPct val="100000"/>
              </a:lnSpc>
              <a:spcBef>
                <a:spcPts val="63"/>
              </a:spcBef>
              <a:spcAft>
                <a:spcPts val="0"/>
              </a:spcAft>
              <a:buClr>
                <a:srgbClr val="E48312"/>
              </a:buClr>
              <a:buSzTx/>
              <a:buFont typeface="Arial"/>
              <a:buChar char="•"/>
              <a:tabLst>
                <a:tab pos="350441" algn="l"/>
              </a:tabLst>
              <a:defRPr/>
            </a:pPr>
            <a:r>
              <a:rPr kumimoji="0" lang="en-US" sz="2375" b="0" i="0" u="none" strike="noStrike" kern="1200" cap="none" spc="0" normalizeH="0" baseline="0" noProof="0" dirty="0">
                <a:ln>
                  <a:noFill/>
                </a:ln>
                <a:solidFill>
                  <a:prstClr val="black"/>
                </a:solidFill>
                <a:effectLst/>
                <a:uLnTx/>
                <a:uFillTx/>
                <a:latin typeface="Calibri"/>
                <a:ea typeface="+mn-ea"/>
                <a:cs typeface="Calibri"/>
              </a:rPr>
              <a:t>Helps to address issues like:</a:t>
            </a:r>
          </a:p>
          <a:p>
            <a:pPr marL="807641" marR="0" lvl="1" indent="-342503" algn="l" defTabSz="914400" rtl="0" eaLnBrk="1" fontAlgn="auto" latinLnBrk="0" hangingPunct="1">
              <a:lnSpc>
                <a:spcPct val="100000"/>
              </a:lnSpc>
              <a:spcBef>
                <a:spcPts val="63"/>
              </a:spcBef>
              <a:spcAft>
                <a:spcPts val="0"/>
              </a:spcAft>
              <a:buClr>
                <a:srgbClr val="E48312"/>
              </a:buClr>
              <a:buSzTx/>
              <a:buFont typeface="Arial"/>
              <a:buChar char="•"/>
              <a:tabLst>
                <a:tab pos="350441" algn="l"/>
              </a:tabLst>
              <a:defRPr/>
            </a:pPr>
            <a:r>
              <a:rPr kumimoji="0" lang="en-US" sz="2375" b="0" i="0" u="none" strike="noStrike" kern="1200" cap="none" spc="0" normalizeH="0" baseline="0" noProof="0" dirty="0">
                <a:ln>
                  <a:noFill/>
                </a:ln>
                <a:solidFill>
                  <a:prstClr val="black"/>
                </a:solidFill>
                <a:effectLst/>
                <a:uLnTx/>
                <a:uFillTx/>
                <a:latin typeface="Calibri"/>
                <a:ea typeface="+mn-ea"/>
                <a:cs typeface="Calibri"/>
              </a:rPr>
              <a:t>Bias</a:t>
            </a:r>
          </a:p>
          <a:p>
            <a:pPr marL="807641" marR="0" lvl="1" indent="-342503" algn="l" defTabSz="914400" rtl="0" eaLnBrk="1" fontAlgn="auto" latinLnBrk="0" hangingPunct="1">
              <a:lnSpc>
                <a:spcPct val="100000"/>
              </a:lnSpc>
              <a:spcBef>
                <a:spcPts val="63"/>
              </a:spcBef>
              <a:spcAft>
                <a:spcPts val="0"/>
              </a:spcAft>
              <a:buClr>
                <a:srgbClr val="E48312"/>
              </a:buClr>
              <a:buSzTx/>
              <a:buFont typeface="Arial"/>
              <a:buChar char="•"/>
              <a:tabLst>
                <a:tab pos="350441" algn="l"/>
              </a:tabLst>
              <a:defRPr/>
            </a:pPr>
            <a:r>
              <a:rPr kumimoji="0" lang="en-US" sz="2375" b="0" i="0" u="none" strike="noStrike" kern="1200" cap="none" spc="0" normalizeH="0" baseline="0" noProof="0" dirty="0">
                <a:ln>
                  <a:noFill/>
                </a:ln>
                <a:solidFill>
                  <a:prstClr val="black"/>
                </a:solidFill>
                <a:effectLst/>
                <a:uLnTx/>
                <a:uFillTx/>
                <a:latin typeface="Calibri"/>
                <a:ea typeface="+mn-ea"/>
                <a:cs typeface="Calibri"/>
              </a:rPr>
              <a:t>Toxicity</a:t>
            </a:r>
          </a:p>
          <a:p>
            <a:pPr marL="807641" marR="0" lvl="1" indent="-342503" algn="l" defTabSz="914400" rtl="0" eaLnBrk="1" fontAlgn="auto" latinLnBrk="0" hangingPunct="1">
              <a:lnSpc>
                <a:spcPct val="100000"/>
              </a:lnSpc>
              <a:spcBef>
                <a:spcPts val="63"/>
              </a:spcBef>
              <a:spcAft>
                <a:spcPts val="0"/>
              </a:spcAft>
              <a:buClr>
                <a:srgbClr val="E48312"/>
              </a:buClr>
              <a:buSzTx/>
              <a:buFont typeface="Arial"/>
              <a:buChar char="•"/>
              <a:tabLst>
                <a:tab pos="350441" algn="l"/>
              </a:tabLst>
              <a:defRPr/>
            </a:pPr>
            <a:r>
              <a:rPr kumimoji="0" lang="en-US" sz="2375" b="0" i="0" u="none" strike="noStrike" kern="1200" cap="none" spc="0" normalizeH="0" baseline="0" noProof="0" dirty="0">
                <a:ln>
                  <a:noFill/>
                </a:ln>
                <a:solidFill>
                  <a:prstClr val="black"/>
                </a:solidFill>
                <a:effectLst/>
                <a:uLnTx/>
                <a:uFillTx/>
                <a:latin typeface="Calibri"/>
                <a:ea typeface="+mn-ea"/>
                <a:cs typeface="Calibri"/>
              </a:rPr>
              <a:t>Hallucinations</a:t>
            </a:r>
          </a:p>
          <a:p>
            <a:pPr marL="807641" marR="0" lvl="1" indent="-342503" algn="l" defTabSz="914400" rtl="0" eaLnBrk="1" fontAlgn="auto" latinLnBrk="0" hangingPunct="1">
              <a:lnSpc>
                <a:spcPct val="100000"/>
              </a:lnSpc>
              <a:spcBef>
                <a:spcPts val="63"/>
              </a:spcBef>
              <a:spcAft>
                <a:spcPts val="0"/>
              </a:spcAft>
              <a:buClr>
                <a:srgbClr val="E48312"/>
              </a:buClr>
              <a:buSzTx/>
              <a:buFont typeface="Arial"/>
              <a:buChar char="•"/>
              <a:tabLst>
                <a:tab pos="350441" algn="l"/>
              </a:tabLst>
              <a:defRPr/>
            </a:pPr>
            <a:r>
              <a:rPr kumimoji="0" lang="en-US" sz="2375" b="0" i="0" u="none" strike="noStrike" kern="1200" cap="none" spc="0" normalizeH="0" baseline="0" noProof="0" dirty="0">
                <a:ln>
                  <a:noFill/>
                </a:ln>
                <a:solidFill>
                  <a:prstClr val="black"/>
                </a:solidFill>
                <a:effectLst/>
                <a:uLnTx/>
                <a:uFillTx/>
                <a:latin typeface="Calibri"/>
                <a:ea typeface="+mn-ea"/>
                <a:cs typeface="Calibri"/>
              </a:rPr>
              <a:t>Unsafe or undesirable behavior</a:t>
            </a:r>
            <a:endParaRPr kumimoji="0" sz="2375" b="0" i="0" u="none" strike="noStrike" kern="1200" cap="none" spc="0" normalizeH="0" baseline="0" noProof="0" dirty="0">
              <a:ln>
                <a:noFill/>
              </a:ln>
              <a:solidFill>
                <a:prstClr val="black"/>
              </a:solidFill>
              <a:effectLst/>
              <a:uLnTx/>
              <a:uFillTx/>
              <a:latin typeface="Calibri"/>
              <a:ea typeface="+mn-ea"/>
              <a:cs typeface="Calibri"/>
            </a:endParaRPr>
          </a:p>
        </p:txBody>
      </p:sp>
    </p:spTree>
    <p:extLst>
      <p:ext uri="{BB962C8B-B14F-4D97-AF65-F5344CB8AC3E}">
        <p14:creationId xmlns:p14="http://schemas.microsoft.com/office/powerpoint/2010/main" val="15033093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CDE40-B010-A14D-8FB3-F420570159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2189EC0-13B8-55C9-DC45-0F5E0715F546}"/>
              </a:ext>
            </a:extLst>
          </p:cNvPr>
          <p:cNvSpPr txBox="1"/>
          <p:nvPr/>
        </p:nvSpPr>
        <p:spPr>
          <a:xfrm>
            <a:off x="3451498" y="2887618"/>
            <a:ext cx="2804160" cy="646331"/>
          </a:xfrm>
          <a:prstGeom prst="rect">
            <a:avLst/>
          </a:prstGeom>
          <a:noFill/>
        </p:spPr>
        <p:txBody>
          <a:bodyPr wrap="square" rtlCol="0">
            <a:spAutoFit/>
          </a:bodyPr>
          <a:lstStyle/>
          <a:p>
            <a:r>
              <a:rPr lang="en-US" sz="3600" dirty="0"/>
              <a:t>Thank you!</a:t>
            </a:r>
          </a:p>
        </p:txBody>
      </p:sp>
    </p:spTree>
    <p:extLst>
      <p:ext uri="{BB962C8B-B14F-4D97-AF65-F5344CB8AC3E}">
        <p14:creationId xmlns:p14="http://schemas.microsoft.com/office/powerpoint/2010/main" val="3976160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Convolution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1806498"/>
                <a:ext cx="7638477" cy="4060227"/>
              </a:xfrm>
            </p:spPr>
            <p:txBody>
              <a:bodyPr>
                <a:normAutofit/>
              </a:bodyPr>
              <a:lstStyle/>
              <a:p>
                <a:pPr marL="292608" lvl="1" indent="0">
                  <a:buNone/>
                </a:pPr>
                <a:r>
                  <a:rPr lang="en-US" sz="2400" dirty="0"/>
                  <a:t>In CNN, we use the following format in stead, which is more convenient:</a:t>
                </a:r>
              </a:p>
              <a:p>
                <a:pPr marL="292608" lvl="1" indent="0">
                  <a:buNone/>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rPr>
                        <m:t>(</m:t>
                      </m:r>
                      <m:r>
                        <a:rPr lang="en-US" altLang="en-US" sz="2400" b="1" i="1">
                          <a:latin typeface="Cambria Math" panose="02040503050406030204" pitchFamily="18" charset="0"/>
                        </a:rPr>
                        <m:t>𝒙</m:t>
                      </m:r>
                      <m:r>
                        <a:rPr lang="en-US" altLang="en-US" sz="2400" i="1">
                          <a:latin typeface="Cambria Math" panose="02040503050406030204" pitchFamily="18" charset="0"/>
                        </a:rPr>
                        <m:t>∗</m:t>
                      </m:r>
                      <m:r>
                        <a:rPr lang="en-US" altLang="en-US" sz="2400" b="1" i="1">
                          <a:latin typeface="Cambria Math" panose="02040503050406030204" pitchFamily="18" charset="0"/>
                        </a:rPr>
                        <m:t>𝒘</m:t>
                      </m:r>
                      <m:r>
                        <a:rPr lang="en-US" altLang="en-US" sz="2400" i="1">
                          <a:latin typeface="Cambria Math" panose="02040503050406030204" pitchFamily="18" charset="0"/>
                        </a:rPr>
                        <m:t>)[</m:t>
                      </m:r>
                      <m:r>
                        <a:rPr lang="en-US" altLang="en-US" sz="2400" i="1">
                          <a:latin typeface="Cambria Math" panose="02040503050406030204" pitchFamily="18" charset="0"/>
                        </a:rPr>
                        <m:t>𝑖</m:t>
                      </m:r>
                      <m:r>
                        <a:rPr lang="en-US" altLang="en-US" sz="2400" i="1">
                          <a:latin typeface="Cambria Math" panose="02040503050406030204" pitchFamily="18" charset="0"/>
                        </a:rPr>
                        <m:t>]=</m:t>
                      </m:r>
                      <m:sSubSup>
                        <m:sSubSupPr>
                          <m:ctrlPr>
                            <a:rPr lang="en-US" altLang="en-US" sz="2400" i="1">
                              <a:latin typeface="Cambria Math" panose="02040503050406030204" pitchFamily="18" charset="0"/>
                            </a:rPr>
                          </m:ctrlPr>
                        </m:sSubSupPr>
                        <m:e>
                          <m:r>
                            <m:rPr>
                              <m:sty m:val="p"/>
                            </m:rPr>
                            <a:rPr lang="en-US" altLang="en-US" sz="2400">
                              <a:latin typeface="Cambria Math" panose="02040503050406030204" pitchFamily="18" charset="0"/>
                            </a:rPr>
                            <m:t>Σ</m:t>
                          </m:r>
                        </m:e>
                        <m:sub>
                          <m:r>
                            <a:rPr lang="en-US" altLang="en-US" sz="2400" i="1">
                              <a:latin typeface="Cambria Math" panose="02040503050406030204" pitchFamily="18" charset="0"/>
                            </a:rPr>
                            <m:t>𝑘</m:t>
                          </m:r>
                          <m:r>
                            <a:rPr lang="en-US" altLang="en-US" sz="2400" i="1">
                              <a:latin typeface="Cambria Math" panose="02040503050406030204" pitchFamily="18" charset="0"/>
                            </a:rPr>
                            <m:t>=−∞</m:t>
                          </m:r>
                        </m:sub>
                        <m:sup>
                          <m:r>
                            <a:rPr lang="en-US" altLang="en-US" sz="2400" i="1">
                              <a:latin typeface="Cambria Math" panose="02040503050406030204" pitchFamily="18" charset="0"/>
                            </a:rPr>
                            <m:t>∞</m:t>
                          </m:r>
                        </m:sup>
                      </m:sSubSup>
                      <m:r>
                        <a:rPr lang="en-US" altLang="en-US" sz="2400" b="1" i="1">
                          <a:latin typeface="Cambria Math" panose="02040503050406030204" pitchFamily="18" charset="0"/>
                        </a:rPr>
                        <m:t>𝒙</m:t>
                      </m:r>
                      <m:d>
                        <m:dPr>
                          <m:begChr m:val="["/>
                          <m:endChr m:val="]"/>
                          <m:ctrlPr>
                            <a:rPr lang="en-US" altLang="en-US" sz="2400" i="1">
                              <a:latin typeface="Cambria Math" panose="02040503050406030204" pitchFamily="18" charset="0"/>
                            </a:rPr>
                          </m:ctrlPr>
                        </m:dPr>
                        <m:e>
                          <m:r>
                            <a:rPr lang="en-US" altLang="en-US" sz="2400" i="1">
                              <a:latin typeface="Cambria Math" panose="02040503050406030204" pitchFamily="18" charset="0"/>
                            </a:rPr>
                            <m:t>𝑖</m:t>
                          </m:r>
                          <m:r>
                            <a:rPr lang="en-US" altLang="en-US" sz="2400" b="0" i="1" smtClean="0">
                              <a:latin typeface="Cambria Math" panose="02040503050406030204" pitchFamily="18" charset="0"/>
                            </a:rPr>
                            <m:t>+</m:t>
                          </m:r>
                          <m:r>
                            <a:rPr lang="en-US" altLang="en-US" sz="2400" i="1">
                              <a:latin typeface="Cambria Math" panose="02040503050406030204" pitchFamily="18" charset="0"/>
                            </a:rPr>
                            <m:t>𝑘</m:t>
                          </m:r>
                        </m:e>
                      </m:d>
                      <m:r>
                        <a:rPr lang="en-US" altLang="en-US" sz="2400" b="1" i="1">
                          <a:latin typeface="Cambria Math" panose="02040503050406030204" pitchFamily="18" charset="0"/>
                        </a:rPr>
                        <m:t>𝒘</m:t>
                      </m:r>
                      <m:r>
                        <a:rPr lang="en-US" altLang="en-US" sz="2400" i="1">
                          <a:latin typeface="Cambria Math" panose="02040503050406030204" pitchFamily="18" charset="0"/>
                        </a:rPr>
                        <m:t>[</m:t>
                      </m:r>
                      <m:r>
                        <a:rPr lang="en-US" altLang="en-US" sz="2400" i="1">
                          <a:latin typeface="Cambria Math" panose="02040503050406030204" pitchFamily="18" charset="0"/>
                        </a:rPr>
                        <m:t>𝑘</m:t>
                      </m:r>
                      <m:r>
                        <a:rPr lang="en-US" altLang="en-US" sz="2400" i="1">
                          <a:latin typeface="Cambria Math" panose="02040503050406030204" pitchFamily="18" charset="0"/>
                        </a:rPr>
                        <m:t>]</m:t>
                      </m:r>
                    </m:oMath>
                  </m:oMathPara>
                </a14:m>
                <a:endParaRPr lang="en-US" altLang="en-US" sz="2400" dirty="0"/>
              </a:p>
              <a:p>
                <a:pPr marL="292608" lvl="1" indent="0">
                  <a:buNone/>
                </a:pPr>
                <a:r>
                  <a:rPr lang="en-US" altLang="en-US" sz="2400" dirty="0"/>
                  <a:t>This is often called cross-correlation. </a:t>
                </a:r>
              </a:p>
              <a:p>
                <a:pPr marL="292608" lvl="1" indent="0">
                  <a:buNone/>
                </a:pPr>
                <a:endParaRPr lang="en-US" alt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1806498"/>
                <a:ext cx="7638477" cy="4060227"/>
              </a:xfrm>
              <a:blipFill rotWithShape="0">
                <a:blip r:embed="rId2"/>
                <a:stretch>
                  <a:fillRect t="-2102"/>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190" y="3394802"/>
            <a:ext cx="5028784" cy="2706400"/>
          </a:xfrm>
          <a:prstGeom prst="rect">
            <a:avLst/>
          </a:prstGeom>
        </p:spPr>
      </p:pic>
    </p:spTree>
    <p:extLst>
      <p:ext uri="{BB962C8B-B14F-4D97-AF65-F5344CB8AC3E}">
        <p14:creationId xmlns:p14="http://schemas.microsoft.com/office/powerpoint/2010/main" val="243684911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CS_Teaching_template" id="{CFCF3D33-A8D3-4A53-BDE7-E8F15A62020D}" vid="{66400989-E814-4413-8970-E1F17D40617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6151</TotalTime>
  <Words>4478</Words>
  <Application>Microsoft Office PowerPoint</Application>
  <PresentationFormat>On-screen Show (4:3)</PresentationFormat>
  <Paragraphs>1149</Paragraphs>
  <Slides>88</Slides>
  <Notes>5</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88</vt:i4>
      </vt:variant>
    </vt:vector>
  </HeadingPairs>
  <TitlesOfParts>
    <vt:vector size="104" baseType="lpstr">
      <vt:lpstr>Google Sans Text</vt:lpstr>
      <vt:lpstr>ＭＳ Ｐゴシック</vt:lpstr>
      <vt:lpstr>Arial</vt:lpstr>
      <vt:lpstr>Bookman Old Style</vt:lpstr>
      <vt:lpstr>Calibri</vt:lpstr>
      <vt:lpstr>Calibri Light</vt:lpstr>
      <vt:lpstr>Cambria Math</vt:lpstr>
      <vt:lpstr>Courier New</vt:lpstr>
      <vt:lpstr>Inter</vt:lpstr>
      <vt:lpstr>Lucida Sans Unicode</vt:lpstr>
      <vt:lpstr>Tahoma</vt:lpstr>
      <vt:lpstr>Times New Roman</vt:lpstr>
      <vt:lpstr>Verdana</vt:lpstr>
      <vt:lpstr>Wingdings</vt:lpstr>
      <vt:lpstr>Retrospect</vt:lpstr>
      <vt:lpstr>Office Theme</vt:lpstr>
      <vt:lpstr>Deep Neural Networks</vt:lpstr>
      <vt:lpstr>PowerPoint Presentation</vt:lpstr>
      <vt:lpstr>Convolutional Neural Networks</vt:lpstr>
      <vt:lpstr>Consider learning an image:</vt:lpstr>
      <vt:lpstr>Same pattern appears in different places: They can be compressed! What about training a lot of such “small” detectors and each detector must “move around”.</vt:lpstr>
      <vt:lpstr>A convolutional layer</vt:lpstr>
      <vt:lpstr>Convolution</vt:lpstr>
      <vt:lpstr>Convolution</vt:lpstr>
      <vt:lpstr>Convolution</vt:lpstr>
      <vt:lpstr>Stride</vt:lpstr>
      <vt:lpstr>Padding</vt:lpstr>
      <vt:lpstr>Convolution</vt:lpstr>
      <vt:lpstr>Convolution</vt:lpstr>
      <vt:lpstr>Convolution</vt:lpstr>
      <vt:lpstr>Convolution</vt:lpstr>
      <vt:lpstr>Convolution</vt:lpstr>
      <vt:lpstr>Color image: RGB 3 channels</vt:lpstr>
      <vt:lpstr>The whole CNN</vt:lpstr>
      <vt:lpstr>Max Pooling</vt:lpstr>
      <vt:lpstr>Why Pooling</vt:lpstr>
      <vt:lpstr>Max Pooling</vt:lpstr>
      <vt:lpstr>The whole CNN</vt:lpstr>
      <vt:lpstr>The whole CNN</vt:lpstr>
      <vt:lpstr>Flattening</vt:lpstr>
      <vt:lpstr>PowerPoint Presentation</vt:lpstr>
      <vt:lpstr>Structure of the CNN model</vt:lpstr>
      <vt:lpstr>Dropout Layer</vt:lpstr>
      <vt:lpstr>Challenge of Deep Networks</vt:lpstr>
      <vt:lpstr>Vanishing/Exploding gradients</vt:lpstr>
      <vt:lpstr>Vanishing/Exploding gradients</vt:lpstr>
      <vt:lpstr>Batch Normalization and Shortcut</vt:lpstr>
      <vt:lpstr>Deep Network Samples - LeNet</vt:lpstr>
      <vt:lpstr>Deep Network Samples - AlexNet</vt:lpstr>
      <vt:lpstr>Deep Network Samples - AlexNet</vt:lpstr>
      <vt:lpstr>Eight ILSVRC-2010 test images</vt:lpstr>
      <vt:lpstr>Five ILSVRC-2010 test images</vt:lpstr>
      <vt:lpstr>Deep Network Samples - VGG</vt:lpstr>
      <vt:lpstr>Deep Network Samples - VGG</vt:lpstr>
      <vt:lpstr>Deep Network Samples - VGG</vt:lpstr>
      <vt:lpstr>Deep Network Samples - ResNet</vt:lpstr>
      <vt:lpstr>Deep Network Samples – GoogLeNet</vt:lpstr>
      <vt:lpstr>Deep Network Samples – GoogLeNet</vt:lpstr>
      <vt:lpstr>Deep Network Samples – GoogLeNet</vt:lpstr>
      <vt:lpstr>Deep Network Samples – GoogLeNet</vt:lpstr>
      <vt:lpstr>PowerPoint Presentation</vt:lpstr>
      <vt:lpstr>Recurrent Neural Networks</vt:lpstr>
      <vt:lpstr>Recurrent Neural Networks</vt:lpstr>
      <vt:lpstr>Recurrent Neural Networks</vt:lpstr>
      <vt:lpstr>Recurrent Neural Networks</vt:lpstr>
      <vt:lpstr>Recurrent Neural Networks</vt:lpstr>
      <vt:lpstr>Recurrent Neural Networks</vt:lpstr>
      <vt:lpstr>Recurrent Neural Networks</vt:lpstr>
      <vt:lpstr>Challenge of RNN</vt:lpstr>
      <vt:lpstr>Challenge of RNN</vt:lpstr>
      <vt:lpstr>Challenge of RNN</vt:lpstr>
      <vt:lpstr>LSTM</vt:lpstr>
      <vt:lpstr>LSTM</vt:lpstr>
      <vt:lpstr>LSTM</vt:lpstr>
      <vt:lpstr>LSTM</vt:lpstr>
      <vt:lpstr>LSTM</vt:lpstr>
      <vt:lpstr>Other advanced RNN models</vt:lpstr>
      <vt:lpstr>Large Language Models</vt:lpstr>
      <vt:lpstr>Scaled Dot Product Attention</vt:lpstr>
      <vt:lpstr>Full-Architecture</vt:lpstr>
      <vt:lpstr>Applying Multiple Self-Attention Heads</vt:lpstr>
      <vt:lpstr>Large Language Models</vt:lpstr>
      <vt:lpstr>Large Language Models</vt:lpstr>
      <vt:lpstr>Three architectures for large language models</vt:lpstr>
      <vt:lpstr>Encoders</vt:lpstr>
      <vt:lpstr>Encoder-Decoders</vt:lpstr>
      <vt:lpstr>Decoder-only models</vt:lpstr>
      <vt:lpstr>Conditional Generation: Generating text conditioned on previous text!</vt:lpstr>
      <vt:lpstr>Many practical NLP tasks can be cast as word prediction!</vt:lpstr>
      <vt:lpstr>Framing lots of tasks as conditional generation</vt:lpstr>
      <vt:lpstr>Summarization</vt:lpstr>
      <vt:lpstr>LLMs for summarization (using tl;dr)</vt:lpstr>
      <vt:lpstr>Large Language Model Training</vt:lpstr>
      <vt:lpstr>Pretraining</vt:lpstr>
      <vt:lpstr>Intuition of language model training: loss</vt:lpstr>
      <vt:lpstr>Training a transformer language model</vt:lpstr>
      <vt:lpstr>The Pile: a pretraining corpus</vt:lpstr>
      <vt:lpstr>Filtering for quality and safety</vt:lpstr>
      <vt:lpstr>Finetuning for daptation to new domains</vt:lpstr>
      <vt:lpstr>Finetuning</vt:lpstr>
      <vt:lpstr>Fine Turning</vt:lpstr>
      <vt:lpstr>Finetuning as "continued pretraining" on new data</vt:lpstr>
      <vt:lpstr>Reinforcement Learning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leqian</dc:creator>
  <cp:lastModifiedBy>Qian, Lei</cp:lastModifiedBy>
  <cp:revision>437</cp:revision>
  <dcterms:created xsi:type="dcterms:W3CDTF">2014-09-15T04:42:07Z</dcterms:created>
  <dcterms:modified xsi:type="dcterms:W3CDTF">2025-06-03T03:51:32Z</dcterms:modified>
</cp:coreProperties>
</file>